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69" r:id="rId10"/>
    <p:sldId id="283" r:id="rId11"/>
    <p:sldId id="271" r:id="rId12"/>
    <p:sldId id="279" r:id="rId13"/>
    <p:sldId id="280" r:id="rId14"/>
    <p:sldId id="281" r:id="rId15"/>
    <p:sldId id="282" r:id="rId16"/>
    <p:sldId id="262" r:id="rId17"/>
    <p:sldId id="272" r:id="rId18"/>
    <p:sldId id="270" r:id="rId19"/>
  </p:sldIdLst>
  <p:sldSz cx="12188825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5EDF6F-00D2-4F83-AA95-EDA872ACEAE2}">
          <p14:sldIdLst>
            <p14:sldId id="256"/>
            <p14:sldId id="257"/>
            <p14:sldId id="273"/>
            <p14:sldId id="274"/>
            <p14:sldId id="275"/>
            <p14:sldId id="276"/>
            <p14:sldId id="277"/>
            <p14:sldId id="278"/>
            <p14:sldId id="269"/>
            <p14:sldId id="283"/>
            <p14:sldId id="271"/>
            <p14:sldId id="279"/>
            <p14:sldId id="280"/>
            <p14:sldId id="281"/>
            <p14:sldId id="282"/>
          </p14:sldIdLst>
        </p14:section>
        <p14:section name="Untitled Section" id="{6EE744F3-CDE4-45E0-AE73-FEDC1B348E63}">
          <p14:sldIdLst>
            <p14:sldId id="262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505"/>
    <a:srgbClr val="7E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599" autoAdjust="0"/>
  </p:normalViewPr>
  <p:slideViewPr>
    <p:cSldViewPr>
      <p:cViewPr varScale="1">
        <p:scale>
          <a:sx n="120" d="100"/>
          <a:sy n="120" d="100"/>
        </p:scale>
        <p:origin x="66" y="87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7/31/2018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7/31/2018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registrar" TargetMode="External"/><Relationship Id="rId2" Type="http://schemas.openxmlformats.org/officeDocument/2006/relationships/hyperlink" Target="mailto:registrar@ttuhsc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ttuhsc.edu/registra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gistrar@ttuhsc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r@ttuhsc.edu" TargetMode="External"/><Relationship Id="rId2" Type="http://schemas.openxmlformats.org/officeDocument/2006/relationships/hyperlink" Target="http://www.ttuhsc.edu/registra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612" y="838200"/>
            <a:ext cx="5562600" cy="1371600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06" y="838200"/>
            <a:ext cx="12116219" cy="3276600"/>
          </a:xfrm>
        </p:spPr>
        <p:txBody>
          <a:bodyPr/>
          <a:lstStyle/>
          <a:p>
            <a:pPr algn="ctr"/>
            <a:r>
              <a:rPr lang="en-US" sz="6600" b="1" dirty="0" smtClean="0"/>
              <a:t>TTUHSC Webraider Portal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99" y="4876800"/>
            <a:ext cx="11809412" cy="1600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Office of the Registrar</a:t>
            </a:r>
          </a:p>
          <a:p>
            <a:pPr algn="ctr"/>
            <a:r>
              <a:rPr lang="en-US" sz="3200" dirty="0"/>
              <a:t>p</a:t>
            </a:r>
            <a:r>
              <a:rPr lang="en-US" sz="3200" dirty="0" smtClean="0"/>
              <a:t>hone 806-743-2300  |  fax 806.743-3027 |  </a:t>
            </a:r>
            <a:r>
              <a:rPr lang="en-US" sz="3200" dirty="0" smtClean="0">
                <a:hlinkClick r:id="rId2"/>
              </a:rPr>
              <a:t>registrar@ttuhsc.edu</a:t>
            </a:r>
            <a:endParaRPr lang="en-US" sz="3200" dirty="0" smtClean="0"/>
          </a:p>
          <a:p>
            <a:pPr algn="ctr"/>
            <a:r>
              <a:rPr lang="en-US" sz="3200" dirty="0" smtClean="0">
                <a:hlinkClick r:id="rId3"/>
              </a:rPr>
              <a:t>www.ttuhsc.edu/registrar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44" y="685800"/>
            <a:ext cx="7654326" cy="190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dir="5400000" sx="92000" sy="92000" algn="ctr" rotWithShape="0">
              <a:srgbClr val="000000">
                <a:alpha val="5000"/>
              </a:srgb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054" y="3200400"/>
            <a:ext cx="5408612" cy="3916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TTUHSC Transcripts are supplied through Credentials, Inc.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Electronic </a:t>
            </a:r>
            <a:r>
              <a:rPr lang="en-US" sz="3100" dirty="0" smtClean="0">
                <a:latin typeface="+mn-lt"/>
              </a:rPr>
              <a:t>PDF  Transcripts &amp;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Expedited Shipping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available for an additional fee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or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For </a:t>
            </a:r>
            <a:r>
              <a:rPr lang="en-US" sz="3100" b="1" u="sng" dirty="0" smtClean="0">
                <a:latin typeface="+mn-lt"/>
              </a:rPr>
              <a:t>Pick Up </a:t>
            </a:r>
            <a:r>
              <a:rPr lang="en-US" sz="3100" dirty="0" smtClean="0">
                <a:latin typeface="+mn-lt"/>
              </a:rPr>
              <a:t>Transcripts 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come by 2c400 and complete a quick form and we will print while</a:t>
            </a:r>
            <a:br>
              <a:rPr lang="en-US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you wait!</a:t>
            </a: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 smtClean="0">
                <a:latin typeface="+mn-lt"/>
              </a:rPr>
              <a:t/>
            </a:r>
            <a:br>
              <a:rPr lang="en-US" sz="3100" dirty="0" smtClean="0">
                <a:latin typeface="+mn-lt"/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1600" dirty="0">
                <a:latin typeface="+mn-lt"/>
              </a:rPr>
              <a:t>*Please note TTU </a:t>
            </a:r>
            <a:r>
              <a:rPr lang="en-US" sz="1600" b="1" i="1" dirty="0">
                <a:latin typeface="+mn-lt"/>
              </a:rPr>
              <a:t>also</a:t>
            </a:r>
            <a:r>
              <a:rPr lang="en-US" sz="1600" dirty="0">
                <a:latin typeface="+mn-lt"/>
              </a:rPr>
              <a:t> uses credentials but TTUHSC has a different link and we are only able to provide HSC Transcripts.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You will need to contact TTU for their Credentials link </a:t>
            </a: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endParaRPr lang="en-US" sz="31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0"/>
            <a:ext cx="5335658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99212" y="5715000"/>
            <a:ext cx="5105400" cy="1143000"/>
          </a:xfrm>
          <a:prstGeom prst="round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9212" y="2362200"/>
            <a:ext cx="5181600" cy="1524000"/>
          </a:xfrm>
          <a:prstGeom prst="round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34" y="5188398"/>
            <a:ext cx="976852" cy="7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304800"/>
            <a:ext cx="9906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Request Enrollment Verifications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+mn-lt"/>
              </a:rPr>
              <a:t>Available </a:t>
            </a:r>
            <a:r>
              <a:rPr lang="en-US" b="1" i="1" u="sng" dirty="0" smtClean="0">
                <a:latin typeface="+mn-lt"/>
              </a:rPr>
              <a:t>AFTER</a:t>
            </a:r>
            <a:r>
              <a:rPr lang="en-US" i="1" dirty="0" smtClean="0">
                <a:latin typeface="+mn-lt"/>
              </a:rPr>
              <a:t> the 12</a:t>
            </a:r>
            <a:r>
              <a:rPr lang="en-US" i="1" baseline="30000" dirty="0" smtClean="0">
                <a:latin typeface="+mn-lt"/>
              </a:rPr>
              <a:t>th</a:t>
            </a:r>
            <a:r>
              <a:rPr lang="en-US" i="1" dirty="0" smtClean="0">
                <a:latin typeface="+mn-lt"/>
              </a:rPr>
              <a:t> class day of each term</a:t>
            </a:r>
            <a:endParaRPr lang="en-US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525" y="3124200"/>
            <a:ext cx="838200" cy="76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0224" y="5257800"/>
            <a:ext cx="1754188" cy="228600"/>
          </a:xfrm>
          <a:prstGeom prst="round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0224" y="5486400"/>
            <a:ext cx="763588" cy="228600"/>
          </a:xfrm>
          <a:prstGeom prst="round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27" y="1524000"/>
            <a:ext cx="3751785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1524000"/>
            <a:ext cx="821842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4037012" y="3581400"/>
            <a:ext cx="533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065712" y="3009900"/>
            <a:ext cx="533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9012" y="2819400"/>
            <a:ext cx="685800" cy="1524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6856412" y="1981200"/>
            <a:ext cx="2794484" cy="1181100"/>
          </a:xfrm>
          <a:prstGeom prst="accentBorderCallout1">
            <a:avLst/>
          </a:prstGeom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</a:t>
            </a:r>
            <a:r>
              <a:rPr lang="en-US" b="1" u="sng" dirty="0" smtClean="0"/>
              <a:t>MUST</a:t>
            </a:r>
            <a:r>
              <a:rPr lang="en-US" dirty="0" smtClean="0"/>
              <a:t> click the </a:t>
            </a:r>
            <a:r>
              <a:rPr lang="en-US" b="1" u="sng" dirty="0" smtClean="0"/>
              <a:t>Green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ink to generate your PDF Enrollment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59385"/>
            <a:ext cx="9143998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FERPA</a:t>
            </a:r>
            <a:r>
              <a:rPr lang="en-US" sz="4800" b="1" u="sng" dirty="0" smtClean="0"/>
              <a:t/>
            </a:r>
            <a:br>
              <a:rPr lang="en-US" sz="4800" b="1" u="sng" dirty="0" smtClean="0"/>
            </a:br>
            <a:r>
              <a:rPr lang="en-US" sz="2700" i="1" dirty="0" smtClean="0">
                <a:latin typeface="+mn-lt"/>
              </a:rPr>
              <a:t>Family Educational Rights and Privacy Act</a:t>
            </a:r>
            <a:endParaRPr lang="en-US" sz="2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788" y="1622158"/>
            <a:ext cx="5257800" cy="468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812" y="1644116"/>
            <a:ext cx="7161213" cy="464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4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7" y="4191000"/>
            <a:ext cx="3276600" cy="249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152400"/>
            <a:ext cx="5032351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524" y="3283226"/>
            <a:ext cx="6851650" cy="357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89612" y="7620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For more info please see the FERPA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presentation available on our Registrar website:</a:t>
            </a:r>
          </a:p>
          <a:p>
            <a:pPr algn="ctr">
              <a:lnSpc>
                <a:spcPct val="90000"/>
              </a:lnSpc>
            </a:pPr>
            <a:r>
              <a:rPr lang="en-US" sz="2800" u="sng" dirty="0" smtClean="0"/>
              <a:t>www.ttuhsc.edu/registrar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760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285" y="2871216"/>
            <a:ext cx="7037540" cy="398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2" y="13252"/>
            <a:ext cx="5334000" cy="415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89703" y="304800"/>
            <a:ext cx="696070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Directory Info is considered Public and we CAN release the following info unless you request Confidentiality</a:t>
            </a:r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(</a:t>
            </a:r>
            <a:r>
              <a:rPr lang="en-US" sz="2000" i="1" dirty="0"/>
              <a:t>y</a:t>
            </a:r>
            <a:r>
              <a:rPr lang="en-US" sz="2000" i="1" dirty="0" smtClean="0"/>
              <a:t>ou can update your records to reflect “Confidential”  through your </a:t>
            </a:r>
            <a:r>
              <a:rPr lang="en-US" sz="2000" b="1" i="1" u="sng" dirty="0" err="1" smtClean="0"/>
              <a:t>WebRaider</a:t>
            </a:r>
            <a:r>
              <a:rPr lang="en-US" sz="2000" b="1" i="1" u="sng" dirty="0" smtClean="0"/>
              <a:t> Portal </a:t>
            </a:r>
            <a:r>
              <a:rPr lang="en-US" sz="2000" i="1" dirty="0" smtClean="0"/>
              <a:t>under My Personal Information)</a:t>
            </a:r>
            <a:endParaRPr lang="en-US" sz="2000" i="1" dirty="0"/>
          </a:p>
        </p:txBody>
      </p:sp>
      <p:sp>
        <p:nvSpPr>
          <p:cNvPr id="8" name="Down Arrow 7"/>
          <p:cNvSpPr/>
          <p:nvPr/>
        </p:nvSpPr>
        <p:spPr>
          <a:xfrm>
            <a:off x="8313971" y="2280726"/>
            <a:ext cx="381000" cy="644168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0" y="4165253"/>
            <a:ext cx="4012336" cy="25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0" y="152400"/>
            <a:ext cx="528932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1" y="228600"/>
            <a:ext cx="658844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800600"/>
            <a:ext cx="682489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To release Non Directory Information to a specific party, please complete a </a:t>
            </a:r>
            <a:r>
              <a:rPr lang="en-US" sz="2400" b="1" i="1" dirty="0" smtClean="0"/>
              <a:t>Consent form </a:t>
            </a:r>
            <a:r>
              <a:rPr lang="en-US" sz="2400" dirty="0" smtClean="0"/>
              <a:t>to Release your Educational records</a:t>
            </a:r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(Available on our Registrar home page under Student Forms)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4040" r="5303" b="2421"/>
          <a:stretch/>
        </p:blipFill>
        <p:spPr>
          <a:xfrm>
            <a:off x="6704012" y="3612047"/>
            <a:ext cx="5105400" cy="288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3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85" y="-88549"/>
            <a:ext cx="1135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hlinkClick r:id="rId2"/>
              </a:rPr>
              <a:t>www.ttuhsc.edu/registrar</a:t>
            </a:r>
            <a:endParaRPr lang="en-US" sz="6000" b="1" dirty="0" smtClean="0"/>
          </a:p>
          <a:p>
            <a:pPr algn="ctr">
              <a:lnSpc>
                <a:spcPct val="90000"/>
              </a:lnSpc>
            </a:pPr>
            <a:endParaRPr lang="en-US" sz="6000" b="1" dirty="0" smtClean="0"/>
          </a:p>
          <a:p>
            <a:pPr algn="ctr">
              <a:lnSpc>
                <a:spcPct val="90000"/>
              </a:lnSpc>
            </a:pP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3" y="752980"/>
            <a:ext cx="5610112" cy="604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89" y="802664"/>
            <a:ext cx="5214994" cy="603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 rot="10800000">
            <a:off x="2894012" y="2667000"/>
            <a:ext cx="533400" cy="1524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884612" y="3886200"/>
            <a:ext cx="533400" cy="1524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912812" y="3253409"/>
            <a:ext cx="533400" cy="1524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856412" y="3276600"/>
            <a:ext cx="533400" cy="1524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8701086" y="4494718"/>
            <a:ext cx="533400" cy="1524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588" y="-152400"/>
            <a:ext cx="9448800" cy="7027544"/>
          </a:xfrm>
          <a:prstGeom prst="rect">
            <a:avLst/>
          </a:prstGeom>
          <a:effectLst>
            <a:glow>
              <a:schemeClr val="bg1"/>
            </a:glow>
            <a:innerShdw blurRad="1257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76200"/>
            <a:ext cx="6491633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5612" y="387539"/>
            <a:ext cx="48006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FAQ’s</a:t>
            </a:r>
            <a:endParaRPr lang="en-US" sz="138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2" y="2971800"/>
            <a:ext cx="52578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If you have any questions, contact our office and we will be happy to </a:t>
            </a:r>
            <a:r>
              <a:rPr lang="en-US" sz="2400" b="1" dirty="0" smtClean="0"/>
              <a:t>assist.</a:t>
            </a:r>
          </a:p>
          <a:p>
            <a:pPr algn="ctr">
              <a:lnSpc>
                <a:spcPct val="90000"/>
              </a:lnSpc>
            </a:pPr>
            <a:endParaRPr lang="en-US" sz="2400" b="1" dirty="0" smtClean="0"/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Office hours are</a:t>
            </a:r>
            <a:r>
              <a:rPr lang="en-US" sz="2400" b="1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Monday –Friday  8:00 am - 5:00 pm </a:t>
            </a:r>
          </a:p>
          <a:p>
            <a:pPr algn="ctr">
              <a:lnSpc>
                <a:spcPct val="90000"/>
              </a:lnSpc>
            </a:pPr>
            <a:endParaRPr lang="en-US" sz="2400" b="1" dirty="0"/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Call us at 806-743-2300                      Email us at </a:t>
            </a:r>
            <a:r>
              <a:rPr lang="en-US" sz="2400" b="1" dirty="0" smtClean="0">
                <a:hlinkClick r:id="rId4"/>
              </a:rPr>
              <a:t>registrar@ttuhsc.edu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 algn="ctr">
              <a:lnSpc>
                <a:spcPct val="90000"/>
              </a:lnSpc>
            </a:pPr>
            <a:r>
              <a:rPr lang="en-US" sz="2400" b="1" i="1" dirty="0" smtClean="0"/>
              <a:t>Please </a:t>
            </a:r>
            <a:r>
              <a:rPr lang="en-US" sz="2400" b="1" i="1" dirty="0" smtClean="0"/>
              <a:t>include </a:t>
            </a:r>
            <a:r>
              <a:rPr lang="en-US" sz="2400" b="1" i="1" dirty="0" smtClean="0"/>
              <a:t>your R# in all correspondence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69294"/>
            <a:ext cx="12039600" cy="679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Office of the Registrar</a:t>
            </a:r>
          </a:p>
          <a:p>
            <a:pPr algn="ctr">
              <a:lnSpc>
                <a:spcPct val="90000"/>
              </a:lnSpc>
            </a:pPr>
            <a:r>
              <a:rPr lang="en-US" sz="3200" dirty="0"/>
              <a:t>3601 4</a:t>
            </a:r>
            <a:r>
              <a:rPr lang="en-US" sz="3200" baseline="30000" dirty="0"/>
              <a:t>th</a:t>
            </a:r>
            <a:r>
              <a:rPr lang="en-US" sz="3200" dirty="0"/>
              <a:t> Street, MS </a:t>
            </a:r>
            <a:r>
              <a:rPr lang="en-US" sz="3200" dirty="0" smtClean="0"/>
              <a:t>8310 |Lubbock</a:t>
            </a:r>
            <a:r>
              <a:rPr lang="en-US" sz="3200" dirty="0"/>
              <a:t>, TX 79430-8310</a:t>
            </a:r>
          </a:p>
          <a:p>
            <a:pPr algn="ctr">
              <a:lnSpc>
                <a:spcPct val="90000"/>
              </a:lnSpc>
            </a:pPr>
            <a:r>
              <a:rPr lang="en-US" sz="3200" dirty="0" smtClean="0"/>
              <a:t>Phone</a:t>
            </a:r>
            <a:r>
              <a:rPr lang="en-US" sz="3200" dirty="0"/>
              <a:t>: 806-743-2300  |  Fax: </a:t>
            </a:r>
            <a:r>
              <a:rPr lang="en-US" sz="3200" dirty="0" smtClean="0"/>
              <a:t>806-743-3027</a:t>
            </a:r>
          </a:p>
          <a:p>
            <a:pPr algn="ctr">
              <a:lnSpc>
                <a:spcPct val="90000"/>
              </a:lnSpc>
            </a:pPr>
            <a:endParaRPr lang="en-US" sz="3200" b="1" dirty="0" smtClean="0"/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hlinkClick r:id="rId2"/>
              </a:rPr>
              <a:t>www.ttuhsc.edu/registrar</a:t>
            </a:r>
            <a:endParaRPr lang="en-US" sz="3200" b="1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Located </a:t>
            </a:r>
            <a:r>
              <a:rPr lang="en-US" sz="2400" dirty="0"/>
              <a:t>across </a:t>
            </a:r>
            <a:r>
              <a:rPr lang="en-US" sz="2400" dirty="0" smtClean="0"/>
              <a:t>from the </a:t>
            </a:r>
            <a:r>
              <a:rPr lang="en-US" sz="2400" dirty="0"/>
              <a:t>Synergistic Center in the Academic Classroom Building 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Room 2C400 - Student </a:t>
            </a:r>
            <a:r>
              <a:rPr lang="en-US" sz="2400" dirty="0"/>
              <a:t>Services 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Questions? Email us at </a:t>
            </a:r>
            <a:r>
              <a:rPr lang="en-US" sz="3200" b="1" dirty="0" smtClean="0">
                <a:hlinkClick r:id="rId3"/>
              </a:rPr>
              <a:t>registrar@ttuhsc.edu</a:t>
            </a:r>
            <a:endParaRPr lang="en-US" sz="3200" b="1" dirty="0"/>
          </a:p>
          <a:p>
            <a:pPr algn="ctr">
              <a:lnSpc>
                <a:spcPct val="90000"/>
              </a:lnSpc>
            </a:pPr>
            <a:endParaRPr lang="en-US" sz="2400" b="1" dirty="0"/>
          </a:p>
          <a:p>
            <a:pPr algn="ctr">
              <a:lnSpc>
                <a:spcPct val="90000"/>
              </a:lnSpc>
            </a:pPr>
            <a:r>
              <a:rPr lang="en-US" sz="2800" b="1" u="sng" dirty="0"/>
              <a:t>Services Available </a:t>
            </a:r>
            <a:r>
              <a:rPr lang="en-US" sz="2800" b="1" u="sng" dirty="0" smtClean="0"/>
              <a:t>through </a:t>
            </a:r>
            <a:r>
              <a:rPr lang="en-US" sz="2800" b="1" u="sng" dirty="0"/>
              <a:t>your Webraider Portal: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Registration Changes </a:t>
            </a:r>
            <a:r>
              <a:rPr lang="en-US" sz="2400" i="1" dirty="0" smtClean="0"/>
              <a:t>(Through the </a:t>
            </a:r>
            <a:r>
              <a:rPr lang="en-US" sz="2400" b="1" i="1" u="sng" dirty="0" smtClean="0"/>
              <a:t>first</a:t>
            </a:r>
            <a:r>
              <a:rPr lang="en-US" sz="2400" i="1" dirty="0" smtClean="0"/>
              <a:t> class day, after that please contact your advisor)</a:t>
            </a:r>
            <a:endParaRPr lang="en-US" sz="2400" i="1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Address &amp; Phone Number Changes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Order Transcripts (</a:t>
            </a:r>
            <a:r>
              <a:rPr lang="en-US" sz="2400" b="1" i="1" dirty="0"/>
              <a:t>TTUHSC</a:t>
            </a:r>
            <a:r>
              <a:rPr lang="en-US" sz="2400" dirty="0"/>
              <a:t> transcripts </a:t>
            </a:r>
            <a:r>
              <a:rPr lang="en-US" sz="2400" dirty="0" smtClean="0"/>
              <a:t>only)</a:t>
            </a: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Enrollment </a:t>
            </a:r>
            <a:r>
              <a:rPr lang="en-US" sz="2400" dirty="0" smtClean="0"/>
              <a:t>Verifications (after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Class Day)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Contact our office for Legal Name </a:t>
            </a:r>
            <a:r>
              <a:rPr lang="en-US" sz="2400" dirty="0" smtClean="0"/>
              <a:t>Changes and Social Security Number Updates</a:t>
            </a:r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b="1" i="1" dirty="0" smtClean="0"/>
              <a:t>When contacting us </a:t>
            </a:r>
            <a:r>
              <a:rPr lang="en-US" sz="2400" b="1" i="1" dirty="0" smtClean="0"/>
              <a:t>please be prepared to provide your R number or Social Security Number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95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1" y="838200"/>
            <a:ext cx="11944356" cy="575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93891" y="71502"/>
            <a:ext cx="9143998" cy="868362"/>
          </a:xfrm>
        </p:spPr>
        <p:txBody>
          <a:bodyPr anchor="t">
            <a:noAutofit/>
          </a:bodyPr>
          <a:lstStyle/>
          <a:p>
            <a:pPr algn="ctr"/>
            <a:r>
              <a:rPr lang="en-US" sz="6000" b="1" dirty="0" smtClean="0"/>
              <a:t>webraider.ttuhsc.edu</a:t>
            </a:r>
            <a:endParaRPr lang="en-US" sz="6000" b="1" dirty="0"/>
          </a:p>
        </p:txBody>
      </p:sp>
      <p:sp>
        <p:nvSpPr>
          <p:cNvPr id="5" name="Up Arrow 4"/>
          <p:cNvSpPr/>
          <p:nvPr/>
        </p:nvSpPr>
        <p:spPr>
          <a:xfrm>
            <a:off x="1979612" y="1594913"/>
            <a:ext cx="381001" cy="579438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99612" y="1513991"/>
            <a:ext cx="2154175" cy="7412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Update </a:t>
            </a:r>
          </a:p>
          <a:p>
            <a:pPr algn="ctr"/>
            <a:r>
              <a:rPr lang="en-US" sz="2000" b="1" dirty="0" smtClean="0"/>
              <a:t>Phone &amp; Address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7999412" y="939864"/>
            <a:ext cx="1524000" cy="397698"/>
          </a:xfrm>
          <a:prstGeom prst="rightArrow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-152400"/>
            <a:ext cx="11201400" cy="1020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HSC MYTECH Tab - Registration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7" y="762000"/>
            <a:ext cx="11016151" cy="57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532812" y="1295400"/>
            <a:ext cx="990600" cy="2286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589212" y="1981200"/>
            <a:ext cx="304800" cy="533400"/>
          </a:xfrm>
          <a:prstGeom prst="up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123798" y="3124200"/>
            <a:ext cx="609600" cy="304800"/>
          </a:xfrm>
          <a:prstGeom prst="lef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152400"/>
            <a:ext cx="1158240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Payment Agreement Screen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868362"/>
            <a:ext cx="11277600" cy="5743062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6" name="Left Arrow 5"/>
          <p:cNvSpPr/>
          <p:nvPr/>
        </p:nvSpPr>
        <p:spPr>
          <a:xfrm rot="1502697">
            <a:off x="890538" y="3816764"/>
            <a:ext cx="850506" cy="443673"/>
          </a:xfrm>
          <a:prstGeom prst="lef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6573" y="3962400"/>
            <a:ext cx="5029200" cy="75713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Check the box and click “I Agree” to proceed to registration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" y="1295400"/>
            <a:ext cx="11917173" cy="384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 rot="5400000">
            <a:off x="7389812" y="1447801"/>
            <a:ext cx="1142999" cy="3810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8981" y="191209"/>
            <a:ext cx="9220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The School will email you the list of courses to add before </a:t>
            </a:r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egistration opens, Direct any questions on Courses to your School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5" y="5367248"/>
            <a:ext cx="1191717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If you are a </a:t>
            </a:r>
            <a:r>
              <a:rPr lang="en-US" sz="2400" b="1" i="1" dirty="0" smtClean="0"/>
              <a:t>Dual Degree </a:t>
            </a:r>
            <a:r>
              <a:rPr lang="en-US" sz="2400" dirty="0" smtClean="0"/>
              <a:t>student you may need to contact the HSC Registrar’s office to update your curriculum, if you are coming from a different program.  Otherwise, you will not be able to complete your registration.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085176"/>
            <a:ext cx="4343400" cy="468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47" y="1117941"/>
            <a:ext cx="6383929" cy="462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3963" y="493046"/>
            <a:ext cx="8305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elect the Term provided by your School</a:t>
            </a:r>
            <a:endParaRPr lang="en-US" sz="2400" b="1" dirty="0"/>
          </a:p>
        </p:txBody>
      </p:sp>
      <p:sp>
        <p:nvSpPr>
          <p:cNvPr id="3" name="Right Arrow 2"/>
          <p:cNvSpPr/>
          <p:nvPr/>
        </p:nvSpPr>
        <p:spPr>
          <a:xfrm rot="12017476">
            <a:off x="9189561" y="5123081"/>
            <a:ext cx="609601" cy="3810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4647" y="5766011"/>
            <a:ext cx="628623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Once you’ve added the Correct CRN’s you can select </a:t>
            </a:r>
            <a:r>
              <a:rPr lang="en-US" b="1" dirty="0" smtClean="0"/>
              <a:t>Add to Summary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R</a:t>
            </a:r>
            <a:r>
              <a:rPr lang="en-US" dirty="0" smtClean="0"/>
              <a:t>epeat the process if you are registering for multiple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6" y="1219200"/>
            <a:ext cx="11722291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8228012" y="1066800"/>
            <a:ext cx="381000" cy="3140242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7947" y="612035"/>
            <a:ext cx="6781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You will be able to see </a:t>
            </a:r>
            <a:r>
              <a:rPr lang="en-US" sz="2400" dirty="0" smtClean="0"/>
              <a:t>your registered courses here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9465501" y="5353361"/>
            <a:ext cx="304800" cy="770021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33544" y="6063748"/>
            <a:ext cx="66273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This will reflect </a:t>
            </a:r>
            <a:r>
              <a:rPr lang="en-US" sz="2400" b="1" i="1" dirty="0" smtClean="0"/>
              <a:t>Pending</a:t>
            </a:r>
            <a:r>
              <a:rPr lang="en-US" sz="2400" dirty="0" smtClean="0"/>
              <a:t> until you click submit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218612" y="1369165"/>
            <a:ext cx="914400" cy="78635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7072" y="1369165"/>
            <a:ext cx="762340" cy="78634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10437812" y="1604133"/>
            <a:ext cx="304800" cy="770021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295400"/>
            <a:ext cx="11637399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11047412" y="5539671"/>
            <a:ext cx="304800" cy="609600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0800000">
            <a:off x="9548328" y="5834532"/>
            <a:ext cx="304800" cy="556329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012" y="373409"/>
            <a:ext cx="116373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Once you click submit it will reflect “Registered”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If you receive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Errors</a:t>
            </a:r>
            <a:r>
              <a:rPr lang="en-US" sz="2400" dirty="0" smtClean="0"/>
              <a:t>, you will need to contact the Registrar’s Office to research those errors.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9523412" y="4191000"/>
            <a:ext cx="304800" cy="609600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3" y="274638"/>
            <a:ext cx="11925037" cy="1020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Transcript Ordering &amp; Online Viewing</a:t>
            </a:r>
            <a:endParaRPr lang="en-US" sz="4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60412" y="5029200"/>
            <a:ext cx="2209800" cy="228600"/>
          </a:xfrm>
          <a:prstGeom prst="round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0412" y="5334000"/>
            <a:ext cx="1600200" cy="228600"/>
          </a:xfrm>
          <a:prstGeom prst="round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3812" y="2667000"/>
            <a:ext cx="685800" cy="165083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4" y="1524000"/>
            <a:ext cx="11925037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65211" y="2901941"/>
            <a:ext cx="685800" cy="1524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5112" y="2832083"/>
            <a:ext cx="1600200" cy="304800"/>
          </a:xfrm>
          <a:prstGeom prst="ellipse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5112" y="4319337"/>
            <a:ext cx="1600200" cy="252663"/>
          </a:xfrm>
          <a:prstGeom prst="ellipse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1518" y="5562600"/>
            <a:ext cx="1607387" cy="192505"/>
          </a:xfrm>
          <a:prstGeom prst="ellipse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3319</TotalTime>
  <Words>455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Consolas</vt:lpstr>
      <vt:lpstr>Corbel</vt:lpstr>
      <vt:lpstr>Chalkboard 16x9</vt:lpstr>
      <vt:lpstr>TTUHSC Webraider Portal </vt:lpstr>
      <vt:lpstr>webraider.ttuhsc.edu</vt:lpstr>
      <vt:lpstr>HSC MYTECH Tab - Registration</vt:lpstr>
      <vt:lpstr>Payment Agreement Screen</vt:lpstr>
      <vt:lpstr>PowerPoint Presentation</vt:lpstr>
      <vt:lpstr>PowerPoint Presentation</vt:lpstr>
      <vt:lpstr>PowerPoint Presentation</vt:lpstr>
      <vt:lpstr>PowerPoint Presentation</vt:lpstr>
      <vt:lpstr>Transcript Ordering &amp; Online Viewing</vt:lpstr>
      <vt:lpstr>TTUHSC Transcripts are supplied through Credentials, Inc.  Electronic PDF  Transcripts &amp; Expedited Shipping available for an additional fee or For Pick Up Transcripts  come by 2c400 and complete a quick form and we will print while you wait!   *Please note TTU also uses credentials but TTUHSC has a different link and we are only able to provide HSC Transcripts. You will need to contact TTU for their Credentials link  </vt:lpstr>
      <vt:lpstr>Request Enrollment Verifications Available AFTER the 12th class day of each term</vt:lpstr>
      <vt:lpstr>FERPA Family Educational Rights and Privacy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TTUHSC Webraider</dc:title>
  <dc:creator>Acevedo, Jennifer</dc:creator>
  <cp:lastModifiedBy>Mcsween, Amanda</cp:lastModifiedBy>
  <cp:revision>92</cp:revision>
  <cp:lastPrinted>2017-08-03T15:20:04Z</cp:lastPrinted>
  <dcterms:created xsi:type="dcterms:W3CDTF">2017-08-02T15:05:00Z</dcterms:created>
  <dcterms:modified xsi:type="dcterms:W3CDTF">2018-07-31T22:26:29Z</dcterms:modified>
</cp:coreProperties>
</file>