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6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5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6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9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9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5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7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0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5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0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5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5E11A-3AB8-405B-8500-2985ABEF54CB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C733F-851C-4657-9A3D-36EBC0CF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5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Process Describing the Pathway from Initial IRB Submission of a Protocol to Approval of a Study Site Agreement (SSA) and </a:t>
            </a:r>
            <a:r>
              <a:rPr lang="en-US" sz="2700" dirty="0" smtClean="0"/>
              <a:t>Distribution of Site </a:t>
            </a:r>
            <a:r>
              <a:rPr lang="en-US" sz="2700" dirty="0" smtClean="0"/>
              <a:t>Agreement Approval Letter (SAL) Granting Permission for Initiation of Study Activity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937487"/>
              </p:ext>
            </p:extLst>
          </p:nvPr>
        </p:nvGraphicFramePr>
        <p:xfrm>
          <a:off x="838200" y="1825625"/>
          <a:ext cx="10515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364"/>
                <a:gridCol w="78832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PI/Clinical Research Coordinator (CRC)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Gather Protocol, Data Collection</a:t>
                      </a:r>
                    </a:p>
                    <a:p>
                      <a:r>
                        <a:rPr lang="en-US" dirty="0" smtClean="0"/>
                        <a:t>Sheet</a:t>
                      </a:r>
                      <a:r>
                        <a:rPr lang="en-US" baseline="0" dirty="0" smtClean="0"/>
                        <a:t> and HIPAA Waiver </a:t>
                      </a:r>
                    </a:p>
                    <a:p>
                      <a:r>
                        <a:rPr lang="en-US" baseline="0" dirty="0" smtClean="0"/>
                        <a:t>Documentation Form (if needed)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Research Compliance Office (CRO) Director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SSA and </a:t>
                      </a:r>
                      <a:r>
                        <a:rPr lang="en-US" dirty="0" smtClean="0"/>
                        <a:t>SAL                                                                     Email</a:t>
                      </a:r>
                      <a:r>
                        <a:rPr lang="en-US" baseline="0" dirty="0" smtClean="0"/>
                        <a:t> SAL to PI, IRB  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                                                                             Chair, &amp; CRC                                                                                                                                                     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UMC Legal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and approve SSA           Log in SSA  </a:t>
                      </a:r>
                      <a:r>
                        <a:rPr lang="en-US" dirty="0" smtClean="0"/>
                        <a:t>                                 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UMC VP Support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Sign SSA  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TTUHSC Director of Contracting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                 Sign SSA  </a:t>
                      </a:r>
                      <a:r>
                        <a:rPr lang="en-US" dirty="0" smtClean="0"/>
                        <a:t>       Scan &amp; return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                                                                    </a:t>
                      </a:r>
                      <a:r>
                        <a:rPr lang="en-US" dirty="0" smtClean="0"/>
                        <a:t>                  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TTUHSC Department Chairs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                  Sign SSA         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4495938" y="2682873"/>
            <a:ext cx="484632" cy="313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492613" y="3397826"/>
            <a:ext cx="484632" cy="521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492613" y="4301837"/>
            <a:ext cx="484632" cy="568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316404" y="5195454"/>
            <a:ext cx="1718241" cy="218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6633141" y="4381191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512628" y="4010891"/>
            <a:ext cx="978408" cy="197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260773" y="4301837"/>
            <a:ext cx="230264" cy="1302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8133589" y="5820277"/>
            <a:ext cx="484632" cy="310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915400" y="6234545"/>
            <a:ext cx="529936" cy="201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9372600" y="5826513"/>
            <a:ext cx="145472" cy="40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9845386" y="4341514"/>
            <a:ext cx="264968" cy="12230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110355" y="3543300"/>
            <a:ext cx="207818" cy="20609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37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Process Describing the Pathway from Initial IRB Submission of a Protocol to Approval of a Study Site Agreement (SSA) and Distribution of Site Agreement Approval Letter (SAL) Granting Permission for Initiation of Study 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Describing the Pathway from Initial IRB Submission of a Protocol to Approval of a Study Site Agreement (SSA) and the Subsequent Site Agreement Approval Letter (SAL) Granting Permission for Initiation of Study Activity</dc:title>
  <dc:creator>Purdom, Ann</dc:creator>
  <cp:lastModifiedBy>Purdom, Ann</cp:lastModifiedBy>
  <cp:revision>7</cp:revision>
  <dcterms:created xsi:type="dcterms:W3CDTF">2016-04-12T21:50:38Z</dcterms:created>
  <dcterms:modified xsi:type="dcterms:W3CDTF">2016-04-13T17:26:23Z</dcterms:modified>
</cp:coreProperties>
</file>