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83" r:id="rId2"/>
    <p:sldId id="284" r:id="rId3"/>
    <p:sldId id="276" r:id="rId4"/>
    <p:sldId id="259" r:id="rId5"/>
    <p:sldId id="268" r:id="rId6"/>
    <p:sldId id="260" r:id="rId7"/>
    <p:sldId id="264" r:id="rId8"/>
    <p:sldId id="273" r:id="rId9"/>
    <p:sldId id="28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E29"/>
    <a:srgbClr val="AAAAAA"/>
    <a:srgbClr val="777777"/>
    <a:srgbClr val="5F5F5F"/>
    <a:srgbClr val="C80000"/>
    <a:srgbClr val="FFFFFF"/>
    <a:srgbClr val="F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AD5E88-7A44-984B-A7EE-A271784B5C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88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DD6B82-12F2-364C-96E2-A0C19E38CFF4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422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D910458-D817-3B44-B08E-1CC38865DBA5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7590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E94A0AE-C61D-F242-A6E7-8CC58C819512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492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23AA386-15E2-F849-9123-02C7862CE30F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3529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B919EC5-6F47-3A44-A465-7D7B547992DB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3155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18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4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04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125" y="1476375"/>
            <a:ext cx="4051300" cy="4959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476375"/>
            <a:ext cx="4052888" cy="4959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1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3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0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9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62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108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DDDD"/>
            </a:gs>
            <a:gs pos="50000">
              <a:srgbClr val="FFFFFF"/>
            </a:gs>
            <a:gs pos="100000">
              <a:srgbClr val="DDDDD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-25400"/>
            <a:ext cx="7515225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1476375"/>
            <a:ext cx="8256588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2" descr="SON-side-02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t="8385" r="80428" b="14478"/>
          <a:stretch>
            <a:fillRect/>
          </a:stretch>
        </p:blipFill>
        <p:spPr bwMode="auto">
          <a:xfrm>
            <a:off x="8394700" y="6008688"/>
            <a:ext cx="5461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5000"/>
        </a:spcAft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000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90000"/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742950" indent="-228600" algn="l" rtl="0" eaLnBrk="0" fontAlgn="base" hangingPunct="0">
        <a:spcBef>
          <a:spcPct val="40000"/>
        </a:spcBef>
        <a:spcAft>
          <a:spcPct val="0"/>
        </a:spcAft>
        <a:buChar char="•"/>
        <a:defRPr i="1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258888" indent="-228600" algn="l" rtl="0" eaLnBrk="0" fontAlgn="base" hangingPunct="0">
        <a:spcBef>
          <a:spcPct val="4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1422400" indent="406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1879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6pPr>
      <a:lvl7pPr marL="23368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7pPr>
      <a:lvl8pPr marL="27940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8pPr>
      <a:lvl9pPr marL="32512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our life our purpose logo-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040" y="1522200"/>
            <a:ext cx="6556800" cy="327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747203" y="3460750"/>
            <a:ext cx="6516687" cy="1752600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defRPr/>
            </a:pPr>
            <a:r>
              <a:rPr lang="en-US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Garamond"/>
                <a:ea typeface="+mn-ea"/>
                <a:cs typeface="Garamond"/>
              </a:rPr>
              <a:t>Presenter Name</a:t>
            </a:r>
            <a:endParaRPr lang="en-US" sz="2400" dirty="0">
              <a:solidFill>
                <a:schemeClr val="accent4">
                  <a:lumMod val="75000"/>
                  <a:lumOff val="25000"/>
                </a:schemeClr>
              </a:solidFill>
              <a:latin typeface="Garamond"/>
              <a:ea typeface="+mn-ea"/>
              <a:cs typeface="Garamond"/>
            </a:endParaRPr>
          </a:p>
          <a:p>
            <a:pPr marL="0" indent="0" eaLnBrk="1" hangingPunct="1">
              <a:lnSpc>
                <a:spcPct val="70000"/>
              </a:lnSpc>
              <a:defRPr/>
            </a:pPr>
            <a:r>
              <a:rPr lang="en-US" sz="20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Garamond"/>
                <a:ea typeface="+mn-ea"/>
                <a:cs typeface="Garamond"/>
              </a:rPr>
              <a:t>Date</a:t>
            </a:r>
            <a:endParaRPr lang="en-US" sz="2000" dirty="0">
              <a:solidFill>
                <a:schemeClr val="accent4">
                  <a:lumMod val="75000"/>
                  <a:lumOff val="25000"/>
                </a:schemeClr>
              </a:solidFill>
              <a:latin typeface="Garamond"/>
              <a:ea typeface="+mn-ea"/>
              <a:cs typeface="Garamo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28153" y="2036763"/>
            <a:ext cx="7753350" cy="1258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3600" b="1" spc="300" dirty="0">
                <a:solidFill>
                  <a:srgbClr val="CC0000"/>
                </a:solidFill>
                <a:latin typeface="Calibri"/>
                <a:ea typeface="ＭＳ Ｐゴシック" charset="0"/>
                <a:cs typeface="Calibri"/>
              </a:rPr>
              <a:t>PRESENTATION TITLE</a:t>
            </a:r>
          </a:p>
          <a:p>
            <a:pPr>
              <a:lnSpc>
                <a:spcPct val="120000"/>
              </a:lnSpc>
              <a:defRPr/>
            </a:pPr>
            <a:r>
              <a:rPr lang="en-US" sz="2800" dirty="0">
                <a:solidFill>
                  <a:srgbClr val="777777"/>
                </a:solidFill>
                <a:latin typeface="Calibri"/>
                <a:ea typeface="ＭＳ Ｐゴシック" charset="0"/>
                <a:cs typeface="Calibri"/>
              </a:rPr>
              <a:t>SUBTITLE</a:t>
            </a:r>
            <a:endParaRPr lang="en-US" sz="2800" spc="300" dirty="0">
              <a:solidFill>
                <a:srgbClr val="CC0000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29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-101600"/>
            <a:ext cx="7572375" cy="1470025"/>
          </a:xfrm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pc="600" dirty="0" smtClean="0">
                <a:solidFill>
                  <a:schemeClr val="accent3">
                    <a:lumMod val="85000"/>
                  </a:schemeClr>
                </a:solidFill>
                <a:latin typeface="Calibri"/>
                <a:cs typeface="Calibri"/>
              </a:rPr>
              <a:t>SECTION TITLE SLIDE</a:t>
            </a:r>
            <a:endParaRPr lang="en-US" dirty="0">
              <a:solidFill>
                <a:schemeClr val="accent3">
                  <a:lumMod val="8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771525" y="1533525"/>
            <a:ext cx="6400800" cy="1752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>
                <a:solidFill>
                  <a:schemeClr val="bg2"/>
                </a:solidFill>
                <a:latin typeface="Calibri" charset="0"/>
                <a:ea typeface="ＭＳ Ｐゴシック" charset="-128"/>
              </a:rPr>
              <a:t>PRIMARY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32100" y="1476375"/>
            <a:ext cx="5916613" cy="495935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altLang="en-US" sz="2800" dirty="0">
                <a:solidFill>
                  <a:schemeClr val="bg2"/>
                </a:solidFill>
                <a:latin typeface="Calibri" charset="0"/>
                <a:ea typeface="ＭＳ Ｐゴシック" charset="-128"/>
              </a:rPr>
              <a:t>MAJOR HEADLINE STATEMENT SET</a:t>
            </a:r>
            <a:br>
              <a:rPr lang="en-US" altLang="en-US" sz="2800" dirty="0">
                <a:solidFill>
                  <a:schemeClr val="bg2"/>
                </a:solidFill>
                <a:latin typeface="Calibri" charset="0"/>
                <a:ea typeface="ＭＳ Ｐゴシック" charset="-128"/>
              </a:rPr>
            </a:br>
            <a:r>
              <a:rPr lang="en-US" altLang="en-US" sz="2800" dirty="0">
                <a:solidFill>
                  <a:schemeClr val="bg2"/>
                </a:solidFill>
                <a:latin typeface="Calibri" charset="0"/>
                <a:ea typeface="ＭＳ Ｐゴシック" charset="-128"/>
              </a:rPr>
              <a:t>ON TWO LINES HERE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First level bullet treatment here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First level bullet treatment and here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First level bullet treatment here</a:t>
            </a:r>
          </a:p>
          <a:p>
            <a:pPr lvl="2" eaLnBrk="1" hangingPunct="1"/>
            <a:r>
              <a:rPr lang="en-US" altLang="en-US" sz="2000" dirty="0">
                <a:solidFill>
                  <a:srgbClr val="404040"/>
                </a:solidFill>
                <a:latin typeface="Garamond" charset="0"/>
              </a:rPr>
              <a:t>Second level bullet treatment</a:t>
            </a:r>
          </a:p>
          <a:p>
            <a:pPr lvl="2" eaLnBrk="1" hangingPunct="1"/>
            <a:r>
              <a:rPr lang="en-US" altLang="en-US" sz="2000" dirty="0">
                <a:solidFill>
                  <a:srgbClr val="404040"/>
                </a:solidFill>
                <a:latin typeface="Garamond" charset="0"/>
              </a:rPr>
              <a:t>Second level bullet treatment</a:t>
            </a:r>
          </a:p>
          <a:p>
            <a:pPr lvl="3" eaLnBrk="1" hangingPunct="1"/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Third level bullet treatment</a:t>
            </a:r>
          </a:p>
          <a:p>
            <a:pPr lvl="3" eaLnBrk="1" hangingPunct="1"/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Third level bullet treatment</a:t>
            </a:r>
          </a:p>
        </p:txBody>
      </p:sp>
      <p:pic>
        <p:nvPicPr>
          <p:cNvPr id="7171" name="Picture 6" descr="Clinicals 0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1"/>
          <a:stretch>
            <a:fillRect/>
          </a:stretch>
        </p:blipFill>
        <p:spPr bwMode="auto">
          <a:xfrm>
            <a:off x="481013" y="1622425"/>
            <a:ext cx="200660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4338" y="311150"/>
            <a:ext cx="8181975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30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SLIDE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476375"/>
            <a:ext cx="8456612" cy="495935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altLang="en-US" sz="2800" dirty="0">
                <a:solidFill>
                  <a:srgbClr val="808080"/>
                </a:solidFill>
                <a:latin typeface="Calibri" charset="0"/>
                <a:ea typeface="ＭＳ Ｐゴシック" charset="-128"/>
              </a:rPr>
              <a:t>GUIDELINES FOR MAXIMIZING THE EFFECTIVENESS</a:t>
            </a:r>
            <a:br>
              <a:rPr lang="en-US" altLang="en-US" sz="2800" dirty="0">
                <a:solidFill>
                  <a:srgbClr val="808080"/>
                </a:solidFill>
                <a:latin typeface="Calibri" charset="0"/>
                <a:ea typeface="ＭＳ Ｐゴシック" charset="-128"/>
              </a:rPr>
            </a:br>
            <a:r>
              <a:rPr lang="en-US" altLang="en-US" sz="2800" dirty="0">
                <a:solidFill>
                  <a:srgbClr val="808080"/>
                </a:solidFill>
                <a:latin typeface="Calibri" charset="0"/>
                <a:ea typeface="ＭＳ Ｐゴシック" charset="-128"/>
              </a:rPr>
              <a:t>OF YOUR PRESENTATIONS:</a:t>
            </a:r>
            <a:endParaRPr lang="en-US" altLang="en-US" sz="2800" b="1" dirty="0">
              <a:latin typeface="Garamond" charset="0"/>
              <a:ea typeface="ＭＳ Ｐゴシック" charset="-128"/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Keep it simple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Include only relevant visual aids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Use 18 point type or larger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Use only Times and Arial typefaces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Limit bullets to five or six per list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Limit bullets to a single line</a:t>
            </a:r>
          </a:p>
          <a:p>
            <a:pPr marL="0" indent="0" eaLnBrk="1" hangingPunct="1"/>
            <a:endParaRPr lang="en-US" altLang="en-US" dirty="0">
              <a:latin typeface="Garamond" charset="0"/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7350" y="311150"/>
            <a:ext cx="823595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30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PRESENTATION GUIDELINES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2092325"/>
            <a:ext cx="8256588" cy="3513138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altLang="en-US" sz="2800">
                <a:solidFill>
                  <a:srgbClr val="777777"/>
                </a:solidFill>
                <a:latin typeface="Calibri" charset="0"/>
                <a:ea typeface="ＭＳ Ｐゴシック" charset="-128"/>
              </a:rPr>
              <a:t>MAJOR HEADLINE STATEMENT</a:t>
            </a:r>
            <a:endParaRPr lang="en-US" altLang="en-US" sz="2800" b="1">
              <a:solidFill>
                <a:srgbClr val="777777"/>
              </a:solidFill>
              <a:ea typeface="ＭＳ Ｐゴシック" charset="-128"/>
            </a:endParaRPr>
          </a:p>
          <a:p>
            <a:pPr lvl="1" eaLnBrk="1" hangingPunct="1">
              <a:buSzPct val="70000"/>
              <a:buFont typeface="Wingdings" charset="2"/>
              <a:buBlip>
                <a:blip r:embed="rId5"/>
              </a:buBlip>
            </a:pPr>
            <a:r>
              <a:rPr lang="en-US" altLang="en-US">
                <a:solidFill>
                  <a:srgbClr val="404040"/>
                </a:solidFill>
              </a:rPr>
              <a:t>First level bullet treatment</a:t>
            </a:r>
          </a:p>
          <a:p>
            <a:pPr lvl="1" eaLnBrk="1" hangingPunct="1">
              <a:buSzPct val="70000"/>
              <a:buFont typeface="Wingdings" charset="2"/>
              <a:buBlip>
                <a:blip r:embed="rId5"/>
              </a:buBlip>
            </a:pPr>
            <a:r>
              <a:rPr lang="en-US" altLang="en-US">
                <a:solidFill>
                  <a:srgbClr val="404040"/>
                </a:solidFill>
              </a:rPr>
              <a:t>First level bullet treatment</a:t>
            </a:r>
          </a:p>
          <a:p>
            <a:pPr lvl="1" eaLnBrk="1" hangingPunct="1">
              <a:buSzPct val="70000"/>
              <a:buFont typeface="Wingdings" charset="2"/>
              <a:buBlip>
                <a:blip r:embed="rId5"/>
              </a:buBlip>
            </a:pPr>
            <a:r>
              <a:rPr lang="en-US" altLang="en-US">
                <a:solidFill>
                  <a:srgbClr val="404040"/>
                </a:solidFill>
              </a:rPr>
              <a:t>First level bullet treatment</a:t>
            </a:r>
          </a:p>
        </p:txBody>
      </p:sp>
      <p:graphicFrame>
        <p:nvGraphicFramePr>
          <p:cNvPr id="11267" name="Object 7"/>
          <p:cNvGraphicFramePr>
            <a:graphicFrameLocks noChangeAspect="1"/>
          </p:cNvGraphicFramePr>
          <p:nvPr/>
        </p:nvGraphicFramePr>
        <p:xfrm>
          <a:off x="4973638" y="2849563"/>
          <a:ext cx="3962400" cy="294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r:id="rId7" imgW="3962072" imgH="2938029" progId="Excel.Chart.8">
                  <p:embed/>
                </p:oleObj>
              </mc:Choice>
              <mc:Fallback>
                <p:oleObj r:id="rId7" imgW="3962072" imgH="2938029" progId="Excel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8" y="2849563"/>
                        <a:ext cx="3962400" cy="294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95300" y="311150"/>
            <a:ext cx="802005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30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SLIDE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altLang="en-US" sz="2800">
                <a:solidFill>
                  <a:srgbClr val="777777"/>
                </a:solidFill>
                <a:latin typeface="Calibri" charset="0"/>
                <a:ea typeface="ＭＳ Ｐゴシック" charset="-128"/>
              </a:rPr>
              <a:t>MAJOR HEADLINE STATEMENT BEGINS HERE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>
                <a:solidFill>
                  <a:srgbClr val="404040"/>
                </a:solidFill>
              </a:rPr>
              <a:t>First level bullet treatment for supporting points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>
                <a:solidFill>
                  <a:srgbClr val="404040"/>
                </a:solidFill>
              </a:rPr>
              <a:t>First level bullet treatment for supporting points here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>
                <a:solidFill>
                  <a:srgbClr val="404040"/>
                </a:solidFill>
              </a:rPr>
              <a:t>First level bullet treatment for supporting points</a:t>
            </a:r>
          </a:p>
          <a:p>
            <a:pPr lvl="2" eaLnBrk="1" hangingPunct="1"/>
            <a:r>
              <a:rPr lang="en-US" altLang="en-US">
                <a:solidFill>
                  <a:srgbClr val="404040"/>
                </a:solidFill>
              </a:rPr>
              <a:t>Second level bullet treatment for supporting point here</a:t>
            </a:r>
          </a:p>
          <a:p>
            <a:pPr lvl="2" eaLnBrk="1" hangingPunct="1"/>
            <a:r>
              <a:rPr lang="en-US" altLang="en-US">
                <a:solidFill>
                  <a:srgbClr val="404040"/>
                </a:solidFill>
              </a:rPr>
              <a:t>Second level bullet treatment for supporting point here</a:t>
            </a:r>
          </a:p>
          <a:p>
            <a:pPr lvl="3" eaLnBrk="1" hangingPunct="1"/>
            <a:r>
              <a:rPr lang="en-US" altLang="en-US">
                <a:solidFill>
                  <a:srgbClr val="404040"/>
                </a:solidFill>
              </a:rPr>
              <a:t>Third level bullet treatment for supportive points</a:t>
            </a:r>
          </a:p>
          <a:p>
            <a:pPr lvl="3" eaLnBrk="1" hangingPunct="1"/>
            <a:r>
              <a:rPr lang="en-US" altLang="en-US">
                <a:solidFill>
                  <a:srgbClr val="404040"/>
                </a:solidFill>
              </a:rPr>
              <a:t>Third level bullet treatment for supportive points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508000" y="311150"/>
            <a:ext cx="8047038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30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SLIDE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3475" y="2062479"/>
            <a:ext cx="7223125" cy="3733483"/>
          </a:xfrm>
        </p:spPr>
        <p:txBody>
          <a:bodyPr/>
          <a:lstStyle/>
          <a:p>
            <a:pPr marL="0" indent="0" eaLnBrk="1" hangingPunct="1"/>
            <a:r>
              <a:rPr lang="en-US" altLang="en-US" sz="2800">
                <a:solidFill>
                  <a:srgbClr val="404040"/>
                </a:solidFill>
                <a:latin typeface="Garamond" charset="0"/>
                <a:ea typeface="ＭＳ Ｐゴシック" charset="-128"/>
              </a:rPr>
              <a:t>Use this type of slide for a quote or other type of block text.  It should be no longer than 5-6 lines long.  If it is, use multiple slides for the quote.</a:t>
            </a:r>
          </a:p>
          <a:p>
            <a:pPr marL="0" indent="0" algn="r" eaLnBrk="1" hangingPunct="1"/>
            <a:r>
              <a:rPr lang="en-US" altLang="en-US" sz="2400" i="1">
                <a:solidFill>
                  <a:srgbClr val="404040"/>
                </a:solidFill>
                <a:latin typeface="Garamond" charset="0"/>
                <a:ea typeface="ＭＳ Ｐゴシック" charset="-128"/>
              </a:rPr>
              <a:t>Quote attribution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34988" y="311150"/>
            <a:ext cx="7940675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30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SLIDE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TUHSC_DblT_c2C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57" y="1990845"/>
            <a:ext cx="5973062" cy="204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N-HSC_PPT">
  <a:themeElements>
    <a:clrScheme name="SON-HSC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52D74"/>
      </a:accent1>
      <a:accent2>
        <a:srgbClr val="557DB9"/>
      </a:accent2>
      <a:accent3>
        <a:srgbClr val="FFFFFF"/>
      </a:accent3>
      <a:accent4>
        <a:srgbClr val="000000"/>
      </a:accent4>
      <a:accent5>
        <a:srgbClr val="AAADBC"/>
      </a:accent5>
      <a:accent6>
        <a:srgbClr val="4C71A7"/>
      </a:accent6>
      <a:hlink>
        <a:srgbClr val="286556"/>
      </a:hlink>
      <a:folHlink>
        <a:srgbClr val="28A573"/>
      </a:folHlink>
    </a:clrScheme>
    <a:fontScheme name="SON-HSC_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N-HSC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52D74"/>
        </a:accent1>
        <a:accent2>
          <a:srgbClr val="557DB9"/>
        </a:accent2>
        <a:accent3>
          <a:srgbClr val="FFFFFF"/>
        </a:accent3>
        <a:accent4>
          <a:srgbClr val="000000"/>
        </a:accent4>
        <a:accent5>
          <a:srgbClr val="AAADBC"/>
        </a:accent5>
        <a:accent6>
          <a:srgbClr val="4C71A7"/>
        </a:accent6>
        <a:hlink>
          <a:srgbClr val="286556"/>
        </a:hlink>
        <a:folHlink>
          <a:srgbClr val="28A5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N-HSC_PP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ED9FF"/>
        </a:accent1>
        <a:accent2>
          <a:srgbClr val="DCF2E6"/>
        </a:accent2>
        <a:accent3>
          <a:srgbClr val="FFFFFF"/>
        </a:accent3>
        <a:accent4>
          <a:srgbClr val="000000"/>
        </a:accent4>
        <a:accent5>
          <a:srgbClr val="D3E9FF"/>
        </a:accent5>
        <a:accent6>
          <a:srgbClr val="C7DBD0"/>
        </a:accent6>
        <a:hlink>
          <a:srgbClr val="AAAAAA"/>
        </a:hlink>
        <a:folHlink>
          <a:srgbClr val="6464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SON-HSC_PPT</Template>
  <TotalTime>34</TotalTime>
  <Words>144</Words>
  <Application>Microsoft Office PowerPoint</Application>
  <PresentationFormat>On-screen Show (4:3)</PresentationFormat>
  <Paragraphs>45</Paragraphs>
  <Slides>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Garamond</vt:lpstr>
      <vt:lpstr>Times New Roman</vt:lpstr>
      <vt:lpstr>Wingdings</vt:lpstr>
      <vt:lpstr>SON-HSC_PPT</vt:lpstr>
      <vt:lpstr>Microsoft Excel Chart</vt:lpstr>
      <vt:lpstr>PowerPoint Presentation</vt:lpstr>
      <vt:lpstr>PowerPoint Presentation</vt:lpstr>
      <vt:lpstr>SECTION 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Spraberry, Kenneth</cp:lastModifiedBy>
  <cp:revision>2</cp:revision>
  <cp:lastPrinted>2005-06-01T14:50:58Z</cp:lastPrinted>
  <dcterms:created xsi:type="dcterms:W3CDTF">2016-02-24T20:06:27Z</dcterms:created>
  <dcterms:modified xsi:type="dcterms:W3CDTF">2016-08-24T21:13:48Z</dcterms:modified>
</cp:coreProperties>
</file>