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4" r:id="rId2"/>
    <p:sldId id="285" r:id="rId3"/>
    <p:sldId id="259" r:id="rId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0814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8162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22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6325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040737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448884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857031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265179" algn="l" defTabSz="816294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0000"/>
    <a:srgbClr val="9AD1C7"/>
    <a:srgbClr val="63EBD7"/>
    <a:srgbClr val="BF1E29"/>
    <a:srgbClr val="AAAAAA"/>
    <a:srgbClr val="777777"/>
    <a:srgbClr val="5F5F5F"/>
    <a:srgbClr val="C8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92"/>
    <p:restoredTop sz="93462"/>
  </p:normalViewPr>
  <p:slideViewPr>
    <p:cSldViewPr snapToGrid="0">
      <p:cViewPr varScale="1">
        <p:scale>
          <a:sx n="85" d="100"/>
          <a:sy n="85" d="100"/>
        </p:scale>
        <p:origin x="32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AD5E88-7A44-984B-A7EE-A271784B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8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08147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816294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224442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632589" algn="l" rtl="0" eaLnBrk="0" fontAlgn="base" hangingPunct="0">
      <a:spcBef>
        <a:spcPct val="30000"/>
      </a:spcBef>
      <a:spcAft>
        <a:spcPct val="0"/>
      </a:spcAft>
      <a:defRPr sz="1071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040737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8884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7031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179" algn="l" defTabSz="408147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D6B82-12F2-364C-96E2-A0C19E38CFF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26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DD6B82-12F2-364C-96E2-A0C19E38CFF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22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2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4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18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4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50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3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9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9" r:id="rId2"/>
    <p:sldLayoutId id="2147483717" r:id="rId3"/>
    <p:sldLayoutId id="2147483711" r:id="rId4"/>
    <p:sldLayoutId id="2147483710" r:id="rId5"/>
    <p:sldLayoutId id="2147483713" r:id="rId6"/>
    <p:sldLayoutId id="2147483712" r:id="rId7"/>
    <p:sldLayoutId id="214748371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812582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6pPr>
      <a:lvl7pPr marL="1625163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7pPr>
      <a:lvl8pPr marL="2437745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8pPr>
      <a:lvl9pPr marL="3250326" algn="l" rtl="0" fontAlgn="base">
        <a:spcBef>
          <a:spcPct val="0"/>
        </a:spcBef>
        <a:spcAft>
          <a:spcPct val="0"/>
        </a:spcAft>
        <a:defRPr sz="7109" b="1">
          <a:solidFill>
            <a:schemeClr val="bg1"/>
          </a:solidFill>
          <a:latin typeface="Times New Roman" charset="0"/>
        </a:defRPr>
      </a:lvl9pPr>
    </p:titleStyle>
    <p:bodyStyle>
      <a:lvl1pPr marL="609436" indent="-609436" algn="l" rtl="0" eaLnBrk="0" fontAlgn="base" hangingPunct="0">
        <a:spcBef>
          <a:spcPct val="20000"/>
        </a:spcBef>
        <a:spcAft>
          <a:spcPct val="25000"/>
        </a:spcAft>
        <a:defRPr sz="5687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11009" indent="-5078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90000"/>
        <a:buFont typeface="Wingdings" charset="2"/>
        <a:buChar char="§"/>
        <a:defRPr sz="4266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320445" indent="-406291" algn="l" rtl="0" eaLnBrk="0" fontAlgn="base" hangingPunct="0">
        <a:spcBef>
          <a:spcPct val="4000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2237422" indent="-406291" algn="l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528032" indent="72229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3340613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6pPr>
      <a:lvl7pPr marL="4153195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7pPr>
      <a:lvl8pPr marL="4965776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8pPr>
      <a:lvl9pPr marL="5778358"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812582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625163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437745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4pPr>
      <a:lvl5pPr marL="3250326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5pPr>
      <a:lvl6pPr marL="4062908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6pPr>
      <a:lvl7pPr marL="4875489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7pPr>
      <a:lvl8pPr marL="5688071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8pPr>
      <a:lvl9pPr marL="6500652" algn="l" defTabSz="812582" rtl="0" eaLnBrk="1" latinLnBrk="0" hangingPunct="1">
        <a:defRPr sz="3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mailto:Shen.wang@ttuh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tuhsc.edu/compliance/vendormate.aspx" TargetMode="External"/><Relationship Id="rId5" Type="http://schemas.openxmlformats.org/officeDocument/2006/relationships/hyperlink" Target="https://www.ttuhsc.edu/administration/documents/ops/op52/op5216.pdf" TargetMode="External"/><Relationship Id="rId4" Type="http://schemas.openxmlformats.org/officeDocument/2006/relationships/hyperlink" Target="https://www.ttuhsc.edu/compliance/documents/TTUHSCVendorAccessPolicyUpdate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78938" y="3083921"/>
            <a:ext cx="433779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436" indent="-609436" algn="l" rtl="0" eaLnBrk="0" fontAlgn="base" hangingPunct="0">
              <a:spcBef>
                <a:spcPct val="20000"/>
              </a:spcBef>
              <a:spcAft>
                <a:spcPct val="25000"/>
              </a:spcAft>
              <a:defRPr sz="5687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11009" indent="-507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90000"/>
              <a:buFont typeface="Wingdings" charset="2"/>
              <a:buChar char="§"/>
              <a:defRPr sz="4266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320445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2237422" indent="-406291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528032" indent="722295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340613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4153195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965776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778358" algn="l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800" kern="0" dirty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Shen Wang</a:t>
            </a:r>
          </a:p>
          <a:p>
            <a:pPr marL="0" indent="0" algn="ctr" eaLnBrk="1" hangingPunct="1">
              <a:lnSpc>
                <a:spcPct val="70000"/>
              </a:lnSpc>
              <a:defRPr/>
            </a:pPr>
            <a:r>
              <a:rPr lang="en-US" sz="1500" kern="0" dirty="0">
                <a:solidFill>
                  <a:schemeClr val="bg1"/>
                </a:solidFill>
                <a:latin typeface="Minion Pro" charset="0"/>
                <a:ea typeface="Minion Pro" charset="0"/>
                <a:cs typeface="Minion Pro" charset="0"/>
              </a:rPr>
              <a:t>April 10,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9056" y="1887310"/>
            <a:ext cx="6250898" cy="561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700" b="1" spc="225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Vendor Access Policy Update</a:t>
            </a:r>
          </a:p>
        </p:txBody>
      </p:sp>
    </p:spTree>
    <p:extLst>
      <p:ext uri="{BB962C8B-B14F-4D97-AF65-F5344CB8AC3E}">
        <p14:creationId xmlns:p14="http://schemas.microsoft.com/office/powerpoint/2010/main" val="143299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nion Pro" charset="0"/>
                <a:ea typeface="ＭＳ Ｐゴシック" charset="0"/>
              </a:rPr>
              <a:t>Vendor Access Update</a:t>
            </a:r>
            <a:endParaRPr kumimoji="0" lang="en-US" sz="1519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nion Pro" charset="0"/>
              <a:ea typeface="ＭＳ Ｐゴシック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622624-D2E2-DE4F-80BA-4C0802015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47734"/>
              </p:ext>
            </p:extLst>
          </p:nvPr>
        </p:nvGraphicFramePr>
        <p:xfrm>
          <a:off x="299803" y="1439156"/>
          <a:ext cx="8544394" cy="278806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272197">
                  <a:extLst>
                    <a:ext uri="{9D8B030D-6E8A-4147-A177-3AD203B41FA5}">
                      <a16:colId xmlns:a16="http://schemas.microsoft.com/office/drawing/2014/main" val="402582251"/>
                    </a:ext>
                  </a:extLst>
                </a:gridCol>
                <a:gridCol w="4272197">
                  <a:extLst>
                    <a:ext uri="{9D8B030D-6E8A-4147-A177-3AD203B41FA5}">
                      <a16:colId xmlns:a16="http://schemas.microsoft.com/office/drawing/2014/main" val="64105714"/>
                    </a:ext>
                  </a:extLst>
                </a:gridCol>
              </a:tblGrid>
              <a:tr h="7352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COVID-19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670511"/>
                  </a:ext>
                </a:extLst>
              </a:tr>
              <a:tr h="205285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HSC OP 52.16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registered healthcare vendors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in using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Vendormate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Kiosk or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Vendormate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 badge or digital badge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Essential/critical services only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approval required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in using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Vendormate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badge only</a:t>
                      </a:r>
                    </a:p>
                    <a:p>
                      <a:pPr marL="342900" marR="0" lvl="0" indent="-342900" algn="l" defTabSz="8125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 a mask &amp; social distancing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 assessment &amp; attestation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406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C523C7-37CF-114B-ACE5-8BB2A1369231}"/>
              </a:ext>
            </a:extLst>
          </p:cNvPr>
          <p:cNvSpPr txBox="1"/>
          <p:nvPr/>
        </p:nvSpPr>
        <p:spPr>
          <a:xfrm>
            <a:off x="3365292" y="844708"/>
            <a:ext cx="241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Vendormate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2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55625" y="99273"/>
            <a:ext cx="4807743" cy="71545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86" tIns="19293" rIns="38586" bIns="1929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812582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6pPr>
            <a:lvl7pPr marL="1625163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7pPr>
            <a:lvl8pPr marL="2437745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8pPr>
            <a:lvl9pPr marL="3250326" algn="l" rtl="0" fontAlgn="base">
              <a:spcBef>
                <a:spcPct val="0"/>
              </a:spcBef>
              <a:spcAft>
                <a:spcPct val="0"/>
              </a:spcAft>
              <a:defRPr sz="7109" b="1">
                <a:solidFill>
                  <a:schemeClr val="bg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>
                <a:latin typeface="Minion Pro" charset="0"/>
              </a:rPr>
              <a:t>Resources</a:t>
            </a:r>
            <a:endParaRPr lang="en-US" sz="1519" kern="0" dirty="0">
              <a:latin typeface="Minion Pr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15A1D-7AE4-074A-A1B6-80B139FF7572}"/>
              </a:ext>
            </a:extLst>
          </p:cNvPr>
          <p:cNvSpPr txBox="1"/>
          <p:nvPr/>
        </p:nvSpPr>
        <p:spPr>
          <a:xfrm>
            <a:off x="555625" y="971859"/>
            <a:ext cx="762999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TTUHSC Vendor Access Policy Update 04-08-2020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HSC OP 52.16, Health Care Vendor Interactions Policy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TTUHSC Vendor Management and Vendormate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Got questions? Contact me: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Xin Shen Wang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806-743-2307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Shen.wang@ttuhsc.edu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N-HSC_PPT">
  <a:themeElements>
    <a:clrScheme name="SON-HSC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2D74"/>
      </a:accent1>
      <a:accent2>
        <a:srgbClr val="557DB9"/>
      </a:accent2>
      <a:accent3>
        <a:srgbClr val="FFFFFF"/>
      </a:accent3>
      <a:accent4>
        <a:srgbClr val="000000"/>
      </a:accent4>
      <a:accent5>
        <a:srgbClr val="AAADBC"/>
      </a:accent5>
      <a:accent6>
        <a:srgbClr val="4C71A7"/>
      </a:accent6>
      <a:hlink>
        <a:srgbClr val="286556"/>
      </a:hlink>
      <a:folHlink>
        <a:srgbClr val="28A573"/>
      </a:folHlink>
    </a:clrScheme>
    <a:fontScheme name="SON-HSC_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N-HSC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52D74"/>
        </a:accent1>
        <a:accent2>
          <a:srgbClr val="557DB9"/>
        </a:accent2>
        <a:accent3>
          <a:srgbClr val="FFFFFF"/>
        </a:accent3>
        <a:accent4>
          <a:srgbClr val="000000"/>
        </a:accent4>
        <a:accent5>
          <a:srgbClr val="AAADBC"/>
        </a:accent5>
        <a:accent6>
          <a:srgbClr val="4C71A7"/>
        </a:accent6>
        <a:hlink>
          <a:srgbClr val="286556"/>
        </a:hlink>
        <a:folHlink>
          <a:srgbClr val="28A5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-HSC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ED9FF"/>
        </a:accent1>
        <a:accent2>
          <a:srgbClr val="DCF2E6"/>
        </a:accent2>
        <a:accent3>
          <a:srgbClr val="FFFFFF"/>
        </a:accent3>
        <a:accent4>
          <a:srgbClr val="000000"/>
        </a:accent4>
        <a:accent5>
          <a:srgbClr val="D3E9FF"/>
        </a:accent5>
        <a:accent6>
          <a:srgbClr val="C7DBD0"/>
        </a:accent6>
        <a:hlink>
          <a:srgbClr val="AAAAAA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SON-HSC_PPT</Template>
  <TotalTime>2572</TotalTime>
  <Words>103</Words>
  <Application>Microsoft Macintosh PowerPoint</Application>
  <PresentationFormat>On-screen Show (16:9)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Minion Pro</vt:lpstr>
      <vt:lpstr>ＭＳ Ｐゴシック</vt:lpstr>
      <vt:lpstr>Arial</vt:lpstr>
      <vt:lpstr>Helvetica</vt:lpstr>
      <vt:lpstr>Times New Roman</vt:lpstr>
      <vt:lpstr>Wingdings</vt:lpstr>
      <vt:lpstr>SON-HSC_PPT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53</cp:revision>
  <cp:lastPrinted>2005-06-01T14:50:58Z</cp:lastPrinted>
  <dcterms:created xsi:type="dcterms:W3CDTF">2016-02-24T20:06:27Z</dcterms:created>
  <dcterms:modified xsi:type="dcterms:W3CDTF">2020-04-10T18:09:03Z</dcterms:modified>
</cp:coreProperties>
</file>