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05" r:id="rId3"/>
    <p:sldId id="291" r:id="rId4"/>
    <p:sldId id="261" r:id="rId5"/>
    <p:sldId id="292" r:id="rId6"/>
    <p:sldId id="290" r:id="rId7"/>
    <p:sldId id="289" r:id="rId8"/>
    <p:sldId id="306" r:id="rId9"/>
    <p:sldId id="262" r:id="rId10"/>
    <p:sldId id="260" r:id="rId11"/>
    <p:sldId id="259" r:id="rId12"/>
    <p:sldId id="266" r:id="rId13"/>
    <p:sldId id="258" r:id="rId14"/>
    <p:sldId id="265" r:id="rId15"/>
    <p:sldId id="277" r:id="rId16"/>
    <p:sldId id="264" r:id="rId17"/>
    <p:sldId id="276" r:id="rId18"/>
    <p:sldId id="275" r:id="rId19"/>
    <p:sldId id="274" r:id="rId20"/>
    <p:sldId id="273" r:id="rId21"/>
    <p:sldId id="271" r:id="rId22"/>
    <p:sldId id="272" r:id="rId23"/>
    <p:sldId id="263" r:id="rId24"/>
    <p:sldId id="270" r:id="rId25"/>
    <p:sldId id="269" r:id="rId26"/>
    <p:sldId id="268" r:id="rId27"/>
    <p:sldId id="307" r:id="rId28"/>
    <p:sldId id="293" r:id="rId29"/>
    <p:sldId id="287" r:id="rId30"/>
    <p:sldId id="279" r:id="rId31"/>
    <p:sldId id="278" r:id="rId32"/>
    <p:sldId id="286" r:id="rId33"/>
    <p:sldId id="288" r:id="rId34"/>
    <p:sldId id="373" r:id="rId35"/>
    <p:sldId id="283" r:id="rId36"/>
    <p:sldId id="308" r:id="rId37"/>
    <p:sldId id="309" r:id="rId38"/>
    <p:sldId id="304" r:id="rId39"/>
    <p:sldId id="299" r:id="rId40"/>
    <p:sldId id="298" r:id="rId41"/>
    <p:sldId id="345" r:id="rId42"/>
    <p:sldId id="322" r:id="rId43"/>
    <p:sldId id="321" r:id="rId44"/>
    <p:sldId id="320" r:id="rId45"/>
    <p:sldId id="319" r:id="rId46"/>
    <p:sldId id="326" r:id="rId47"/>
    <p:sldId id="332" r:id="rId48"/>
    <p:sldId id="331" r:id="rId49"/>
    <p:sldId id="330" r:id="rId50"/>
    <p:sldId id="327" r:id="rId51"/>
    <p:sldId id="329" r:id="rId52"/>
    <p:sldId id="328" r:id="rId53"/>
    <p:sldId id="343" r:id="rId54"/>
    <p:sldId id="342" r:id="rId55"/>
    <p:sldId id="341" r:id="rId56"/>
    <p:sldId id="340" r:id="rId57"/>
    <p:sldId id="339" r:id="rId58"/>
    <p:sldId id="338" r:id="rId59"/>
    <p:sldId id="337" r:id="rId60"/>
    <p:sldId id="336" r:id="rId61"/>
    <p:sldId id="335" r:id="rId62"/>
    <p:sldId id="377" r:id="rId63"/>
    <p:sldId id="334" r:id="rId64"/>
    <p:sldId id="333" r:id="rId65"/>
    <p:sldId id="352" r:id="rId66"/>
    <p:sldId id="369" r:id="rId67"/>
    <p:sldId id="353" r:id="rId68"/>
    <p:sldId id="356" r:id="rId69"/>
    <p:sldId id="357" r:id="rId70"/>
    <p:sldId id="358" r:id="rId71"/>
    <p:sldId id="359" r:id="rId72"/>
    <p:sldId id="360" r:id="rId73"/>
    <p:sldId id="361" r:id="rId74"/>
    <p:sldId id="354" r:id="rId75"/>
    <p:sldId id="347" r:id="rId76"/>
    <p:sldId id="350" r:id="rId77"/>
    <p:sldId id="348" r:id="rId78"/>
    <p:sldId id="363" r:id="rId79"/>
    <p:sldId id="375" r:id="rId80"/>
    <p:sldId id="376" r:id="rId81"/>
    <p:sldId id="374" r:id="rId82"/>
    <p:sldId id="364" r:id="rId83"/>
    <p:sldId id="365" r:id="rId84"/>
    <p:sldId id="366" r:id="rId85"/>
    <p:sldId id="367" r:id="rId86"/>
    <p:sldId id="368" r:id="rId87"/>
    <p:sldId id="346" r:id="rId88"/>
    <p:sldId id="370" r:id="rId89"/>
    <p:sldId id="371" r:id="rId90"/>
    <p:sldId id="349" r:id="rId91"/>
    <p:sldId id="355" r:id="rId92"/>
    <p:sldId id="351" r:id="rId93"/>
    <p:sldId id="372" r:id="rId94"/>
    <p:sldId id="362" r:id="rId95"/>
    <p:sldId id="294" r:id="rId9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 varScale="1">
        <p:scale>
          <a:sx n="121" d="100"/>
          <a:sy n="121" d="100"/>
        </p:scale>
        <p:origin x="-104" y="-416"/>
      </p:cViewPr>
      <p:guideLst>
        <p:guide orient="horz" pos="3753"/>
        <p:guide pos="319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1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printerSettings" Target="printerSettings/printerSettings1.bin"/><Relationship Id="rId98" Type="http://schemas.openxmlformats.org/officeDocument/2006/relationships/presProps" Target="presProps.xml"/><Relationship Id="rId9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theme" Target="theme/theme1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424C9-B977-9545-A07A-995DCF146505}" type="datetimeFigureOut">
              <a:rPr lang="en-US" smtClean="0"/>
              <a:t>7/9/12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CFD76-E25B-EA4F-8359-4064C6217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26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xmlns:p14="http://schemas.microsoft.com/office/powerpoint/2010/main" advClick="0" advTm="4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424C9-B977-9545-A07A-995DCF146505}" type="datetimeFigureOut">
              <a:rPr lang="en-US" smtClean="0"/>
              <a:t>7/9/12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CFD76-E25B-EA4F-8359-4064C6217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76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xmlns:p14="http://schemas.microsoft.com/office/powerpoint/2010/main" advClick="0" advTm="4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424C9-B977-9545-A07A-995DCF146505}" type="datetimeFigureOut">
              <a:rPr lang="en-US" smtClean="0"/>
              <a:t>7/9/12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CFD76-E25B-EA4F-8359-4064C6217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90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xmlns:p14="http://schemas.microsoft.com/office/powerpoint/2010/main" advClick="0" advTm="4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424C9-B977-9545-A07A-995DCF146505}" type="datetimeFigureOut">
              <a:rPr lang="en-US" smtClean="0"/>
              <a:t>7/9/12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CFD76-E25B-EA4F-8359-4064C6217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33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xmlns:p14="http://schemas.microsoft.com/office/powerpoint/2010/main" advClick="0" advTm="4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424C9-B977-9545-A07A-995DCF146505}" type="datetimeFigureOut">
              <a:rPr lang="en-US" smtClean="0"/>
              <a:t>7/9/12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CFD76-E25B-EA4F-8359-4064C6217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05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xmlns:p14="http://schemas.microsoft.com/office/powerpoint/2010/main" advClick="0" advTm="4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424C9-B977-9545-A07A-995DCF146505}" type="datetimeFigureOut">
              <a:rPr lang="en-US" smtClean="0"/>
              <a:t>7/9/12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CFD76-E25B-EA4F-8359-4064C6217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69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xmlns:p14="http://schemas.microsoft.com/office/powerpoint/2010/main" advClick="0" advTm="4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424C9-B977-9545-A07A-995DCF146505}" type="datetimeFigureOut">
              <a:rPr lang="en-US" smtClean="0"/>
              <a:t>7/9/12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CFD76-E25B-EA4F-8359-4064C6217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35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xmlns:p14="http://schemas.microsoft.com/office/powerpoint/2010/main" advClick="0" advTm="4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424C9-B977-9545-A07A-995DCF146505}" type="datetimeFigureOut">
              <a:rPr lang="en-US" smtClean="0"/>
              <a:t>7/9/12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CFD76-E25B-EA4F-8359-4064C6217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91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xmlns:p14="http://schemas.microsoft.com/office/powerpoint/2010/main" advClick="0" advTm="4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424C9-B977-9545-A07A-995DCF146505}" type="datetimeFigureOut">
              <a:rPr lang="en-US" smtClean="0"/>
              <a:t>7/9/12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CFD76-E25B-EA4F-8359-4064C6217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3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xmlns:p14="http://schemas.microsoft.com/office/powerpoint/2010/main" advClick="0" advTm="4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424C9-B977-9545-A07A-995DCF146505}" type="datetimeFigureOut">
              <a:rPr lang="en-US" smtClean="0"/>
              <a:t>7/9/12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CFD76-E25B-EA4F-8359-4064C6217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77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xmlns:p14="http://schemas.microsoft.com/office/powerpoint/2010/main" advClick="0" advTm="4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424C9-B977-9545-A07A-995DCF146505}" type="datetimeFigureOut">
              <a:rPr lang="en-US" smtClean="0"/>
              <a:t>7/9/12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CFD76-E25B-EA4F-8359-4064C6217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55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xmlns:p14="http://schemas.microsoft.com/office/powerpoint/2010/main" advClick="0" advTm="4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5424C9-B977-9545-A07A-995DCF146505}" type="datetimeFigureOut">
              <a:rPr lang="en-US" smtClean="0"/>
              <a:t>7/9/12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CFD76-E25B-EA4F-8359-4064C6217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325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xmlns:p14="http://schemas.microsoft.com/office/powerpoint/2010/main" advClick="0" advTm="4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.jpeg"/><Relationship Id="rId5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5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Relationship Id="rId3" Type="http://schemas.openxmlformats.org/officeDocument/2006/relationships/image" Target="../media/image46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51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jpeg"/><Relationship Id="rId5" Type="http://schemas.openxmlformats.org/officeDocument/2006/relationships/image" Target="../media/image63.jpeg"/><Relationship Id="rId6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eg"/><Relationship Id="rId3" Type="http://schemas.openxmlformats.org/officeDocument/2006/relationships/image" Target="../media/image66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eg"/><Relationship Id="rId3" Type="http://schemas.openxmlformats.org/officeDocument/2006/relationships/image" Target="../media/image6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4" Type="http://schemas.openxmlformats.org/officeDocument/2006/relationships/image" Target="../media/image71.jpeg"/><Relationship Id="rId5" Type="http://schemas.openxmlformats.org/officeDocument/2006/relationships/image" Target="../media/image72.jpeg"/><Relationship Id="rId6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4" Type="http://schemas.openxmlformats.org/officeDocument/2006/relationships/image" Target="../media/image75.jpeg"/><Relationship Id="rId5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jpeg"/><Relationship Id="rId3" Type="http://schemas.openxmlformats.org/officeDocument/2006/relationships/image" Target="../media/image7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7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4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4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4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87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88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jpeg"/><Relationship Id="rId3" Type="http://schemas.openxmlformats.org/officeDocument/2006/relationships/image" Target="../media/image9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4" Type="http://schemas.openxmlformats.org/officeDocument/2006/relationships/image" Target="../media/image92.jpeg"/><Relationship Id="rId5" Type="http://schemas.openxmlformats.org/officeDocument/2006/relationships/image" Target="../media/image93.jpeg"/><Relationship Id="rId6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9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4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8.jpeg"/><Relationship Id="rId3" Type="http://schemas.openxmlformats.org/officeDocument/2006/relationships/image" Target="../media/image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4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1.jpeg"/><Relationship Id="rId3" Type="http://schemas.openxmlformats.org/officeDocument/2006/relationships/image" Target="../media/image10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4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4" Type="http://schemas.openxmlformats.org/officeDocument/2006/relationships/image" Target="../media/image107.jpeg"/><Relationship Id="rId5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4" Type="http://schemas.openxmlformats.org/officeDocument/2006/relationships/image" Target="../media/image110.jpeg"/><Relationship Id="rId5" Type="http://schemas.openxmlformats.org/officeDocument/2006/relationships/image" Target="../media/image111.jpeg"/><Relationship Id="rId6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4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4" Type="http://schemas.openxmlformats.org/officeDocument/2006/relationships/image" Target="../media/image116.jpeg"/><Relationship Id="rId5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4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7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4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2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3.jpeg"/><Relationship Id="rId3" Type="http://schemas.openxmlformats.org/officeDocument/2006/relationships/image" Target="../media/image124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4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4" Type="http://schemas.openxmlformats.org/officeDocument/2006/relationships/image" Target="../media/image128.jpeg"/><Relationship Id="rId5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0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4" Type="http://schemas.openxmlformats.org/officeDocument/2006/relationships/image" Target="../media/image132.jpeg"/><Relationship Id="rId5" Type="http://schemas.openxmlformats.org/officeDocument/2006/relationships/image" Target="../media/image13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4" Type="http://schemas.openxmlformats.org/officeDocument/2006/relationships/image" Target="../media/image135.jpeg"/><Relationship Id="rId5" Type="http://schemas.openxmlformats.org/officeDocument/2006/relationships/image" Target="../media/image136.jpeg"/><Relationship Id="rId6" Type="http://schemas.openxmlformats.org/officeDocument/2006/relationships/image" Target="../media/image13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138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9.jpeg"/><Relationship Id="rId3" Type="http://schemas.openxmlformats.org/officeDocument/2006/relationships/image" Target="../media/image14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1.jpeg"/><Relationship Id="rId3" Type="http://schemas.openxmlformats.org/officeDocument/2006/relationships/image" Target="../media/image142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4" Type="http://schemas.openxmlformats.org/officeDocument/2006/relationships/image" Target="../media/image14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4" Type="http://schemas.openxmlformats.org/officeDocument/2006/relationships/image" Target="../media/image14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148.jpeg"/><Relationship Id="rId5" Type="http://schemas.openxmlformats.org/officeDocument/2006/relationships/image" Target="../media/image14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7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4" Type="http://schemas.openxmlformats.org/officeDocument/2006/relationships/image" Target="../media/image152.jpeg"/><Relationship Id="rId5" Type="http://schemas.openxmlformats.org/officeDocument/2006/relationships/image" Target="../media/image15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0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4" Type="http://schemas.openxmlformats.org/officeDocument/2006/relationships/image" Target="../media/image156.jpeg"/><Relationship Id="rId5" Type="http://schemas.openxmlformats.org/officeDocument/2006/relationships/image" Target="../media/image15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4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4" Type="http://schemas.openxmlformats.org/officeDocument/2006/relationships/image" Target="../media/image16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8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161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4" Type="http://schemas.openxmlformats.org/officeDocument/2006/relationships/image" Target="../media/image16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2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4" Type="http://schemas.openxmlformats.org/officeDocument/2006/relationships/image" Target="../media/image16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8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8.jpeg"/><Relationship Id="rId3" Type="http://schemas.openxmlformats.org/officeDocument/2006/relationships/image" Target="../media/image169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4" Type="http://schemas.openxmlformats.org/officeDocument/2006/relationships/image" Target="../media/image17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4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2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4" Type="http://schemas.openxmlformats.org/officeDocument/2006/relationships/image" Target="../media/image17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177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151" y="1305111"/>
            <a:ext cx="393328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Amador’s </a:t>
            </a:r>
          </a:p>
          <a:p>
            <a:pPr algn="ctr"/>
            <a:r>
              <a:rPr lang="en-US" sz="6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Adventures</a:t>
            </a:r>
          </a:p>
        </p:txBody>
      </p:sp>
      <p:pic>
        <p:nvPicPr>
          <p:cNvPr id="5" name="Pictur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2470"/>
            <a:ext cx="1671459" cy="124553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53607" y="62116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/>
            </a:r>
            <a:br>
              <a:rPr lang="en-US" dirty="0">
                <a:solidFill>
                  <a:srgbClr val="FFFFFF"/>
                </a:solidFill>
              </a:rPr>
            </a:br>
            <a:endParaRPr lang="en-US" dirty="0"/>
          </a:p>
        </p:txBody>
      </p:sp>
      <p:pic>
        <p:nvPicPr>
          <p:cNvPr id="3" name="Picture 2" descr="Amador in cactus low 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6465" y="0"/>
            <a:ext cx="5157535" cy="68767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95516" y="6622293"/>
            <a:ext cx="22484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FFFFFF"/>
                </a:solidFill>
              </a:rPr>
              <a:t>Design by Dawn Kruse Field 6/2012</a:t>
            </a:r>
            <a:endParaRPr lang="en-US" sz="1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37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xmlns:p14="http://schemas.microsoft.com/office/powerpoint/2010/main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1069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795044">
            <a:off x="4471453" y="4530265"/>
            <a:ext cx="4799948" cy="2100606"/>
          </a:xfrm>
          <a:prstGeom prst="rect">
            <a:avLst/>
          </a:prstGeom>
        </p:spPr>
      </p:pic>
      <p:pic>
        <p:nvPicPr>
          <p:cNvPr id="2" name="Picture 1" descr="IMG_1067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5366" y="-102644"/>
            <a:ext cx="4879985" cy="2969493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2470"/>
            <a:ext cx="1671459" cy="1245530"/>
          </a:xfrm>
          <a:prstGeom prst="rect">
            <a:avLst/>
          </a:prstGeom>
        </p:spPr>
      </p:pic>
      <p:pic>
        <p:nvPicPr>
          <p:cNvPr id="3" name="Picture 2" descr="IMG_1068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200908"/>
            <a:ext cx="9132457" cy="7058908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2541" y="5612470"/>
            <a:ext cx="1671459" cy="12455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46362" y="0"/>
            <a:ext cx="21961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Going to </a:t>
            </a:r>
          </a:p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the meeting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3554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xmlns:p14="http://schemas.microsoft.com/office/powerpoint/2010/main" advClick="0" advTm="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2470"/>
            <a:ext cx="1671459" cy="1245530"/>
          </a:xfrm>
          <a:prstGeom prst="rect">
            <a:avLst/>
          </a:prstGeom>
        </p:spPr>
      </p:pic>
      <p:pic>
        <p:nvPicPr>
          <p:cNvPr id="2" name="Picture 1" descr="IMG_107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2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xmlns:p14="http://schemas.microsoft.com/office/powerpoint/2010/main" advClick="0" advTm="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2470"/>
            <a:ext cx="1671459" cy="1245530"/>
          </a:xfrm>
          <a:prstGeom prst="rect">
            <a:avLst/>
          </a:prstGeom>
        </p:spPr>
      </p:pic>
      <p:pic>
        <p:nvPicPr>
          <p:cNvPr id="2" name="Picture 1" descr="IMG_1075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95720"/>
            <a:ext cx="5143500" cy="5069711"/>
          </a:xfrm>
          <a:prstGeom prst="rect">
            <a:avLst/>
          </a:prstGeom>
        </p:spPr>
      </p:pic>
      <p:pic>
        <p:nvPicPr>
          <p:cNvPr id="3" name="Picture 2" descr="IMG_1076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6805" y="277792"/>
            <a:ext cx="3363424" cy="2609265"/>
          </a:xfrm>
          <a:prstGeom prst="rect">
            <a:avLst/>
          </a:prstGeom>
        </p:spPr>
      </p:pic>
      <p:pic>
        <p:nvPicPr>
          <p:cNvPr id="6" name="Picture 5" descr="IMG_1079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7800" y="3005132"/>
            <a:ext cx="2889651" cy="38528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64883"/>
            <a:ext cx="2243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Overnight in Shreveport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0965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xmlns:p14="http://schemas.microsoft.com/office/powerpoint/2010/main" advClick="0" advTm="6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2470"/>
            <a:ext cx="1671459" cy="1245530"/>
          </a:xfrm>
          <a:prstGeom prst="rect">
            <a:avLst/>
          </a:prstGeom>
        </p:spPr>
      </p:pic>
      <p:pic>
        <p:nvPicPr>
          <p:cNvPr id="2" name="Picture 1" descr="IMG_1085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IMG_1088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80734" y="380734"/>
            <a:ext cx="3045878" cy="228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23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xmlns:p14="http://schemas.microsoft.com/office/powerpoint/2010/main" advClick="0" advTm="5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2470"/>
            <a:ext cx="1671459" cy="1245530"/>
          </a:xfrm>
          <a:prstGeom prst="rect">
            <a:avLst/>
          </a:prstGeom>
        </p:spPr>
      </p:pic>
      <p:pic>
        <p:nvPicPr>
          <p:cNvPr id="2" name="Picture 1" descr="IMG_110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29668" y="5050439"/>
            <a:ext cx="2536353" cy="138499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Driving from Shreveport to Baton Rouge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72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xmlns:p14="http://schemas.microsoft.com/office/powerpoint/2010/main" advClick="0" advTm="7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2470"/>
            <a:ext cx="1671459" cy="1245530"/>
          </a:xfrm>
          <a:prstGeom prst="rect">
            <a:avLst/>
          </a:prstGeom>
        </p:spPr>
      </p:pic>
      <p:pic>
        <p:nvPicPr>
          <p:cNvPr id="4" name="Picture 3" descr="IMG_001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8663" y="9525"/>
            <a:ext cx="51435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22685"/>
            <a:ext cx="19001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At the 2011 meeting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2487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xmlns:p14="http://schemas.microsoft.com/office/powerpoint/2010/main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2470"/>
            <a:ext cx="1671459" cy="1245530"/>
          </a:xfrm>
          <a:prstGeom prst="rect">
            <a:avLst/>
          </a:prstGeom>
        </p:spPr>
      </p:pic>
      <p:pic>
        <p:nvPicPr>
          <p:cNvPr id="2" name="Picture 1" descr="IMG_0009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7492" y="0"/>
            <a:ext cx="4691553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96081" y="5798326"/>
            <a:ext cx="19001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Holly Phillips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8657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xmlns:p14="http://schemas.microsoft.com/office/powerpoint/2010/main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2470"/>
            <a:ext cx="1671459" cy="1245530"/>
          </a:xfrm>
          <a:prstGeom prst="rect">
            <a:avLst/>
          </a:prstGeom>
        </p:spPr>
      </p:pic>
      <p:pic>
        <p:nvPicPr>
          <p:cNvPr id="2" name="Picture 1" descr="IMG_0014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36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xmlns:p14="http://schemas.microsoft.com/office/powerpoint/2010/main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2470"/>
            <a:ext cx="1671459" cy="1245530"/>
          </a:xfrm>
          <a:prstGeom prst="rect">
            <a:avLst/>
          </a:prstGeom>
        </p:spPr>
      </p:pic>
      <p:pic>
        <p:nvPicPr>
          <p:cNvPr id="2" name="Picture 1" descr="IMG_002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pic>
        <p:nvPicPr>
          <p:cNvPr id="3" name="Picture 2" descr="IMG_0017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107545" cy="335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26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xmlns:p14="http://schemas.microsoft.com/office/powerpoint/2010/main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2470"/>
            <a:ext cx="1671459" cy="1245530"/>
          </a:xfrm>
          <a:prstGeom prst="rect">
            <a:avLst/>
          </a:prstGeom>
        </p:spPr>
      </p:pic>
      <p:pic>
        <p:nvPicPr>
          <p:cNvPr id="2" name="Picture 1" descr="IMG_0037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Picture 2" descr="IMG_0039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0810" y="0"/>
            <a:ext cx="4003189" cy="533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68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xmlns:p14="http://schemas.microsoft.com/office/powerpoint/2010/main" advClick="0" advTm="5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49" y="0"/>
            <a:ext cx="1671459" cy="124553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895" y="1065461"/>
            <a:ext cx="9125540" cy="47089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T</a:t>
            </a:r>
            <a:r>
              <a:rPr lang="en-US" sz="6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he </a:t>
            </a:r>
          </a:p>
          <a:p>
            <a:pPr algn="ctr"/>
            <a:r>
              <a:rPr lang="en-US" sz="6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f</a:t>
            </a:r>
            <a:r>
              <a:rPr lang="en-US" sz="6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ive </a:t>
            </a:r>
            <a:r>
              <a:rPr lang="en-US" sz="6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s</a:t>
            </a:r>
            <a:r>
              <a:rPr lang="en-US" sz="6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tates </a:t>
            </a:r>
          </a:p>
          <a:p>
            <a:pPr algn="ctr"/>
            <a:r>
              <a:rPr lang="en-US" sz="6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of the </a:t>
            </a:r>
          </a:p>
          <a:p>
            <a:pPr algn="ctr"/>
            <a:r>
              <a:rPr lang="en-US" sz="6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South Central Chapter/ </a:t>
            </a:r>
          </a:p>
          <a:p>
            <a:pPr algn="ctr"/>
            <a:r>
              <a:rPr lang="en-US" sz="6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Medical Library Association</a:t>
            </a:r>
          </a:p>
        </p:txBody>
      </p:sp>
    </p:spTree>
    <p:extLst>
      <p:ext uri="{BB962C8B-B14F-4D97-AF65-F5344CB8AC3E}">
        <p14:creationId xmlns:p14="http://schemas.microsoft.com/office/powerpoint/2010/main" val="124528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xmlns:p14="http://schemas.microsoft.com/office/powerpoint/2010/main" advClick="0" advTm="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2470"/>
            <a:ext cx="1671459" cy="1245530"/>
          </a:xfrm>
          <a:prstGeom prst="rect">
            <a:avLst/>
          </a:prstGeom>
        </p:spPr>
      </p:pic>
      <p:pic>
        <p:nvPicPr>
          <p:cNvPr id="2" name="Picture 1" descr="IMG_0063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2052" y="9548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84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xmlns:p14="http://schemas.microsoft.com/office/powerpoint/2010/main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2470"/>
            <a:ext cx="1671459" cy="1245530"/>
          </a:xfrm>
          <a:prstGeom prst="rect">
            <a:avLst/>
          </a:prstGeom>
        </p:spPr>
      </p:pic>
      <p:pic>
        <p:nvPicPr>
          <p:cNvPr id="2" name="Picture 1" descr="IMG_0095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96081" y="5798326"/>
            <a:ext cx="19001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FFFF"/>
                </a:solidFill>
              </a:rPr>
              <a:t>Yumi</a:t>
            </a:r>
            <a:endParaRPr lang="en-US" sz="2800" dirty="0" smtClean="0">
              <a:solidFill>
                <a:srgbClr val="FFFFFF"/>
              </a:solidFill>
            </a:endParaRPr>
          </a:p>
          <a:p>
            <a:pPr algn="ctr"/>
            <a:r>
              <a:rPr lang="en-US" sz="2800" dirty="0" err="1" smtClean="0">
                <a:solidFill>
                  <a:srgbClr val="FFFFFF"/>
                </a:solidFill>
              </a:rPr>
              <a:t>Yaguchi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0237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xmlns:p14="http://schemas.microsoft.com/office/powerpoint/2010/main" advClick="0" advTm="7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2470"/>
            <a:ext cx="1671459" cy="1245530"/>
          </a:xfrm>
          <a:prstGeom prst="rect">
            <a:avLst/>
          </a:prstGeom>
        </p:spPr>
      </p:pic>
      <p:pic>
        <p:nvPicPr>
          <p:cNvPr id="2" name="Picture 1" descr="IMG_0089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1586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13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xmlns:p14="http://schemas.microsoft.com/office/powerpoint/2010/main" advClick="0" advTm="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2470"/>
            <a:ext cx="1671459" cy="1245530"/>
          </a:xfrm>
          <a:prstGeom prst="rect">
            <a:avLst/>
          </a:prstGeom>
        </p:spPr>
      </p:pic>
      <p:pic>
        <p:nvPicPr>
          <p:cNvPr id="3" name="Picture 2" descr="IMG_0105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5428" y="591980"/>
            <a:ext cx="5143500" cy="56811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45842" y="4603661"/>
            <a:ext cx="249815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Heather Moberly, </a:t>
            </a:r>
          </a:p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Jerry Perry, </a:t>
            </a:r>
          </a:p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and </a:t>
            </a:r>
          </a:p>
          <a:p>
            <a:pPr algn="ctr"/>
            <a:r>
              <a:rPr lang="en-US" sz="2800" dirty="0">
                <a:solidFill>
                  <a:srgbClr val="FFFFFF"/>
                </a:solidFill>
              </a:rPr>
              <a:t>Esther </a:t>
            </a:r>
            <a:r>
              <a:rPr lang="en-US" sz="2800" dirty="0" err="1">
                <a:solidFill>
                  <a:srgbClr val="FFFFFF"/>
                </a:solidFill>
              </a:rPr>
              <a:t>Carrigan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4067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xmlns:p14="http://schemas.microsoft.com/office/powerpoint/2010/main" advClick="0" advTm="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2470"/>
            <a:ext cx="1671459" cy="1245530"/>
          </a:xfrm>
          <a:prstGeom prst="rect">
            <a:avLst/>
          </a:prstGeom>
        </p:spPr>
      </p:pic>
      <p:pic>
        <p:nvPicPr>
          <p:cNvPr id="2" name="Picture 1" descr="IMG_0138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739"/>
            <a:ext cx="6845908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96081" y="5798326"/>
            <a:ext cx="19001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Richard Wood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3568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xmlns:p14="http://schemas.microsoft.com/office/powerpoint/2010/main" advClick="0" advTm="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2470"/>
            <a:ext cx="1671459" cy="1245530"/>
          </a:xfrm>
          <a:prstGeom prst="rect">
            <a:avLst/>
          </a:prstGeom>
        </p:spPr>
      </p:pic>
      <p:pic>
        <p:nvPicPr>
          <p:cNvPr id="2" name="Picture 1" descr="IMG_016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IMG_0161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5431" y="4669073"/>
            <a:ext cx="2918568" cy="2188926"/>
          </a:xfrm>
          <a:prstGeom prst="rect">
            <a:avLst/>
          </a:prstGeom>
        </p:spPr>
      </p:pic>
      <p:pic>
        <p:nvPicPr>
          <p:cNvPr id="4" name="Picture 3" descr="IMG_0167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9843"/>
            <a:ext cx="1962157" cy="261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9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xmlns:p14="http://schemas.microsoft.com/office/powerpoint/2010/main" advClick="0" advTm="5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2470"/>
            <a:ext cx="1671459" cy="1245530"/>
          </a:xfrm>
          <a:prstGeom prst="rect">
            <a:avLst/>
          </a:prstGeom>
        </p:spPr>
      </p:pic>
      <p:pic>
        <p:nvPicPr>
          <p:cNvPr id="2" name="Picture 1" descr="IMG_0174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8499" y="1059851"/>
            <a:ext cx="5143500" cy="416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06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xmlns:p14="http://schemas.microsoft.com/office/powerpoint/2010/main" advClick="0" advTm="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2470"/>
            <a:ext cx="1671459" cy="124553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41390" y="1982096"/>
            <a:ext cx="4658046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2012 Meeting </a:t>
            </a:r>
          </a:p>
          <a:p>
            <a:pPr algn="ctr"/>
            <a:r>
              <a:rPr lang="en-US" sz="6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in </a:t>
            </a:r>
          </a:p>
          <a:p>
            <a:pPr algn="ctr"/>
            <a:r>
              <a:rPr lang="en-US" sz="6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Lubbock, TX</a:t>
            </a:r>
          </a:p>
        </p:txBody>
      </p:sp>
    </p:spTree>
    <p:extLst>
      <p:ext uri="{BB962C8B-B14F-4D97-AF65-F5344CB8AC3E}">
        <p14:creationId xmlns:p14="http://schemas.microsoft.com/office/powerpoint/2010/main" val="85219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xmlns:p14="http://schemas.microsoft.com/office/powerpoint/2010/main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2470"/>
            <a:ext cx="1671459" cy="1245530"/>
          </a:xfrm>
          <a:prstGeom prst="rect">
            <a:avLst/>
          </a:prstGeom>
        </p:spPr>
      </p:pic>
      <p:pic>
        <p:nvPicPr>
          <p:cNvPr id="3" name="Picture 2" descr="IMG_0216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8663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45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xmlns:p14="http://schemas.microsoft.com/office/powerpoint/2010/main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2470"/>
            <a:ext cx="1671459" cy="1245530"/>
          </a:xfrm>
          <a:prstGeom prst="rect">
            <a:avLst/>
          </a:prstGeom>
        </p:spPr>
      </p:pic>
      <p:pic>
        <p:nvPicPr>
          <p:cNvPr id="2" name="Picture 1" descr="IMG_0939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8663" y="0"/>
            <a:ext cx="51435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22685"/>
            <a:ext cx="19001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Conference Hotel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8845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xmlns:p14="http://schemas.microsoft.com/office/powerpoint/2010/main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2470"/>
            <a:ext cx="1671459" cy="1245530"/>
          </a:xfrm>
          <a:prstGeom prst="rect">
            <a:avLst/>
          </a:prstGeom>
        </p:spPr>
      </p:pic>
      <p:pic>
        <p:nvPicPr>
          <p:cNvPr id="3" name="Picture 2" descr="39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10779">
            <a:off x="2118886" y="-182059"/>
            <a:ext cx="5353466" cy="713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10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xmlns:p14="http://schemas.microsoft.com/office/powerpoint/2010/main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2470"/>
            <a:ext cx="1671459" cy="1245530"/>
          </a:xfrm>
          <a:prstGeom prst="rect">
            <a:avLst/>
          </a:prstGeom>
        </p:spPr>
      </p:pic>
      <p:pic>
        <p:nvPicPr>
          <p:cNvPr id="2" name="Picture 1" descr="Richard and Jon with Amador at the Overton Hotel 3-1-12 00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8663" y="0"/>
            <a:ext cx="51435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4584" y="327205"/>
            <a:ext cx="164236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At Conference hotel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703135" y="5435502"/>
            <a:ext cx="24408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Jon </a:t>
            </a:r>
            <a:r>
              <a:rPr lang="en-US" sz="2800" dirty="0" err="1" smtClean="0">
                <a:solidFill>
                  <a:srgbClr val="FFFFFF"/>
                </a:solidFill>
              </a:rPr>
              <a:t>Crossno</a:t>
            </a:r>
            <a:r>
              <a:rPr lang="en-US" sz="2800" dirty="0" smtClean="0">
                <a:solidFill>
                  <a:srgbClr val="FFFFFF"/>
                </a:solidFill>
              </a:rPr>
              <a:t> and </a:t>
            </a:r>
          </a:p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Richard Wood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353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xmlns:p14="http://schemas.microsoft.com/office/powerpoint/2010/main" advClick="0" advTm="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2470"/>
            <a:ext cx="1671459" cy="1245530"/>
          </a:xfrm>
          <a:prstGeom prst="rect">
            <a:avLst/>
          </a:prstGeom>
        </p:spPr>
      </p:pic>
      <p:pic>
        <p:nvPicPr>
          <p:cNvPr id="2" name="Picture 1" descr="IMG_0932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5271" y="773849"/>
            <a:ext cx="4748728" cy="6084149"/>
          </a:xfrm>
          <a:prstGeom prst="rect">
            <a:avLst/>
          </a:prstGeom>
        </p:spPr>
      </p:pic>
      <p:pic>
        <p:nvPicPr>
          <p:cNvPr id="3" name="Picture 2" descr="Amador in Lubbock - bus, Buddy Holly, Overton and Cagles 079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970942"/>
            <a:ext cx="4481293" cy="2887057"/>
          </a:xfrm>
          <a:prstGeom prst="rect">
            <a:avLst/>
          </a:prstGeom>
        </p:spPr>
      </p:pic>
      <p:pic>
        <p:nvPicPr>
          <p:cNvPr id="6" name="Picture 5" descr="Amador in Lubbock - bus, Buddy Holly, Overton and Cagles 082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516" r="-3168"/>
          <a:stretch/>
        </p:blipFill>
        <p:spPr>
          <a:xfrm>
            <a:off x="0" y="-431281"/>
            <a:ext cx="4522667" cy="28942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31822" y="26279"/>
            <a:ext cx="40004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Welcome Party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32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xmlns:p14="http://schemas.microsoft.com/office/powerpoint/2010/main" advClick="0" advTm="7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2470"/>
            <a:ext cx="1671459" cy="1245530"/>
          </a:xfrm>
          <a:prstGeom prst="rect">
            <a:avLst/>
          </a:prstGeom>
        </p:spPr>
      </p:pic>
      <p:pic>
        <p:nvPicPr>
          <p:cNvPr id="2" name="Picture 1" descr="IMG_0963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IMG_0966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8410" y="4532529"/>
            <a:ext cx="2975590" cy="22316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85934"/>
            <a:ext cx="27595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Our </a:t>
            </a:r>
            <a:r>
              <a:rPr lang="en-US" sz="2800" dirty="0"/>
              <a:t>C</a:t>
            </a:r>
            <a:r>
              <a:rPr lang="en-US" sz="2800" dirty="0" smtClean="0"/>
              <a:t>omfortable Transportation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0449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xmlns:p14="http://schemas.microsoft.com/office/powerpoint/2010/main" advClick="0" advTm="5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2470"/>
            <a:ext cx="1671459" cy="1245530"/>
          </a:xfrm>
          <a:prstGeom prst="rect">
            <a:avLst/>
          </a:prstGeom>
        </p:spPr>
      </p:pic>
      <p:pic>
        <p:nvPicPr>
          <p:cNvPr id="3" name="Picture 2" descr="IMG_0905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9161" y="2549371"/>
            <a:ext cx="5744839" cy="4308629"/>
          </a:xfrm>
          <a:prstGeom prst="rect">
            <a:avLst/>
          </a:prstGeom>
        </p:spPr>
      </p:pic>
      <p:pic>
        <p:nvPicPr>
          <p:cNvPr id="2" name="Picture 1" descr="IMG_0904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837759" cy="3628319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366327" y="394039"/>
            <a:ext cx="333246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</a:rPr>
              <a:t>Farewell Dinner at </a:t>
            </a:r>
          </a:p>
          <a:p>
            <a:pPr algn="ctr"/>
            <a:r>
              <a:rPr lang="en-US" sz="3600" dirty="0" smtClean="0">
                <a:solidFill>
                  <a:srgbClr val="FFFFFF"/>
                </a:solidFill>
              </a:rPr>
              <a:t>Cagle Ranch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84574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xmlns:p14="http://schemas.microsoft.com/office/powerpoint/2010/main" advClick="0" advTm="7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172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Lubbock International Airport</a:t>
            </a:r>
            <a:endParaRPr lang="en-US" sz="3600" dirty="0"/>
          </a:p>
        </p:txBody>
      </p:sp>
      <p:pic>
        <p:nvPicPr>
          <p:cNvPr id="7" name="Picture 6" descr="IMG_1729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1024" y="4998914"/>
            <a:ext cx="4662976" cy="185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03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xmlns:p14="http://schemas.microsoft.com/office/powerpoint/2010/main" advClick="0" advTm="7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2470"/>
            <a:ext cx="1671459" cy="124553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3965" y="1189036"/>
            <a:ext cx="747096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Sightseeing</a:t>
            </a:r>
          </a:p>
          <a:p>
            <a:pPr algn="ctr"/>
            <a:r>
              <a:rPr lang="en-US" sz="7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Lubbock</a:t>
            </a:r>
          </a:p>
          <a:p>
            <a:pPr algn="ctr"/>
            <a:r>
              <a:rPr lang="en-US" sz="7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o</a:t>
            </a:r>
            <a:r>
              <a:rPr lang="en-US" sz="7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n TTUHSC campus</a:t>
            </a:r>
            <a:endParaRPr lang="en-US" sz="72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024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xmlns:p14="http://schemas.microsoft.com/office/powerpoint/2010/main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2541" y="5612470"/>
            <a:ext cx="1671459" cy="1245530"/>
          </a:xfrm>
          <a:prstGeom prst="rect">
            <a:avLst/>
          </a:prstGeom>
        </p:spPr>
      </p:pic>
      <p:pic>
        <p:nvPicPr>
          <p:cNvPr id="4" name="Picture 3" descr="Sculptures between library and ACB at the HSC 15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64619" cy="6886160"/>
          </a:xfrm>
          <a:prstGeom prst="rect">
            <a:avLst/>
          </a:prstGeom>
        </p:spPr>
      </p:pic>
      <p:pic>
        <p:nvPicPr>
          <p:cNvPr id="3" name="Picture 2" descr="Sculptures between library and ACB at the HSC 18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2378" y="0"/>
            <a:ext cx="4051622" cy="30387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70840" y="3227294"/>
            <a:ext cx="37812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Academic Classroom Building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and the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Library courtyard 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11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xmlns:p14="http://schemas.microsoft.com/office/powerpoint/2010/main" advClick="0" advTm="5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2470"/>
            <a:ext cx="1671459" cy="1245530"/>
          </a:xfrm>
          <a:prstGeom prst="rect">
            <a:avLst/>
          </a:prstGeom>
        </p:spPr>
      </p:pic>
      <p:pic>
        <p:nvPicPr>
          <p:cNvPr id="4" name="Picture 3" descr="IMG_163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IMG_1625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8235" y="5253832"/>
            <a:ext cx="2138891" cy="160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55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xmlns:p14="http://schemas.microsoft.com/office/powerpoint/2010/main" advClick="0" advTm="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2470"/>
            <a:ext cx="1671459" cy="1245530"/>
          </a:xfrm>
          <a:prstGeom prst="rect">
            <a:avLst/>
          </a:prstGeom>
        </p:spPr>
      </p:pic>
      <p:pic>
        <p:nvPicPr>
          <p:cNvPr id="2" name="Picture 1" descr="DNA structure painted on windows in Medical Pavillion 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5197" y="-23772"/>
            <a:ext cx="5148264" cy="686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94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xmlns:p14="http://schemas.microsoft.com/office/powerpoint/2010/main" advClick="0" advTm="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2470"/>
            <a:ext cx="1671459" cy="1245530"/>
          </a:xfrm>
          <a:prstGeom prst="rect">
            <a:avLst/>
          </a:prstGeom>
        </p:spPr>
      </p:pic>
      <p:pic>
        <p:nvPicPr>
          <p:cNvPr id="2" name="Picture 1" descr="Spiral DNA sculpture at Medical Pavillion 3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8663" y="0"/>
            <a:ext cx="51435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58826"/>
            <a:ext cx="18715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In Medical Pavilion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35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xmlns:p14="http://schemas.microsoft.com/office/powerpoint/2010/main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2470"/>
            <a:ext cx="1671459" cy="1245530"/>
          </a:xfrm>
          <a:prstGeom prst="rect">
            <a:avLst/>
          </a:prstGeom>
        </p:spPr>
      </p:pic>
      <p:pic>
        <p:nvPicPr>
          <p:cNvPr id="2" name="Picture 1" descr="IMG_1064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1643" y="-13736"/>
            <a:ext cx="5375593" cy="687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54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xmlns:p14="http://schemas.microsoft.com/office/powerpoint/2010/main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2470"/>
            <a:ext cx="1671459" cy="1245530"/>
          </a:xfrm>
          <a:prstGeom prst="rect">
            <a:avLst/>
          </a:prstGeom>
        </p:spPr>
      </p:pic>
      <p:pic>
        <p:nvPicPr>
          <p:cNvPr id="2" name="Picture 1" descr="Symbiotic benches outside of Medical Pavillion outside of HSC 5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7558" y="0"/>
            <a:ext cx="5143500" cy="6858000"/>
          </a:xfrm>
          <a:prstGeom prst="rect">
            <a:avLst/>
          </a:prstGeom>
        </p:spPr>
      </p:pic>
      <p:pic>
        <p:nvPicPr>
          <p:cNvPr id="3" name="Picture 2" descr="Symbiotic benches outside of Medical Pavillion outside of HSC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21" y="2796012"/>
            <a:ext cx="3997559" cy="40619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5556" y="791707"/>
            <a:ext cx="2960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Outside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 Medical Pavilion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95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xmlns:p14="http://schemas.microsoft.com/office/powerpoint/2010/main" advClick="0" advTm="7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2470"/>
            <a:ext cx="1671459" cy="124553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28916" y="1746083"/>
            <a:ext cx="628299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Sightseeing</a:t>
            </a:r>
          </a:p>
          <a:p>
            <a:pPr algn="ctr"/>
            <a:r>
              <a:rPr lang="en-US" sz="7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Lubbock</a:t>
            </a:r>
          </a:p>
          <a:p>
            <a:pPr algn="ctr"/>
            <a:r>
              <a:rPr lang="en-US" sz="7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o</a:t>
            </a:r>
            <a:r>
              <a:rPr lang="en-US" sz="7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n TTU campus</a:t>
            </a:r>
            <a:endParaRPr lang="en-US" sz="72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827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xmlns:p14="http://schemas.microsoft.com/office/powerpoint/2010/main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2470"/>
            <a:ext cx="1671459" cy="12455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5556" y="692497"/>
            <a:ext cx="2960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School of Law  </a:t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Indiana/19th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3" name="Picture 2" descr="School of Law on TTU campus - sculpture behind it - Untitled 1984 3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pic>
        <p:nvPicPr>
          <p:cNvPr id="6" name="Picture 5" descr="School of Law on TTU campus - sculpture behind it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52446"/>
            <a:ext cx="4140739" cy="310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xmlns:p14="http://schemas.microsoft.com/office/powerpoint/2010/main" advClick="0" advTm="5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TU Administration Building - Preston Smith sculpture 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43500" y="-59526"/>
            <a:ext cx="40005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Administration Building/Former Gov.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Preston Smith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Picture 6" descr="TTU Administration Building 2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2573" y="4442296"/>
            <a:ext cx="4461427" cy="2425252"/>
          </a:xfrm>
          <a:prstGeom prst="rect">
            <a:avLst/>
          </a:prstGeom>
        </p:spPr>
      </p:pic>
      <p:pic>
        <p:nvPicPr>
          <p:cNvPr id="6" name="Picture 5" descr="TTU Administration Building - Preston Smith sculpture 8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9671" y="1347802"/>
            <a:ext cx="2780590" cy="370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08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xmlns:p14="http://schemas.microsoft.com/office/powerpoint/2010/main" advClick="0" advTm="6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TU Art School courtyard 2 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2542" y="0"/>
            <a:ext cx="2845489" cy="2745984"/>
          </a:xfrm>
          <a:prstGeom prst="rect">
            <a:avLst/>
          </a:prstGeom>
        </p:spPr>
      </p:pic>
      <p:pic>
        <p:nvPicPr>
          <p:cNvPr id="8" name="Picture 7" descr="TTU Art School courtyard 7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6" y="1"/>
            <a:ext cx="3399309" cy="2883386"/>
          </a:xfrm>
          <a:prstGeom prst="rect">
            <a:avLst/>
          </a:prstGeom>
        </p:spPr>
      </p:pic>
      <p:pic>
        <p:nvPicPr>
          <p:cNvPr id="9" name="Picture 8" descr="TTU Art School courtyard 8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4574" y="3781090"/>
            <a:ext cx="4089426" cy="3076910"/>
          </a:xfrm>
          <a:prstGeom prst="rect">
            <a:avLst/>
          </a:prstGeom>
        </p:spPr>
      </p:pic>
      <p:pic>
        <p:nvPicPr>
          <p:cNvPr id="10" name="Picture 9" descr="TTU Art School courtyard 11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7575" y="1"/>
            <a:ext cx="2395537" cy="2494469"/>
          </a:xfrm>
          <a:prstGeom prst="rect">
            <a:avLst/>
          </a:prstGeom>
        </p:spPr>
      </p:pic>
      <p:pic>
        <p:nvPicPr>
          <p:cNvPr id="11" name="Picture 10" descr="TTU Art School courtyard 9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6" y="2860289"/>
            <a:ext cx="2998283" cy="39977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98283" y="3025723"/>
            <a:ext cx="2215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Art School Courtyard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5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xmlns:p14="http://schemas.microsoft.com/office/powerpoint/2010/main" advClick="0" advTm="12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TU Bell tower by Murray Hall 4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432750">
            <a:off x="4866218" y="1832807"/>
            <a:ext cx="4424567" cy="514623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43500" y="0"/>
            <a:ext cx="4000500" cy="19544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143500" y="408023"/>
            <a:ext cx="4000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Bell Tower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by Murray Hall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2" name="Picture 1" descr="TTU Bell tower by Murray Hall 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49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xmlns:p14="http://schemas.microsoft.com/office/powerpoint/2010/main" advClick="0" advTm="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TU Bulls at the Animal and Food Sciences Bldg 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0"/>
            <a:ext cx="3876742" cy="95410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Animal Science Building Sculptures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4" name="Picture 3" descr="TTU Wild horse sculpture Animal and Food Science Bldg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5633" y="3757459"/>
            <a:ext cx="3128368" cy="310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22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xmlns:p14="http://schemas.microsoft.com/office/powerpoint/2010/main" advClick="0" advTm="5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TU Prometheus Sculpture in front of Library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53357">
            <a:off x="-296680" y="2683423"/>
            <a:ext cx="2611297" cy="4254296"/>
          </a:xfrm>
          <a:prstGeom prst="rect">
            <a:avLst/>
          </a:prstGeom>
        </p:spPr>
      </p:pic>
      <p:pic>
        <p:nvPicPr>
          <p:cNvPr id="4" name="Picture 3" descr="TTU Tornado of Ideas between library and union student building 5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9215" y="340868"/>
            <a:ext cx="4886752" cy="6515668"/>
          </a:xfrm>
          <a:prstGeom prst="rect">
            <a:avLst/>
          </a:prstGeom>
        </p:spPr>
      </p:pic>
      <p:pic>
        <p:nvPicPr>
          <p:cNvPr id="6" name="Picture 5" descr="TTU Tornado of Ideas between library and union student building 8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8260" y="3302216"/>
            <a:ext cx="2665740" cy="3554320"/>
          </a:xfrm>
          <a:prstGeom prst="rect">
            <a:avLst/>
          </a:prstGeom>
        </p:spPr>
      </p:pic>
      <p:pic>
        <p:nvPicPr>
          <p:cNvPr id="7" name="Picture 6" descr="TTU Read Reader Sculpture between library and union student building 2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5967" y="0"/>
            <a:ext cx="2178033" cy="3302216"/>
          </a:xfrm>
          <a:prstGeom prst="rect">
            <a:avLst/>
          </a:prstGeom>
        </p:spPr>
      </p:pic>
      <p:pic>
        <p:nvPicPr>
          <p:cNvPr id="2" name="Picture 1" descr="TTU Comma Sculpture between Library and Student Union 4.JP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019"/>
            <a:ext cx="3370664" cy="27629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71004" y="-85931"/>
            <a:ext cx="7078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/>
            </a:r>
            <a:br>
              <a:rPr lang="en-US" sz="2400" dirty="0" smtClean="0">
                <a:solidFill>
                  <a:schemeClr val="bg1"/>
                </a:solidFill>
              </a:rPr>
            </a:b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34209" y="1852352"/>
            <a:ext cx="1059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6396877"/>
            <a:ext cx="88738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Sculptures between library and student union</a:t>
            </a:r>
          </a:p>
        </p:txBody>
      </p:sp>
    </p:spTree>
    <p:extLst>
      <p:ext uri="{BB962C8B-B14F-4D97-AF65-F5344CB8AC3E}">
        <p14:creationId xmlns:p14="http://schemas.microsoft.com/office/powerpoint/2010/main" val="25132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xmlns:p14="http://schemas.microsoft.com/office/powerpoint/2010/main" advClick="0" advTm="10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2470"/>
            <a:ext cx="1671459" cy="1245530"/>
          </a:xfrm>
          <a:prstGeom prst="rect">
            <a:avLst/>
          </a:prstGeom>
        </p:spPr>
      </p:pic>
      <p:pic>
        <p:nvPicPr>
          <p:cNvPr id="2" name="Picture 1" descr="TTU football stadium 3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TTU football stadium seating sculpture 14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50590"/>
            <a:ext cx="1957474" cy="2007411"/>
          </a:xfrm>
          <a:prstGeom prst="rect">
            <a:avLst/>
          </a:prstGeom>
        </p:spPr>
      </p:pic>
      <p:pic>
        <p:nvPicPr>
          <p:cNvPr id="7" name="Picture 6" descr="TTU football stadium seating sculpture 11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4261" y="5232419"/>
            <a:ext cx="2999740" cy="16255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0"/>
            <a:ext cx="4554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Jones AT&amp;T football stadium and art seating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3714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xmlns:p14="http://schemas.microsoft.com/office/powerpoint/2010/main" advClick="0" advTm="6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TU Fountain and Seal inside Memorial Circle off Broadway st 4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6651"/>
            <a:ext cx="9149699" cy="6179699"/>
          </a:xfrm>
          <a:prstGeom prst="rect">
            <a:avLst/>
          </a:prstGeom>
        </p:spPr>
      </p:pic>
      <p:pic>
        <p:nvPicPr>
          <p:cNvPr id="3" name="Picture 2" descr="TTU Fountain and Seal inside Memorial Circle off Broadway st 3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4744"/>
            <a:ext cx="3357535" cy="18332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" y="0"/>
            <a:ext cx="9149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Fountain and Seal at University/Broadway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8684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xmlns:p14="http://schemas.microsoft.com/office/powerpoint/2010/main" advClick="0" advTm="5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05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78731" y="6562737"/>
            <a:ext cx="32652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FFFF"/>
                </a:solidFill>
              </a:rPr>
              <a:t>Photograph taken by Candia </a:t>
            </a:r>
            <a:r>
              <a:rPr lang="en-US" sz="1400" dirty="0" err="1" smtClean="0">
                <a:solidFill>
                  <a:srgbClr val="FFFFFF"/>
                </a:solidFill>
              </a:rPr>
              <a:t>Thew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1993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xmlns:p14="http://schemas.microsoft.com/office/powerpoint/2010/main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2470"/>
            <a:ext cx="1671459" cy="1245530"/>
          </a:xfrm>
          <a:prstGeom prst="rect">
            <a:avLst/>
          </a:prstGeom>
        </p:spPr>
      </p:pic>
      <p:pic>
        <p:nvPicPr>
          <p:cNvPr id="4" name="Picture 3" descr="TTU Fountain in Memorial Circle 4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" y="0"/>
            <a:ext cx="9149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Memorial Circle off Broadway Ave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4921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xmlns:p14="http://schemas.microsoft.com/office/powerpoint/2010/main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TU Will Rogers sculpture in Memorial Circl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TTU Will Rogers sculpture in Memorial Circle 6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3236" y="5250191"/>
            <a:ext cx="3500764" cy="1607809"/>
          </a:xfrm>
          <a:prstGeom prst="rect">
            <a:avLst/>
          </a:prstGeom>
        </p:spPr>
      </p:pic>
      <p:pic>
        <p:nvPicPr>
          <p:cNvPr id="4" name="Picture 3" descr="TTU Will Rogers sculpture in Memorial Circle 4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16080"/>
            <a:ext cx="2253475" cy="39419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" y="0"/>
            <a:ext cx="9149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Will Rogers sculpture off Broadway Ave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3553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xmlns:p14="http://schemas.microsoft.com/office/powerpoint/2010/main" advClick="0" advTm="5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2470"/>
            <a:ext cx="1671459" cy="1245530"/>
          </a:xfrm>
          <a:prstGeom prst="rect">
            <a:avLst/>
          </a:prstGeom>
        </p:spPr>
      </p:pic>
      <p:pic>
        <p:nvPicPr>
          <p:cNvPr id="2" name="Picture 1" descr="TTU Freedom of Youth Sculpture in Holden Hall rotunda 3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72067"/>
            <a:ext cx="4489450" cy="5985933"/>
          </a:xfrm>
          <a:prstGeom prst="rect">
            <a:avLst/>
          </a:prstGeom>
        </p:spPr>
      </p:pic>
      <p:pic>
        <p:nvPicPr>
          <p:cNvPr id="4" name="Picture 3" descr="TTU Freedom of Youth Sculpture in Holden Hall rotunda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9450" y="0"/>
            <a:ext cx="465455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" y="0"/>
            <a:ext cx="9149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Freedom of Youth sculpture in Holden Hall rotunda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2244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xmlns:p14="http://schemas.microsoft.com/office/powerpoint/2010/main" advClick="0" advTm="6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2470"/>
            <a:ext cx="1671459" cy="1245530"/>
          </a:xfrm>
          <a:prstGeom prst="rect">
            <a:avLst/>
          </a:prstGeom>
        </p:spPr>
      </p:pic>
      <p:pic>
        <p:nvPicPr>
          <p:cNvPr id="2" name="Picture 1" descr="TTU Headwater Sculpture behind Foreign Language building 9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54792"/>
            <a:ext cx="9144000" cy="6200724"/>
          </a:xfrm>
          <a:prstGeom prst="rect">
            <a:avLst/>
          </a:prstGeom>
        </p:spPr>
      </p:pic>
      <p:pic>
        <p:nvPicPr>
          <p:cNvPr id="3" name="Picture 2" descr="TTU Headwater Sculpture behind Foreign Language building 2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3077" y="4977421"/>
            <a:ext cx="2500923" cy="18756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" y="39684"/>
            <a:ext cx="9149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Headwater sculpture behind the Foreign language building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99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xmlns:p14="http://schemas.microsoft.com/office/powerpoint/2010/main" advClick="0" advTm="6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2470"/>
            <a:ext cx="1671459" cy="1245530"/>
          </a:xfrm>
          <a:prstGeom prst="rect">
            <a:avLst/>
          </a:prstGeom>
        </p:spPr>
      </p:pic>
      <p:pic>
        <p:nvPicPr>
          <p:cNvPr id="2" name="Picture 1" descr="TTU International Culture Center behind TTU museum 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36845" y="6383625"/>
            <a:ext cx="3512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601 Indiana Ave/4</a:t>
            </a:r>
            <a:r>
              <a:rPr lang="en-US" sz="2400" baseline="30000" dirty="0" smtClean="0">
                <a:solidFill>
                  <a:srgbClr val="FFFFFF"/>
                </a:solidFill>
              </a:rPr>
              <a:t>th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st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44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xmlns:p14="http://schemas.microsoft.com/office/powerpoint/2010/main" advClick="0" advTm="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2470"/>
            <a:ext cx="1671459" cy="1245530"/>
          </a:xfrm>
          <a:prstGeom prst="rect">
            <a:avLst/>
          </a:prstGeom>
        </p:spPr>
      </p:pic>
      <p:pic>
        <p:nvPicPr>
          <p:cNvPr id="2" name="Picture 1" descr="TTU Lapstrake Gateway - northeast side of campus 3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9842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" y="0"/>
            <a:ext cx="3702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</a:rPr>
              <a:t>Lapstrake</a:t>
            </a:r>
            <a:r>
              <a:rPr lang="en-US" sz="2800" dirty="0" smtClean="0">
                <a:solidFill>
                  <a:schemeClr val="bg1"/>
                </a:solidFill>
              </a:rPr>
              <a:t> Gateway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1412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xmlns:p14="http://schemas.microsoft.com/office/powerpoint/2010/main" advClick="0" advTm="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TU Masked Rider sculpture outside of Frazier Pavilion 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 descr="TTU Masked Rider sculpture outside of Frazier Pavilion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210538"/>
            <a:ext cx="3529949" cy="26474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41769" y="6334780"/>
            <a:ext cx="7107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Masked Rider behind the Frazier Pavilion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4940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xmlns:p14="http://schemas.microsoft.com/office/powerpoint/2010/main" advClick="0" advTm="6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2470"/>
            <a:ext cx="1671459" cy="1245530"/>
          </a:xfrm>
          <a:prstGeom prst="rect">
            <a:avLst/>
          </a:prstGeom>
        </p:spPr>
      </p:pic>
      <p:pic>
        <p:nvPicPr>
          <p:cNvPr id="3" name="Picture 2" descr="TTU Park Place and Irish Madonna sculpture in front of Human Science next to Memorial Circle 12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0500" y="456372"/>
            <a:ext cx="5143500" cy="6401627"/>
          </a:xfrm>
          <a:prstGeom prst="rect">
            <a:avLst/>
          </a:prstGeom>
        </p:spPr>
      </p:pic>
      <p:pic>
        <p:nvPicPr>
          <p:cNvPr id="6" name="Picture 5" descr="TTU Park Place and Irish Madonna sculpture in front of Human Science next to Memorial Circle 8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5462" y="3953283"/>
            <a:ext cx="2178538" cy="2904717"/>
          </a:xfrm>
          <a:prstGeom prst="rect">
            <a:avLst/>
          </a:prstGeom>
        </p:spPr>
      </p:pic>
      <p:pic>
        <p:nvPicPr>
          <p:cNvPr id="8" name="Picture 7" descr="TTU Park Place and Irish Madonna sculpture in front of Human Science next to Memorial Circle 4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881924" cy="4288693"/>
          </a:xfrm>
          <a:prstGeom prst="rect">
            <a:avLst/>
          </a:prstGeom>
        </p:spPr>
      </p:pic>
      <p:pic>
        <p:nvPicPr>
          <p:cNvPr id="7" name="Picture 6" descr="TTU Park Place and Irish Madonna sculpture in front of Human Science next to Memorial Circle 11.JP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471841"/>
            <a:ext cx="4000500" cy="43861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54556" y="-136766"/>
            <a:ext cx="7195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Irish Madonna sculpture next to Memorial Circle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43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xmlns:p14="http://schemas.microsoft.com/office/powerpoint/2010/main" advClick="0" advTm="10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2470"/>
            <a:ext cx="1671459" cy="1245530"/>
          </a:xfrm>
          <a:prstGeom prst="rect">
            <a:avLst/>
          </a:prstGeom>
        </p:spPr>
      </p:pic>
      <p:pic>
        <p:nvPicPr>
          <p:cNvPr id="2" name="Picture 1" descr="TTU Southwest conference original football team member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9149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O</a:t>
            </a:r>
            <a:r>
              <a:rPr lang="en-US" sz="2800" dirty="0" smtClean="0">
                <a:solidFill>
                  <a:schemeClr val="bg1"/>
                </a:solidFill>
              </a:rPr>
              <a:t>riginal Southwest conference football team members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0483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xmlns:p14="http://schemas.microsoft.com/office/powerpoint/2010/main" advClick="0" advTm="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2470"/>
            <a:ext cx="1671459" cy="1245530"/>
          </a:xfrm>
          <a:prstGeom prst="rect">
            <a:avLst/>
          </a:prstGeom>
        </p:spPr>
      </p:pic>
      <p:pic>
        <p:nvPicPr>
          <p:cNvPr id="2" name="Picture 1" descr="TTU Square Spiral Arch sculpture by Experimental sciences building 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TTU Square Spiral Arch sculpture by Experimental sciences building 4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2640" y="3327463"/>
            <a:ext cx="2583723" cy="35305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" y="0"/>
            <a:ext cx="9149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Square Spiral Arch by Experimental Sciences Building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6926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xmlns:p14="http://schemas.microsoft.com/office/powerpoint/2010/main" advClick="0" advTm="5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2470"/>
            <a:ext cx="1671459" cy="1245530"/>
          </a:xfrm>
          <a:prstGeom prst="rect">
            <a:avLst/>
          </a:prstGeom>
        </p:spPr>
      </p:pic>
      <p:pic>
        <p:nvPicPr>
          <p:cNvPr id="2" name="Picture 1" descr="396-smal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58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xmlns:p14="http://schemas.microsoft.com/office/powerpoint/2010/main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TU The Way West sculpture outside Gordon Residence H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500" y="3175"/>
            <a:ext cx="51435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01929"/>
            <a:ext cx="40005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The Way West sculpture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outside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Gordon Residence Hall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2470"/>
            <a:ext cx="1671459" cy="12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3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xmlns:p14="http://schemas.microsoft.com/office/powerpoint/2010/main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2470"/>
            <a:ext cx="1671459" cy="1245530"/>
          </a:xfrm>
          <a:prstGeom prst="rect">
            <a:avLst/>
          </a:prstGeom>
        </p:spPr>
      </p:pic>
      <p:pic>
        <p:nvPicPr>
          <p:cNvPr id="2" name="Picture 1" descr="TTU Wind River Sculpture by Murray Residence Hall 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TTU Wind River Sculpture by Murray Residence Hall 5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137123"/>
            <a:ext cx="3627836" cy="27208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5698" y="6334780"/>
            <a:ext cx="9149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Wind River sculpture by Murray Residence Hall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24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xmlns:p14="http://schemas.microsoft.com/office/powerpoint/2010/main" advClick="0" advTm="5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1751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555535" y="102615"/>
            <a:ext cx="6908411" cy="66227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25718" y="6334780"/>
            <a:ext cx="6418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15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Street/Detroit Ave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-28542" y="799060"/>
            <a:ext cx="27257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The Southwest Collection </a:t>
            </a:r>
            <a:r>
              <a:rPr lang="en-US" sz="2000" dirty="0" smtClean="0">
                <a:solidFill>
                  <a:schemeClr val="bg1"/>
                </a:solidFill>
              </a:rPr>
              <a:t>(collection of 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ranch records etc.)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9" name="Picture 8" descr="IMG_1756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454286" y="3688196"/>
            <a:ext cx="3634292" cy="272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72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xmlns:p14="http://schemas.microsoft.com/office/powerpoint/2010/main" advClick="0" advTm="5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TU Museum - 4th street - Moody Plantetarium 2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8373" y="-1"/>
            <a:ext cx="3875626" cy="3369098"/>
          </a:xfrm>
          <a:prstGeom prst="rect">
            <a:avLst/>
          </a:prstGeom>
        </p:spPr>
      </p:pic>
      <p:pic>
        <p:nvPicPr>
          <p:cNvPr id="8" name="Picture 7" descr="TTU Museum - 4th street - Tug of War sculpture 2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6135" y="3202245"/>
            <a:ext cx="4857865" cy="36557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01203" y="6414147"/>
            <a:ext cx="3442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Tug of War sculpture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5524546" y="2740580"/>
            <a:ext cx="3595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</a:t>
            </a:r>
            <a:r>
              <a:rPr lang="en-US" sz="2400" dirty="0" smtClean="0"/>
              <a:t>oody Planetarium</a:t>
            </a:r>
            <a:endParaRPr lang="en-US" sz="2400" dirty="0"/>
          </a:p>
        </p:txBody>
      </p:sp>
      <p:pic>
        <p:nvPicPr>
          <p:cNvPr id="13" name="Picture 12" descr="TTU museum - 4th street - sculpture 4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62014"/>
            <a:ext cx="4484567" cy="57959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83" y="6334780"/>
            <a:ext cx="2406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Indiana/4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St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261610"/>
            <a:ext cx="5268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TTU museum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3710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xmlns:p14="http://schemas.microsoft.com/office/powerpoint/2010/main" advClick="0" advTm="6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2470"/>
            <a:ext cx="1671459" cy="1245530"/>
          </a:xfrm>
          <a:prstGeom prst="rect">
            <a:avLst/>
          </a:prstGeom>
        </p:spPr>
      </p:pic>
      <p:pic>
        <p:nvPicPr>
          <p:cNvPr id="3" name="Picture 2" descr="TTU Museum - 4th street - sculpture 2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7163" y="0"/>
            <a:ext cx="2490323" cy="6858000"/>
          </a:xfrm>
          <a:prstGeom prst="rect">
            <a:avLst/>
          </a:prstGeom>
        </p:spPr>
      </p:pic>
      <p:pic>
        <p:nvPicPr>
          <p:cNvPr id="4" name="Picture 3" descr="TTU Museum -   4th street -  sculpture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11169"/>
            <a:ext cx="2857423" cy="5746831"/>
          </a:xfrm>
          <a:prstGeom prst="rect">
            <a:avLst/>
          </a:prstGeom>
        </p:spPr>
      </p:pic>
      <p:pic>
        <p:nvPicPr>
          <p:cNvPr id="7" name="Picture 6" descr="TTU Museum - 4th street sculpture 2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7423" y="1111169"/>
            <a:ext cx="3829740" cy="58038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" y="0"/>
            <a:ext cx="8492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TTU museum outdoor sculptures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6195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xmlns:p14="http://schemas.microsoft.com/office/powerpoint/2010/main" advClick="0" advTm="6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2470"/>
            <a:ext cx="1671459" cy="124553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28916" y="1785159"/>
            <a:ext cx="628299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Sightseeing</a:t>
            </a:r>
          </a:p>
          <a:p>
            <a:pPr algn="ctr"/>
            <a:r>
              <a:rPr lang="en-US" sz="7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Lubbock</a:t>
            </a:r>
          </a:p>
          <a:p>
            <a:pPr algn="ctr"/>
            <a:r>
              <a:rPr lang="en-US" sz="7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o</a:t>
            </a:r>
            <a:r>
              <a:rPr lang="en-US" sz="7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ff campus</a:t>
            </a:r>
            <a:endParaRPr lang="en-US" sz="72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744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xmlns:p14="http://schemas.microsoft.com/office/powerpoint/2010/main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2470"/>
            <a:ext cx="1671459" cy="1245530"/>
          </a:xfrm>
          <a:prstGeom prst="rect">
            <a:avLst/>
          </a:prstGeom>
        </p:spPr>
      </p:pic>
      <p:pic>
        <p:nvPicPr>
          <p:cNvPr id="4" name="Picture 3" descr="Delbert and Carolyn McDougal statues 2006 at University and Glenna Goodacre st 8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7" name="Picture 6" descr="Delbert and Carolyn McDougal statues 2006 at University and Glenna Goodacre st 10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3347" y="4900618"/>
            <a:ext cx="4200653" cy="19573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43500" y="3733332"/>
            <a:ext cx="4000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University/</a:t>
            </a:r>
            <a:r>
              <a:rPr lang="en-US" sz="2400" dirty="0" err="1" smtClean="0">
                <a:solidFill>
                  <a:schemeClr val="bg1"/>
                </a:solidFill>
              </a:rPr>
              <a:t>Genna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Goodacre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(across from TTU campus)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9" name="Picture 8" descr="Delbert and Carolyn McDougal statues 2006 at University and Glenna Goodacre st 9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7779" y="0"/>
            <a:ext cx="2846221" cy="3380067"/>
          </a:xfrm>
          <a:prstGeom prst="rect">
            <a:avLst/>
          </a:prstGeom>
        </p:spPr>
      </p:pic>
      <p:pic>
        <p:nvPicPr>
          <p:cNvPr id="10" name="Picture 9" descr="Entance to North Overton area across street from TTU at University and Glenna Goodacre .JP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750928"/>
            <a:ext cx="3302948" cy="210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34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xmlns:p14="http://schemas.microsoft.com/office/powerpoint/2010/main" advClick="0" advTm="6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2470"/>
            <a:ext cx="1671459" cy="1245530"/>
          </a:xfrm>
          <a:prstGeom prst="rect">
            <a:avLst/>
          </a:prstGeom>
        </p:spPr>
      </p:pic>
      <p:pic>
        <p:nvPicPr>
          <p:cNvPr id="2" name="Picture 1" descr="City of Lubbock Cemetery - Buddy Holly gravesite 6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548"/>
            <a:ext cx="9144000" cy="6858000"/>
          </a:xfrm>
          <a:prstGeom prst="rect">
            <a:avLst/>
          </a:prstGeom>
        </p:spPr>
      </p:pic>
      <p:pic>
        <p:nvPicPr>
          <p:cNvPr id="3" name="Picture 2" descr="City of Lubbock Cemetery - Buddy Holly gravesite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548"/>
            <a:ext cx="1861981" cy="24826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" y="6315240"/>
            <a:ext cx="4568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City of Lubbock Cemetery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69636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xmlns:p14="http://schemas.microsoft.com/office/powerpoint/2010/main" advClick="0" advTm="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2470"/>
            <a:ext cx="1671459" cy="1245530"/>
          </a:xfrm>
          <a:prstGeom prst="rect">
            <a:avLst/>
          </a:prstGeom>
        </p:spPr>
      </p:pic>
      <p:pic>
        <p:nvPicPr>
          <p:cNvPr id="2" name="Picture 1" descr="McPherson Cellars at Texas and 17th st 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Sculpture at McPherson Cellars at Texas and 17th st 6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84363"/>
            <a:ext cx="2034953" cy="2370275"/>
          </a:xfrm>
          <a:prstGeom prst="rect">
            <a:avLst/>
          </a:prstGeom>
        </p:spPr>
      </p:pic>
      <p:pic>
        <p:nvPicPr>
          <p:cNvPr id="7" name="Picture 6" descr="Sculpture at McPherson Cellars at Texas and 17th st 3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3802" y="4134374"/>
            <a:ext cx="2040198" cy="27202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42154" y="6331418"/>
            <a:ext cx="5001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Depot District on Texas/17</a:t>
            </a:r>
            <a:r>
              <a:rPr lang="en-US" sz="2800" baseline="30000" dirty="0" smtClean="0">
                <a:solidFill>
                  <a:srgbClr val="FFFFFF"/>
                </a:solidFill>
              </a:rPr>
              <a:t>th</a:t>
            </a:r>
            <a:r>
              <a:rPr lang="en-US" sz="2800" dirty="0" smtClean="0">
                <a:solidFill>
                  <a:srgbClr val="FFFFFF"/>
                </a:solidFill>
              </a:rPr>
              <a:t> St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09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xmlns:p14="http://schemas.microsoft.com/office/powerpoint/2010/main" advClick="0" advTm="6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2470"/>
            <a:ext cx="1671459" cy="1245530"/>
          </a:xfrm>
          <a:prstGeom prst="rect">
            <a:avLst/>
          </a:prstGeom>
        </p:spPr>
      </p:pic>
      <p:pic>
        <p:nvPicPr>
          <p:cNvPr id="3" name="Picture 2" descr="IMG_169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IMG_1693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3602857" cy="27021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3347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Depot District on Buddy Holly between 17</a:t>
            </a:r>
            <a:r>
              <a:rPr lang="en-US" sz="2800" baseline="30000" dirty="0" smtClean="0">
                <a:solidFill>
                  <a:srgbClr val="FFFFFF"/>
                </a:solidFill>
              </a:rPr>
              <a:t>th</a:t>
            </a:r>
            <a:r>
              <a:rPr lang="en-US" sz="2800" dirty="0" smtClean="0">
                <a:solidFill>
                  <a:srgbClr val="FFFFFF"/>
                </a:solidFill>
              </a:rPr>
              <a:t> and 19</a:t>
            </a:r>
            <a:r>
              <a:rPr lang="en-US" sz="2800" baseline="30000" dirty="0" smtClean="0">
                <a:solidFill>
                  <a:srgbClr val="FFFFFF"/>
                </a:solidFill>
              </a:rPr>
              <a:t>th</a:t>
            </a:r>
            <a:r>
              <a:rPr lang="en-US" sz="2800" dirty="0" smtClean="0">
                <a:solidFill>
                  <a:srgbClr val="FFFFFF"/>
                </a:solidFill>
              </a:rPr>
              <a:t> St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46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xmlns:p14="http://schemas.microsoft.com/office/powerpoint/2010/main" advClick="0" advTm="5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2470"/>
            <a:ext cx="1671459" cy="1245530"/>
          </a:xfrm>
          <a:prstGeom prst="rect">
            <a:avLst/>
          </a:prstGeom>
        </p:spPr>
      </p:pic>
      <p:pic>
        <p:nvPicPr>
          <p:cNvPr id="2" name="Picture 1" descr="397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21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xmlns:p14="http://schemas.microsoft.com/office/powerpoint/2010/main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2470"/>
            <a:ext cx="1671459" cy="1245530"/>
          </a:xfrm>
          <a:prstGeom prst="rect">
            <a:avLst/>
          </a:prstGeom>
        </p:spPr>
      </p:pic>
      <p:pic>
        <p:nvPicPr>
          <p:cNvPr id="2" name="Picture 1" descr="IMG_1675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IMG_1673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731683" cy="27987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3347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Depot District on Buddy Holly between 17</a:t>
            </a:r>
            <a:r>
              <a:rPr lang="en-US" sz="2800" baseline="30000" dirty="0" smtClean="0">
                <a:solidFill>
                  <a:srgbClr val="FFFFFF"/>
                </a:solidFill>
              </a:rPr>
              <a:t>th</a:t>
            </a:r>
            <a:r>
              <a:rPr lang="en-US" sz="2800" dirty="0" smtClean="0">
                <a:solidFill>
                  <a:srgbClr val="FFFFFF"/>
                </a:solidFill>
              </a:rPr>
              <a:t> and 19</a:t>
            </a:r>
            <a:r>
              <a:rPr lang="en-US" sz="2800" baseline="30000" dirty="0" smtClean="0">
                <a:solidFill>
                  <a:srgbClr val="FFFFFF"/>
                </a:solidFill>
              </a:rPr>
              <a:t>th</a:t>
            </a:r>
            <a:r>
              <a:rPr lang="en-US" sz="2800" dirty="0" smtClean="0">
                <a:solidFill>
                  <a:srgbClr val="FFFFFF"/>
                </a:solidFill>
              </a:rPr>
              <a:t> St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90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xmlns:p14="http://schemas.microsoft.com/office/powerpoint/2010/main" advClick="0" advTm="5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669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125" y="8"/>
            <a:ext cx="8215090" cy="6342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3347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Depot District on Buddy Holly between 17</a:t>
            </a:r>
            <a:r>
              <a:rPr lang="en-US" sz="2800" baseline="30000" dirty="0" smtClean="0">
                <a:solidFill>
                  <a:srgbClr val="FFFFFF"/>
                </a:solidFill>
              </a:rPr>
              <a:t>th</a:t>
            </a:r>
            <a:r>
              <a:rPr lang="en-US" sz="2800" dirty="0" smtClean="0">
                <a:solidFill>
                  <a:srgbClr val="FFFFFF"/>
                </a:solidFill>
              </a:rPr>
              <a:t> and 19</a:t>
            </a:r>
            <a:r>
              <a:rPr lang="en-US" sz="2800" baseline="30000" dirty="0" smtClean="0">
                <a:solidFill>
                  <a:srgbClr val="FFFFFF"/>
                </a:solidFill>
              </a:rPr>
              <a:t>th</a:t>
            </a:r>
            <a:r>
              <a:rPr lang="en-US" sz="2800" dirty="0" smtClean="0">
                <a:solidFill>
                  <a:srgbClr val="FFFFFF"/>
                </a:solidFill>
              </a:rPr>
              <a:t> St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67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xmlns:p14="http://schemas.microsoft.com/office/powerpoint/2010/main" advClick="0" advTm="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G_169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197" y="0"/>
            <a:ext cx="8409802" cy="63073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33478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Depot District on Buddy Holly/17</a:t>
            </a:r>
            <a:r>
              <a:rPr lang="en-US" sz="2800" baseline="30000" dirty="0" smtClean="0">
                <a:solidFill>
                  <a:srgbClr val="FFFFFF"/>
                </a:solidFill>
              </a:rPr>
              <a:t>th</a:t>
            </a:r>
            <a:r>
              <a:rPr lang="en-US" sz="2800" dirty="0" smtClean="0">
                <a:solidFill>
                  <a:srgbClr val="FFFFFF"/>
                </a:solidFill>
              </a:rPr>
              <a:t> St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8" name="Picture 7" descr="IMG_1689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551263" cy="270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98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xmlns:p14="http://schemas.microsoft.com/office/powerpoint/2010/main" advClick="0" advTm="5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2470"/>
            <a:ext cx="1671459" cy="1245530"/>
          </a:xfrm>
          <a:prstGeom prst="rect">
            <a:avLst/>
          </a:prstGeom>
        </p:spPr>
      </p:pic>
      <p:pic>
        <p:nvPicPr>
          <p:cNvPr id="2" name="Picture 1" descr="IMG_1685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3322" y="0"/>
            <a:ext cx="5143500" cy="6858000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3" name="Picture 2" descr="IMG_1684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45573">
            <a:off x="-126792" y="-84658"/>
            <a:ext cx="3153800" cy="42050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62126" y="6334780"/>
            <a:ext cx="6881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Depot District on Texas between 17</a:t>
            </a:r>
            <a:r>
              <a:rPr lang="en-US" sz="2400" baseline="30000" dirty="0" smtClean="0">
                <a:solidFill>
                  <a:srgbClr val="FFFFFF"/>
                </a:solidFill>
              </a:rPr>
              <a:t>th</a:t>
            </a:r>
            <a:r>
              <a:rPr lang="en-US" sz="2400" dirty="0" smtClean="0">
                <a:solidFill>
                  <a:srgbClr val="FFFFFF"/>
                </a:solidFill>
              </a:rPr>
              <a:t> and 19</a:t>
            </a:r>
            <a:r>
              <a:rPr lang="en-US" sz="2400" baseline="30000" dirty="0" smtClean="0">
                <a:solidFill>
                  <a:srgbClr val="FFFFFF"/>
                </a:solidFill>
              </a:rPr>
              <a:t>th</a:t>
            </a:r>
            <a:r>
              <a:rPr lang="en-US" sz="2400" dirty="0" smtClean="0">
                <a:solidFill>
                  <a:srgbClr val="FFFFFF"/>
                </a:solidFill>
              </a:rPr>
              <a:t> St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30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xmlns:p14="http://schemas.microsoft.com/office/powerpoint/2010/main" advClick="0" advTm="5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2470"/>
            <a:ext cx="1671459" cy="1245530"/>
          </a:xfrm>
          <a:prstGeom prst="rect">
            <a:avLst/>
          </a:prstGeom>
        </p:spPr>
      </p:pic>
      <p:pic>
        <p:nvPicPr>
          <p:cNvPr id="2" name="Picture 1" descr="American Wind Power Center 1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 descr="American Wind Power Center 4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449085">
            <a:off x="4714711" y="-123523"/>
            <a:ext cx="4518585" cy="1938286"/>
          </a:xfrm>
          <a:prstGeom prst="rect">
            <a:avLst/>
          </a:prstGeom>
        </p:spPr>
      </p:pic>
      <p:pic>
        <p:nvPicPr>
          <p:cNvPr id="6" name="Picture 5" descr="American Wind Power Center 7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0299" y="1616257"/>
            <a:ext cx="2853700" cy="29142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60999" y="6315240"/>
            <a:ext cx="3682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1701 Canyon Lake </a:t>
            </a:r>
            <a:r>
              <a:rPr lang="en-US" sz="2800" dirty="0" err="1" smtClean="0">
                <a:solidFill>
                  <a:srgbClr val="FFFFFF"/>
                </a:solidFill>
              </a:rPr>
              <a:t>Dr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07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xmlns:p14="http://schemas.microsoft.com/office/powerpoint/2010/main" advClick="0" advTm="5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cKenzie Park - American Museum of Agriculture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9427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225649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1121 Canyon Lake </a:t>
            </a:r>
            <a:r>
              <a:rPr lang="en-US" sz="2400" dirty="0" err="1" smtClean="0">
                <a:solidFill>
                  <a:srgbClr val="FFFFFF"/>
                </a:solidFill>
              </a:rPr>
              <a:t>Dr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6707" y="5258213"/>
            <a:ext cx="396865" cy="2678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51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xmlns:p14="http://schemas.microsoft.com/office/powerpoint/2010/main" advClick="0" advTm="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2470"/>
            <a:ext cx="1671459" cy="1245530"/>
          </a:xfrm>
          <a:prstGeom prst="rect">
            <a:avLst/>
          </a:prstGeom>
        </p:spPr>
      </p:pic>
      <p:pic>
        <p:nvPicPr>
          <p:cNvPr id="2" name="Picture 1" descr="MacKenzie Park - Mustangs 6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MacKenzie Park - Mustangs 4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921" y="3990075"/>
            <a:ext cx="3823900" cy="28679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9843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/>
              <a:t>MacKenzie</a:t>
            </a:r>
            <a:r>
              <a:rPr lang="en-US" sz="2800" dirty="0" smtClean="0"/>
              <a:t> Park Mustangs</a:t>
            </a:r>
            <a:endParaRPr lang="en-US" sz="2800" dirty="0"/>
          </a:p>
        </p:txBody>
      </p:sp>
      <p:pic>
        <p:nvPicPr>
          <p:cNvPr id="4" name="Picture 3" descr="MacKenzie Park - Mustangs 2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2812" y="3990075"/>
            <a:ext cx="3823899" cy="28679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711" y="63347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601 Municipal Dr.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54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xmlns:p14="http://schemas.microsoft.com/office/powerpoint/2010/main" advClick="0" advTm="6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2470"/>
            <a:ext cx="1671459" cy="1245530"/>
          </a:xfrm>
          <a:prstGeom prst="rect">
            <a:avLst/>
          </a:prstGeom>
        </p:spPr>
      </p:pic>
      <p:pic>
        <p:nvPicPr>
          <p:cNvPr id="4" name="Picture 3" descr="MacKenzie Park - Prairie Dogs 14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3492" y="0"/>
            <a:ext cx="4130508" cy="3097881"/>
          </a:xfrm>
          <a:prstGeom prst="rect">
            <a:avLst/>
          </a:prstGeom>
        </p:spPr>
      </p:pic>
      <p:pic>
        <p:nvPicPr>
          <p:cNvPr id="6" name="Picture 5" descr="MacKenzie Park - Prairie Dogs 10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950898"/>
            <a:ext cx="4613547" cy="2907101"/>
          </a:xfrm>
          <a:prstGeom prst="rect">
            <a:avLst/>
          </a:prstGeom>
        </p:spPr>
      </p:pic>
      <p:pic>
        <p:nvPicPr>
          <p:cNvPr id="3" name="Picture 2" descr="MacKenzie Park - Prairie Dogs 4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7818" y="2392969"/>
            <a:ext cx="3836182" cy="4465031"/>
          </a:xfrm>
          <a:prstGeom prst="rect">
            <a:avLst/>
          </a:prstGeom>
        </p:spPr>
      </p:pic>
      <p:pic>
        <p:nvPicPr>
          <p:cNvPr id="7" name="Picture 6" descr="MacKenzie Park - Prairie Dogs 12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307818" cy="39808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9843" y="0"/>
            <a:ext cx="5327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/>
              <a:t>MacKenzie</a:t>
            </a:r>
            <a:r>
              <a:rPr lang="en-US" sz="2800" dirty="0" smtClean="0"/>
              <a:t> Park Prairie Dog Town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4567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xmlns:p14="http://schemas.microsoft.com/office/powerpoint/2010/main" advClick="0" advTm="7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2470"/>
            <a:ext cx="1671459" cy="12455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9437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Rawls Golf Course on Texas Tech Pkwy/4</a:t>
            </a:r>
            <a:r>
              <a:rPr lang="en-US" sz="2800" baseline="30000" dirty="0" smtClean="0">
                <a:solidFill>
                  <a:srgbClr val="FFFFFF"/>
                </a:solidFill>
              </a:rPr>
              <a:t>th</a:t>
            </a:r>
            <a:r>
              <a:rPr lang="en-US" sz="2800" dirty="0" smtClean="0">
                <a:solidFill>
                  <a:srgbClr val="FFFFFF"/>
                </a:solidFill>
              </a:rPr>
              <a:t> St.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2" name="Picture 1" descr="IMG_1724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6346" y="1064818"/>
            <a:ext cx="7017654" cy="579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88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xmlns:p14="http://schemas.microsoft.com/office/powerpoint/2010/main" advClick="0" advTm="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172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9437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Lubbock Lake National Historical Landmark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3" name="Picture 2" descr="IMG_1725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045553"/>
            <a:ext cx="3410716" cy="18124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10717" y="6334778"/>
            <a:ext cx="5738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2401 Landmark </a:t>
            </a:r>
            <a:r>
              <a:rPr lang="en-US" sz="2400" dirty="0" err="1" smtClean="0">
                <a:solidFill>
                  <a:schemeClr val="bg1"/>
                </a:solidFill>
              </a:rPr>
              <a:t>Dr</a:t>
            </a:r>
            <a:r>
              <a:rPr lang="en-US" sz="2400" dirty="0" smtClean="0">
                <a:solidFill>
                  <a:schemeClr val="bg1"/>
                </a:solidFill>
              </a:rPr>
              <a:t>/off North Loop 289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xmlns:p14="http://schemas.microsoft.com/office/powerpoint/2010/main" advClick="0" advTm="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2470"/>
            <a:ext cx="1671459" cy="124553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36633" y="1982096"/>
            <a:ext cx="5528652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2011 Meeting </a:t>
            </a:r>
          </a:p>
          <a:p>
            <a:pPr algn="ctr"/>
            <a:r>
              <a:rPr lang="en-US" sz="6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in </a:t>
            </a:r>
          </a:p>
          <a:p>
            <a:pPr algn="ctr"/>
            <a:r>
              <a:rPr lang="en-US" sz="6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Baton Rouge, LA</a:t>
            </a:r>
          </a:p>
        </p:txBody>
      </p:sp>
    </p:spTree>
    <p:extLst>
      <p:ext uri="{BB962C8B-B14F-4D97-AF65-F5344CB8AC3E}">
        <p14:creationId xmlns:p14="http://schemas.microsoft.com/office/powerpoint/2010/main" val="200818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xmlns:p14="http://schemas.microsoft.com/office/powerpoint/2010/main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1738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467882" y="467883"/>
            <a:ext cx="6857999" cy="59222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26973" y="457395"/>
            <a:ext cx="32217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Silent Wings Museum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6" name="Picture 5" descr="IMG_1730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9252" y="5127389"/>
            <a:ext cx="4334748" cy="17306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184" y="6334778"/>
            <a:ext cx="4539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By Airport/Off I-27 Exit 9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8645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xmlns:p14="http://schemas.microsoft.com/office/powerpoint/2010/main" advClick="0" advTm="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2470"/>
            <a:ext cx="1671459" cy="1245530"/>
          </a:xfrm>
          <a:prstGeom prst="rect">
            <a:avLst/>
          </a:prstGeom>
        </p:spPr>
      </p:pic>
      <p:pic>
        <p:nvPicPr>
          <p:cNvPr id="4" name="Picture 3" descr="IMG_1665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pic>
        <p:nvPicPr>
          <p:cNvPr id="6" name="Picture 5" descr="IMG_1664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4774311" cy="35807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00500" y="6334780"/>
            <a:ext cx="5143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5101 Clovis Highway (U.S. 84)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31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xmlns:p14="http://schemas.microsoft.com/office/powerpoint/2010/main" advClick="0" advTm="5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2470"/>
            <a:ext cx="1671459" cy="1245530"/>
          </a:xfrm>
          <a:prstGeom prst="rect">
            <a:avLst/>
          </a:prstGeom>
        </p:spPr>
      </p:pic>
      <p:pic>
        <p:nvPicPr>
          <p:cNvPr id="2" name="Picture 1" descr="IMG_1694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35771"/>
            <a:ext cx="9144000" cy="56222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" y="193585"/>
            <a:ext cx="522309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LHUCA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</a:p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between Ave K and Ave L/Mac Davis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3" name="Picture 2" descr="IMG_1696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3097" y="0"/>
            <a:ext cx="3920903" cy="294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42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xmlns:p14="http://schemas.microsoft.com/office/powerpoint/2010/main" advClick="0" advTm="6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698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132" y="0"/>
            <a:ext cx="9144000" cy="4900162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2470"/>
            <a:ext cx="1671459" cy="1245530"/>
          </a:xfrm>
          <a:prstGeom prst="rect">
            <a:avLst/>
          </a:prstGeom>
        </p:spPr>
      </p:pic>
      <p:pic>
        <p:nvPicPr>
          <p:cNvPr id="3" name="Picture 2" descr="IMG_1704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900162"/>
            <a:ext cx="4799375" cy="2022289"/>
          </a:xfrm>
          <a:prstGeom prst="rect">
            <a:avLst/>
          </a:prstGeom>
        </p:spPr>
      </p:pic>
      <p:pic>
        <p:nvPicPr>
          <p:cNvPr id="6" name="Picture 5" descr="IMG_1723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9374" y="4627083"/>
            <a:ext cx="4331493" cy="22953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90846" y="130629"/>
            <a:ext cx="32400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LHUCA between Ave K and Ave L/Mac Davis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56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xmlns:p14="http://schemas.microsoft.com/office/powerpoint/2010/main" advClick="0" advTm="6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70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0274" y="-181416"/>
            <a:ext cx="5286723" cy="7048964"/>
          </a:xfrm>
          <a:prstGeom prst="rect">
            <a:avLst/>
          </a:prstGeom>
        </p:spPr>
      </p:pic>
      <p:pic>
        <p:nvPicPr>
          <p:cNvPr id="3" name="Picture 2" descr="IMG_170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3475698" cy="4634264"/>
          </a:xfrm>
          <a:prstGeom prst="rect">
            <a:avLst/>
          </a:prstGeom>
        </p:spPr>
      </p:pic>
      <p:pic>
        <p:nvPicPr>
          <p:cNvPr id="4" name="Picture 3" descr="IMG_1703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5593" y="3697543"/>
            <a:ext cx="2377504" cy="3170005"/>
          </a:xfrm>
          <a:prstGeom prst="rect">
            <a:avLst/>
          </a:prstGeom>
        </p:spPr>
      </p:pic>
      <p:pic>
        <p:nvPicPr>
          <p:cNvPr id="7" name="Picture 6" descr="IMG_1699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432927"/>
            <a:ext cx="5246519" cy="14346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4575628"/>
            <a:ext cx="34756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LHUCA between Ave K and Ave L/Mac Davis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69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000"/>
    </mc:Choice>
    <mc:Fallback xmlns="">
      <p:transition xmlns:p14="http://schemas.microsoft.com/office/powerpoint/2010/main" advClick="0" advTm="8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170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45493">
            <a:off x="-132084" y="-96763"/>
            <a:ext cx="2964848" cy="3953130"/>
          </a:xfrm>
          <a:prstGeom prst="rect">
            <a:avLst/>
          </a:prstGeom>
        </p:spPr>
      </p:pic>
      <p:pic>
        <p:nvPicPr>
          <p:cNvPr id="2" name="Picture 1" descr="IMG_1705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4899" y="0"/>
            <a:ext cx="6695969" cy="5114258"/>
          </a:xfrm>
          <a:prstGeom prst="rect">
            <a:avLst/>
          </a:prstGeom>
        </p:spPr>
      </p:pic>
      <p:pic>
        <p:nvPicPr>
          <p:cNvPr id="7" name="Picture 6" descr="IMG_1707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5346" y="4019795"/>
            <a:ext cx="2128654" cy="28382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73924" y="5648741"/>
            <a:ext cx="3735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LHUCA between Ave K and Ave L/Mac Davis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3" name="Picture 2" descr="IMG_1706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11469"/>
            <a:ext cx="2434899" cy="324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80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000"/>
    </mc:Choice>
    <mc:Fallback xmlns="">
      <p:transition xmlns:p14="http://schemas.microsoft.com/office/powerpoint/2010/main" advClick="0" advTm="8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71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pic>
        <p:nvPicPr>
          <p:cNvPr id="3" name="Picture 2" descr="IMG_1716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25" y="2962162"/>
            <a:ext cx="5194451" cy="3895838"/>
          </a:xfrm>
          <a:prstGeom prst="rect">
            <a:avLst/>
          </a:prstGeom>
        </p:spPr>
      </p:pic>
      <p:pic>
        <p:nvPicPr>
          <p:cNvPr id="4" name="Picture 3" descr="IMG_1717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7351" y="0"/>
            <a:ext cx="2567095" cy="31127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71472"/>
            <a:ext cx="26273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LHUCA between Ave K and Ave L/Mac Davis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65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xmlns:p14="http://schemas.microsoft.com/office/powerpoint/2010/main" advClick="0" advTm="6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2470"/>
            <a:ext cx="1671459" cy="1245530"/>
          </a:xfrm>
          <a:prstGeom prst="rect">
            <a:avLst/>
          </a:prstGeom>
        </p:spPr>
      </p:pic>
      <p:pic>
        <p:nvPicPr>
          <p:cNvPr id="2" name="Picture 1" descr="Kinetic Wind Sculpture on Quaker and 24th in the pond at Maxey Park 3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3347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Kinetic Wind Sculpture on Quaker/24</a:t>
            </a:r>
            <a:r>
              <a:rPr lang="en-US" sz="2800" baseline="30000" dirty="0" smtClean="0">
                <a:solidFill>
                  <a:srgbClr val="FFFFFF"/>
                </a:solidFill>
              </a:rPr>
              <a:t>th</a:t>
            </a:r>
            <a:r>
              <a:rPr lang="en-US" sz="2800" dirty="0" smtClean="0">
                <a:solidFill>
                  <a:srgbClr val="FFFFFF"/>
                </a:solidFill>
              </a:rPr>
              <a:t> in pond at Maxey Park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6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xmlns:p14="http://schemas.microsoft.com/office/powerpoint/2010/main" advClick="0" advTm="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ational Ranching Heritage Center - Steers 1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National Ranching Heritage Center - Steers 4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32166"/>
            <a:ext cx="3234444" cy="2425834"/>
          </a:xfrm>
          <a:prstGeom prst="rect">
            <a:avLst/>
          </a:prstGeom>
        </p:spPr>
      </p:pic>
      <p:pic>
        <p:nvPicPr>
          <p:cNvPr id="6" name="Picture 5" descr="National Ranching Heritage Center - Steers 15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0368" y="0"/>
            <a:ext cx="2333632" cy="31115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9843" y="0"/>
            <a:ext cx="6830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National Ranching Heritage Center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3558681" y="6334780"/>
            <a:ext cx="2020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3121 4</a:t>
            </a:r>
            <a:r>
              <a:rPr lang="en-US" sz="2800" baseline="30000" dirty="0" smtClean="0">
                <a:solidFill>
                  <a:srgbClr val="FFFFFF"/>
                </a:solidFill>
              </a:rPr>
              <a:t>th</a:t>
            </a:r>
            <a:r>
              <a:rPr lang="en-US" sz="2800" dirty="0" smtClean="0">
                <a:solidFill>
                  <a:srgbClr val="FFFFFF"/>
                </a:solidFill>
              </a:rPr>
              <a:t> St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98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xmlns:p14="http://schemas.microsoft.com/office/powerpoint/2010/main" advClick="0" advTm="7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ells Fargo Amphitheater on Broadway - Monoliths of the Past - Stelaes 2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23" y="0"/>
            <a:ext cx="9144000" cy="5526084"/>
          </a:xfrm>
          <a:prstGeom prst="rect">
            <a:avLst/>
          </a:prstGeom>
        </p:spPr>
      </p:pic>
      <p:pic>
        <p:nvPicPr>
          <p:cNvPr id="2" name="Picture 1" descr="Wells Fargo Amphitheater on Broadway - Family Albums 2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0818" y="4714932"/>
            <a:ext cx="2933182" cy="2143067"/>
          </a:xfrm>
          <a:prstGeom prst="rect">
            <a:avLst/>
          </a:prstGeom>
        </p:spPr>
      </p:pic>
      <p:pic>
        <p:nvPicPr>
          <p:cNvPr id="7" name="Picture 6" descr="Wells Fargo Amphitheater on Broadway - Sodbuster 3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843" y="4714932"/>
            <a:ext cx="2857422" cy="21430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9843" y="0"/>
            <a:ext cx="9163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Wells Fargo Amphitheater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" y="5923186"/>
            <a:ext cx="9163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413 E. Broadway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2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xmlns:p14="http://schemas.microsoft.com/office/powerpoint/2010/main" advClick="0" advTm="6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2470"/>
            <a:ext cx="1671459" cy="1245530"/>
          </a:xfrm>
          <a:prstGeom prst="rect">
            <a:avLst/>
          </a:prstGeom>
        </p:spPr>
      </p:pic>
      <p:pic>
        <p:nvPicPr>
          <p:cNvPr id="3" name="Picture 2" descr="IMG_106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8663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67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xmlns:p14="http://schemas.microsoft.com/office/powerpoint/2010/main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ells Fargo Amphitheater on Broadway - Voices from the Past - Fence 4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6240408"/>
          </a:xfrm>
          <a:prstGeom prst="rect">
            <a:avLst/>
          </a:prstGeom>
        </p:spPr>
      </p:pic>
      <p:pic>
        <p:nvPicPr>
          <p:cNvPr id="2" name="Picture 1" descr="Wells Fargo Amphitheater on Broadway - Vortex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8581" y="4030471"/>
            <a:ext cx="1845419" cy="28275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9843" y="0"/>
            <a:ext cx="9163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Wells Fargo Amphitheater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295096"/>
            <a:ext cx="9163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413 E. Broadway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45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xmlns:p14="http://schemas.microsoft.com/office/powerpoint/2010/main" advClick="0" advTm="5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2470"/>
            <a:ext cx="1671459" cy="1245530"/>
          </a:xfrm>
          <a:prstGeom prst="rect">
            <a:avLst/>
          </a:prstGeom>
        </p:spPr>
      </p:pic>
      <p:pic>
        <p:nvPicPr>
          <p:cNvPr id="2" name="Picture 1" descr="Science Spectrum and Omni Theater off 289 South Loop frontage road between Indiana and University 3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Science Spectrum and Omni Theater off 289 South Loop frontage road between Indiana and University 4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4637" y="4220308"/>
            <a:ext cx="1978269" cy="26376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21154" y="6334780"/>
            <a:ext cx="7922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Off the South Loop 289 between Indiana/University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40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xmlns:p14="http://schemas.microsoft.com/office/powerpoint/2010/main" advClick="0" advTm="5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ubbock Area Veterans War Memorial on 82nd st and Nashville Ave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397109"/>
          </a:xfrm>
          <a:prstGeom prst="rect">
            <a:avLst/>
          </a:prstGeom>
        </p:spPr>
      </p:pic>
      <p:pic>
        <p:nvPicPr>
          <p:cNvPr id="4" name="Picture 3" descr="Lubbock Area Veterans War Memorial on 82nd st and Nashville Ave 4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7678" y="4093258"/>
            <a:ext cx="3686322" cy="27647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5317741"/>
            <a:ext cx="54911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Lubbock Area </a:t>
            </a:r>
          </a:p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Veterans War Memorial and </a:t>
            </a:r>
          </a:p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Meditation Circle </a:t>
            </a:r>
          </a:p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on 82</a:t>
            </a:r>
            <a:r>
              <a:rPr lang="en-US" sz="2400" baseline="30000" dirty="0" smtClean="0">
                <a:solidFill>
                  <a:srgbClr val="FFFFFF"/>
                </a:solidFill>
              </a:rPr>
              <a:t>nd</a:t>
            </a:r>
            <a:r>
              <a:rPr lang="en-US" sz="2400" dirty="0" smtClean="0">
                <a:solidFill>
                  <a:srgbClr val="FFFFFF"/>
                </a:solidFill>
              </a:rPr>
              <a:t>/Nashville Ave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8" name="Picture 7" descr="Lubbock Area Veterans War Memorial on 82nd st and Nashville Ave - Meditation Circle 2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2844065" cy="213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2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xmlns:p14="http://schemas.microsoft.com/office/powerpoint/2010/main" advClick="0" advTm="6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2470"/>
            <a:ext cx="1671459" cy="1245530"/>
          </a:xfrm>
          <a:prstGeom prst="rect">
            <a:avLst/>
          </a:prstGeom>
        </p:spPr>
      </p:pic>
      <p:pic>
        <p:nvPicPr>
          <p:cNvPr id="2" name="Picture 1" descr="Willie McCool Memorial at 82nd and Nashville - on Space Shuttle Columbia when it broke up on reentry 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Picture 2" descr="Willie McCool Memorial at 82nd and Nashville - on Space Shuttle Columbia when it broke up on reentry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3500" y="1619318"/>
            <a:ext cx="3956667" cy="52386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295096"/>
            <a:ext cx="5143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82</a:t>
            </a:r>
            <a:r>
              <a:rPr lang="en-US" sz="2800" baseline="30000" dirty="0" smtClean="0">
                <a:solidFill>
                  <a:schemeClr val="bg1"/>
                </a:solidFill>
              </a:rPr>
              <a:t>nd</a:t>
            </a:r>
            <a:r>
              <a:rPr lang="en-US" sz="2800" dirty="0" smtClean="0">
                <a:solidFill>
                  <a:schemeClr val="bg1"/>
                </a:solidFill>
              </a:rPr>
              <a:t>/Nashville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43500" y="277788"/>
            <a:ext cx="4000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Willie McCool Memorial/Space Shuttle Columbia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18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xmlns:p14="http://schemas.microsoft.com/office/powerpoint/2010/main" advClick="0" advTm="5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2470"/>
            <a:ext cx="1671459" cy="1245530"/>
          </a:xfrm>
          <a:prstGeom prst="rect">
            <a:avLst/>
          </a:prstGeom>
        </p:spPr>
      </p:pic>
      <p:pic>
        <p:nvPicPr>
          <p:cNvPr id="2" name="Picture 1" descr="Cotton mural at Buddy Holly and 16th st 2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4160" y="1032574"/>
            <a:ext cx="5929677" cy="48037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12845" y="6393394"/>
            <a:ext cx="5031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Depot District on Buddy Holly/16</a:t>
            </a:r>
            <a:r>
              <a:rPr lang="en-US" sz="2400" baseline="30000" dirty="0" smtClean="0">
                <a:solidFill>
                  <a:srgbClr val="FFFFFF"/>
                </a:solidFill>
              </a:rPr>
              <a:t>th</a:t>
            </a:r>
            <a:r>
              <a:rPr lang="en-US" sz="2400" dirty="0" smtClean="0">
                <a:solidFill>
                  <a:srgbClr val="FFFFFF"/>
                </a:solidFill>
              </a:rPr>
              <a:t> St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15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xmlns:p14="http://schemas.microsoft.com/office/powerpoint/2010/main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2470"/>
            <a:ext cx="1671459" cy="12455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19817" y="2828835"/>
            <a:ext cx="62829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The End</a:t>
            </a:r>
            <a:endParaRPr lang="en-US" sz="72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68825" y="5103673"/>
            <a:ext cx="4575175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Pictures provided by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Candia </a:t>
            </a:r>
            <a:r>
              <a:rPr lang="en-US" dirty="0" err="1" smtClean="0">
                <a:solidFill>
                  <a:srgbClr val="FFFFFF"/>
                </a:solidFill>
              </a:rPr>
              <a:t>Thew</a:t>
            </a:r>
            <a:r>
              <a:rPr lang="en-US" dirty="0" smtClean="0">
                <a:solidFill>
                  <a:srgbClr val="FFFFFF"/>
                </a:solidFill>
              </a:rPr>
              <a:t> &amp; Dawn Kruse Field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Permission from Holly Phillips, </a:t>
            </a:r>
            <a:r>
              <a:rPr lang="en-US" dirty="0" err="1" smtClean="0">
                <a:solidFill>
                  <a:srgbClr val="FFFFFF"/>
                </a:solidFill>
              </a:rPr>
              <a:t>Yumi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Yaguchi</a:t>
            </a:r>
            <a:r>
              <a:rPr lang="en-US" dirty="0" smtClean="0">
                <a:solidFill>
                  <a:srgbClr val="FFFFFF"/>
                </a:solidFill>
              </a:rPr>
              <a:t>, Richard Wood, Jon </a:t>
            </a:r>
            <a:r>
              <a:rPr lang="en-US" dirty="0" err="1" smtClean="0">
                <a:solidFill>
                  <a:srgbClr val="FFFFFF"/>
                </a:solidFill>
              </a:rPr>
              <a:t>Crossno</a:t>
            </a:r>
            <a:r>
              <a:rPr lang="en-US" dirty="0" smtClean="0">
                <a:solidFill>
                  <a:srgbClr val="FFFFFF"/>
                </a:solidFill>
              </a:rPr>
              <a:t>, Heather Moberly, Jerry Perry and Esther </a:t>
            </a:r>
            <a:r>
              <a:rPr lang="en-US" dirty="0" err="1" smtClean="0">
                <a:solidFill>
                  <a:srgbClr val="FFFFFF"/>
                </a:solidFill>
              </a:rPr>
              <a:t>Carrigan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for use of their likeness.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66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xmlns:p14="http://schemas.microsoft.com/office/powerpoint/2010/main" advClick="0" advTm="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1899</TotalTime>
  <Words>536</Words>
  <Application>Microsoft Macintosh PowerPoint</Application>
  <PresentationFormat>On-screen Show (4:3)</PresentationFormat>
  <Paragraphs>130</Paragraphs>
  <Slides>95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9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TTUHSC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Dawn Kruse</dc:creator>
  <cp:keywords/>
  <dc:description/>
  <cp:lastModifiedBy>Dawn Kruse</cp:lastModifiedBy>
  <cp:revision>101</cp:revision>
  <dcterms:created xsi:type="dcterms:W3CDTF">2012-04-24T18:13:21Z</dcterms:created>
  <dcterms:modified xsi:type="dcterms:W3CDTF">2012-07-09T14:18:24Z</dcterms:modified>
  <cp:category/>
</cp:coreProperties>
</file>