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75" r:id="rId4"/>
    <p:sldId id="274" r:id="rId5"/>
    <p:sldId id="271" r:id="rId6"/>
    <p:sldId id="258" r:id="rId7"/>
    <p:sldId id="259" r:id="rId8"/>
    <p:sldId id="260" r:id="rId9"/>
    <p:sldId id="261" r:id="rId10"/>
    <p:sldId id="269" r:id="rId11"/>
    <p:sldId id="268" r:id="rId12"/>
    <p:sldId id="270" r:id="rId13"/>
    <p:sldId id="262" r:id="rId14"/>
    <p:sldId id="263" r:id="rId15"/>
    <p:sldId id="264" r:id="rId16"/>
    <p:sldId id="266" r:id="rId17"/>
    <p:sldId id="265" r:id="rId18"/>
    <p:sldId id="267" r:id="rId19"/>
    <p:sldId id="279" r:id="rId20"/>
    <p:sldId id="272" r:id="rId21"/>
    <p:sldId id="277" r:id="rId22"/>
    <p:sldId id="273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008" y="-112"/>
      </p:cViewPr>
      <p:guideLst>
        <p:guide orient="horz" pos="1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6/10/2014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libraries" TargetMode="External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tuhsc.edu/librarie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http://www.ttuhsc.edu/librari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ttuhsc.edu/librari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hyperlink" Target="http://www.ttuhsc.edu/librari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Vugrin, MSLS</a:t>
            </a:r>
          </a:p>
          <a:p>
            <a:r>
              <a:rPr lang="en-US" sz="1000" dirty="0" smtClean="0"/>
              <a:t>Reference Librarian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Athletic Training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library orientation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6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06-03 at 12.3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526369"/>
            <a:ext cx="309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4113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Can you locate a book to help study for the NPTE exam?</a:t>
            </a:r>
          </a:p>
          <a:p>
            <a:pPr>
              <a:lnSpc>
                <a:spcPct val="160000"/>
              </a:lnSpc>
            </a:pPr>
            <a:r>
              <a:rPr lang="en-US" dirty="0"/>
              <a:t>The NPTE text is one of the readings/textbooks available in AP.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How is fibromyalgia diagnosed? What are the tests?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 Quick answers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some images of how to do a correct lunge.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Type lunge into first screen, select images from left side options or under Multimedia tab.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patient education and pricing information for </a:t>
            </a:r>
            <a:r>
              <a:rPr lang="en-US" dirty="0" err="1" smtClean="0"/>
              <a:t>lipitor</a:t>
            </a:r>
            <a:r>
              <a:rPr lang="en-US" dirty="0" smtClean="0"/>
              <a:t>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Drugs &gt;patient education &gt;pricing information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 marL="45720" indent="0">
              <a:lnSpc>
                <a:spcPct val="160000"/>
              </a:lnSpc>
              <a:buNone/>
            </a:pPr>
            <a:endParaRPr lang="en-US" dirty="0"/>
          </a:p>
        </p:txBody>
      </p:sp>
      <p:pic>
        <p:nvPicPr>
          <p:cNvPr id="4" name="Picture 3" descr="Screen Shot 2014-06-03 at 12.38.3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98" r="8265"/>
          <a:stretch/>
        </p:blipFill>
        <p:spPr>
          <a:xfrm>
            <a:off x="6699446" y="3210896"/>
            <a:ext cx="2269311" cy="11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601674" cy="4407408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dirty="0"/>
              <a:t>How much grapefruit juice can I drink if on </a:t>
            </a:r>
            <a:r>
              <a:rPr lang="en-US" dirty="0" err="1"/>
              <a:t>lipitor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dirty="0"/>
              <a:t>Less than a </a:t>
            </a:r>
            <a:r>
              <a:rPr lang="en-US" dirty="0" smtClean="0"/>
              <a:t>quart.  Under Patient </a:t>
            </a:r>
            <a:r>
              <a:rPr lang="en-US" dirty="0" err="1" smtClean="0"/>
              <a:t>ed</a:t>
            </a:r>
            <a:r>
              <a:rPr lang="en-US" dirty="0" smtClean="0"/>
              <a:t>&gt;</a:t>
            </a:r>
            <a:r>
              <a:rPr lang="en-US" smtClean="0"/>
              <a:t>Lipitor</a:t>
            </a:r>
            <a:endParaRPr lang="en-US" dirty="0" smtClean="0"/>
          </a:p>
          <a:p>
            <a:pPr>
              <a:lnSpc>
                <a:spcPct val="160000"/>
              </a:lnSpc>
            </a:pP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Locate </a:t>
            </a:r>
            <a:r>
              <a:rPr lang="en-US" dirty="0" smtClean="0"/>
              <a:t>information on diagnosis </a:t>
            </a:r>
            <a:r>
              <a:rPr lang="en-US" dirty="0"/>
              <a:t>and evaluation of SLAP tears of </a:t>
            </a:r>
            <a:r>
              <a:rPr lang="en-US" dirty="0" smtClean="0"/>
              <a:t>shoulder.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Pediatric practice: Sports medicine or other books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6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2 at 3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1" y="892414"/>
            <a:ext cx="5778500" cy="1371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357104" y="2146125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4-06-05 at 1.0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58" y="2842364"/>
            <a:ext cx="7188200" cy="27813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57104" y="3859087"/>
            <a:ext cx="5641670" cy="80755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10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848"/>
            <a:ext cx="9144000" cy="5550806"/>
          </a:xfrm>
          <a:prstGeom prst="rect">
            <a:avLst/>
          </a:prstGeom>
        </p:spPr>
      </p:pic>
      <p:pic>
        <p:nvPicPr>
          <p:cNvPr id="3" name="Picture 2" descr="Screen Shot 2014-06-05 at 1.11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3"/>
            <a:ext cx="7277100" cy="1333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744909" y="4759561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0" y="72271"/>
            <a:ext cx="911066" cy="547195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3141" y="1147185"/>
            <a:ext cx="325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Soccer 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712"/>
            <a:ext cx="9144000" cy="6349073"/>
            <a:chOff x="0" y="15712"/>
            <a:chExt cx="9144000" cy="6349073"/>
          </a:xfrm>
        </p:grpSpPr>
        <p:pic>
          <p:nvPicPr>
            <p:cNvPr id="2" name="Picture 1" descr="Screen Shot 2014-06-05 at 1.16.0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12"/>
              <a:ext cx="9144000" cy="634907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05921" y="455448"/>
              <a:ext cx="266382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Soccer Injuries</a:t>
              </a:r>
              <a:endParaRPr lang="en-US" dirty="0"/>
            </a:p>
          </p:txBody>
        </p:sp>
      </p:grpSp>
      <p:pic>
        <p:nvPicPr>
          <p:cNvPr id="5" name="Picture 4" descr="Screen Shot 2014-06-05 at 1.2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763"/>
            <a:ext cx="9144000" cy="50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50468" y="1207959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69583" y="1207959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24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0" y="1955026"/>
            <a:ext cx="9144000" cy="395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Screen Shot 2014-06-05 at 1.29.2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6444"/>
            <a:ext cx="34925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Shot 2014-06-05 at 1.34.4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6" y="2839989"/>
            <a:ext cx="346710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creen Shot 2014-06-05 at 1.37.08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209" y="4187147"/>
            <a:ext cx="5981700" cy="7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3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6-05 at 1.38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1"/>
            <a:ext cx="9144000" cy="64731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637401" y="51622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7712708" y="401620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712708" y="5213837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39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69" y="3830362"/>
            <a:ext cx="740731" cy="2455574"/>
          </a:xfrm>
          <a:prstGeom prst="rect">
            <a:avLst/>
          </a:prstGeom>
        </p:spPr>
      </p:pic>
      <p:pic>
        <p:nvPicPr>
          <p:cNvPr id="9" name="Picture 8" descr="Screen Shot 2014-06-05 at 1.4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13705"/>
            <a:ext cx="4762500" cy="495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189439" y="431162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6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63"/>
            <a:ext cx="7277100" cy="13335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3477559" y="1019655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4-06-05 at 1.47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004119"/>
            <a:ext cx="6832600" cy="42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-252208" y="5837282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4-06-05 at 1.48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43" y="2832100"/>
            <a:ext cx="2070100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4-06-05 at 1.49.3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11" y="4329037"/>
            <a:ext cx="6616700" cy="2616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944525" y="3573767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4-06-05 at 1.51.3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868"/>
            <a:ext cx="9144000" cy="67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1.5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2" y="171127"/>
            <a:ext cx="4991100" cy="13716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-547221" y="623853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4-06-05 at 1.54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443"/>
            <a:ext cx="9144000" cy="35592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3223639" y="4279801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7220" y="1157166"/>
            <a:ext cx="1094441" cy="9188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10 at 9.37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" y="0"/>
            <a:ext cx="892772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6298295" y="2616209"/>
            <a:ext cx="1094441" cy="376831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298295" y="2993040"/>
            <a:ext cx="1094441" cy="396574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298295" y="2993040"/>
            <a:ext cx="1094441" cy="1587483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47573" y="6301817"/>
            <a:ext cx="360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http://www.ttuhsc.edu/libraries</a:t>
            </a:r>
            <a:endParaRPr lang="en-US" dirty="0"/>
          </a:p>
        </p:txBody>
      </p:sp>
      <p:pic>
        <p:nvPicPr>
          <p:cNvPr id="14" name="Picture 13" descr="Screen Shot 2014-06-10 at 10.10.3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9" r="1654"/>
          <a:stretch/>
        </p:blipFill>
        <p:spPr>
          <a:xfrm>
            <a:off x="233708" y="572605"/>
            <a:ext cx="5008486" cy="253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318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>
              <a:spcAft>
                <a:spcPts val="1800"/>
              </a:spcAft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/>
              <a:t>Mobile </a:t>
            </a:r>
            <a:r>
              <a:rPr lang="en-US" dirty="0" smtClean="0"/>
              <a:t>Resources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err="1" smtClean="0"/>
              <a:t>AccessPhysiotherapy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Rehab </a:t>
            </a:r>
            <a:r>
              <a:rPr lang="en-US" dirty="0" smtClean="0"/>
              <a:t>Reference </a:t>
            </a:r>
            <a:r>
              <a:rPr lang="en-US" dirty="0" smtClean="0"/>
              <a:t>Center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Locating articles </a:t>
            </a:r>
          </a:p>
          <a:p>
            <a:endParaRPr lang="en-US" dirty="0"/>
          </a:p>
          <a:p>
            <a:r>
              <a:rPr lang="en-US" dirty="0" smtClean="0"/>
              <a:t>Q</a:t>
            </a:r>
            <a:r>
              <a:rPr lang="en-US" dirty="0" smtClean="0"/>
              <a:t>&amp;A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4-06-03 at 12.38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3526369"/>
            <a:ext cx="3098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n-US" dirty="0"/>
              <a:t>Locate some images of how to do a correct lunge.</a:t>
            </a:r>
          </a:p>
          <a:p>
            <a:pPr>
              <a:lnSpc>
                <a:spcPct val="160000"/>
              </a:lnSpc>
            </a:pPr>
            <a:r>
              <a:rPr lang="en-US" dirty="0"/>
              <a:t>Type lunge into first screen, select images from left side options or under Multimedia tab</a:t>
            </a:r>
            <a:r>
              <a:rPr lang="en-US" dirty="0" smtClean="0"/>
              <a:t>.</a:t>
            </a:r>
          </a:p>
          <a:p>
            <a:pPr>
              <a:lnSpc>
                <a:spcPct val="160000"/>
              </a:lnSpc>
            </a:pP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Locate patient information on Above the knee amputation.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 Spanish?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Patient education tab&gt;”A”&gt;link to </a:t>
            </a:r>
            <a:r>
              <a:rPr lang="en-US" dirty="0"/>
              <a:t>E</a:t>
            </a:r>
            <a:r>
              <a:rPr lang="en-US" dirty="0" smtClean="0"/>
              <a:t>nglish and Spanish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 and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91" y="0"/>
            <a:ext cx="6587882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29819" y="3396736"/>
            <a:ext cx="6175320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Shot 2014-06-05 at 3.26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1" y="2578453"/>
            <a:ext cx="5372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52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software</a:t>
            </a:r>
            <a:br>
              <a:rPr lang="en-US" dirty="0" smtClean="0"/>
            </a:br>
            <a:r>
              <a:rPr lang="en-US" dirty="0" err="1" smtClean="0"/>
              <a:t>managment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R</a:t>
            </a:r>
            <a:r>
              <a:rPr lang="en-US" sz="3200" b="1" dirty="0" smtClean="0"/>
              <a:t>efWorks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173" y="2438399"/>
            <a:ext cx="4375827" cy="3687763"/>
          </a:xfrm>
        </p:spPr>
        <p:txBody>
          <a:bodyPr/>
          <a:lstStyle/>
          <a:p>
            <a:r>
              <a:rPr lang="en-US" dirty="0" smtClean="0"/>
              <a:t>Web based</a:t>
            </a:r>
          </a:p>
          <a:p>
            <a:endParaRPr lang="en-US" dirty="0"/>
          </a:p>
          <a:p>
            <a:r>
              <a:rPr lang="en-US" dirty="0" smtClean="0"/>
              <a:t>Storage of citations</a:t>
            </a:r>
          </a:p>
          <a:p>
            <a:r>
              <a:rPr lang="en-US" dirty="0" smtClean="0"/>
              <a:t>Write-n-cite</a:t>
            </a:r>
          </a:p>
          <a:p>
            <a:r>
              <a:rPr lang="en-US" dirty="0" smtClean="0"/>
              <a:t>Embed citations into Word</a:t>
            </a:r>
          </a:p>
          <a:p>
            <a:r>
              <a:rPr lang="en-US" dirty="0" smtClean="0"/>
              <a:t>Create bibliography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 smtClean="0"/>
              <a:t>EndNote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498975" cy="3687763"/>
          </a:xfrm>
        </p:spPr>
        <p:txBody>
          <a:bodyPr/>
          <a:lstStyle/>
          <a:p>
            <a:r>
              <a:rPr lang="en-US" dirty="0" smtClean="0"/>
              <a:t>Web based</a:t>
            </a:r>
          </a:p>
          <a:p>
            <a:r>
              <a:rPr lang="en-US" dirty="0" smtClean="0"/>
              <a:t>Desktop</a:t>
            </a:r>
          </a:p>
          <a:p>
            <a:r>
              <a:rPr lang="en-US" dirty="0"/>
              <a:t>Storage of citations</a:t>
            </a:r>
          </a:p>
          <a:p>
            <a:r>
              <a:rPr lang="en-US" dirty="0"/>
              <a:t>C</a:t>
            </a:r>
            <a:r>
              <a:rPr lang="en-US" dirty="0" smtClean="0"/>
              <a:t>ite-n-write</a:t>
            </a:r>
          </a:p>
          <a:p>
            <a:r>
              <a:rPr lang="en-US" dirty="0"/>
              <a:t>Embed citations into Word</a:t>
            </a:r>
          </a:p>
          <a:p>
            <a:r>
              <a:rPr lang="en-US" dirty="0" smtClean="0"/>
              <a:t>Create bibliography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8232" y="5812652"/>
            <a:ext cx="309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Library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99" y="0"/>
            <a:ext cx="6587882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04577" y="5337728"/>
            <a:ext cx="6175320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943110"/>
            <a:ext cx="2434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1400" cap="all" spc="200" dirty="0">
                <a:solidFill>
                  <a:prstClr val="white"/>
                </a:solidFill>
                <a:ea typeface="+mj-ea"/>
                <a:cs typeface="+mj-cs"/>
                <a:hlinkClick r:id="rId3"/>
              </a:rPr>
              <a:t>http://www.ttuhsc.edu/libraries</a:t>
            </a:r>
            <a:endParaRPr lang="en-US" sz="1400" cap="all" spc="200" dirty="0">
              <a:solidFill>
                <a:prstClr val="white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5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3.2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0"/>
            <a:ext cx="2498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118" y="6246278"/>
            <a:ext cx="198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Library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5 at 3.05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62" y="0"/>
            <a:ext cx="6587882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11475" y="3859088"/>
            <a:ext cx="3308240" cy="1747075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43110"/>
            <a:ext cx="2434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</a:pPr>
            <a:r>
              <a:rPr lang="en-US" sz="1400" cap="all" spc="200" dirty="0">
                <a:solidFill>
                  <a:prstClr val="white"/>
                </a:solidFill>
                <a:ea typeface="+mj-ea"/>
                <a:cs typeface="+mj-cs"/>
                <a:hlinkClick r:id="rId3"/>
              </a:rPr>
              <a:t>http://www.ttuhsc.edu/libraries</a:t>
            </a:r>
            <a:endParaRPr lang="en-US" sz="1400" cap="all" spc="2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6-02 at 3.2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1" y="892414"/>
            <a:ext cx="5778500" cy="1371600"/>
          </a:xfrm>
          <a:prstGeom prst="rect">
            <a:avLst/>
          </a:prstGeom>
        </p:spPr>
      </p:pic>
      <p:pic>
        <p:nvPicPr>
          <p:cNvPr id="13" name="Picture 12" descr="Screen Shot 2014-06-02 at 3.28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67" y="2430002"/>
            <a:ext cx="4495800" cy="3632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357104" y="2146125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104" y="3859088"/>
            <a:ext cx="2891908" cy="68911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3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3" y="0"/>
            <a:ext cx="85869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0" y="1939389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0695" y="1451890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970608" y="1545603"/>
            <a:ext cx="1821416" cy="767880"/>
          </a:xfrm>
          <a:prstGeom prst="roundRect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867432" y="181771"/>
            <a:ext cx="932655" cy="0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2.19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0275"/>
            <a:ext cx="77724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6-02 at 3.4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21"/>
            <a:ext cx="9144000" cy="1117707"/>
          </a:xfrm>
          <a:prstGeom prst="rect">
            <a:avLst/>
          </a:prstGeom>
        </p:spPr>
      </p:pic>
      <p:pic>
        <p:nvPicPr>
          <p:cNvPr id="2" name="Picture 1" descr="Screen Shot 2014-06-02 at 3.3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210146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38958" y="1063218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23931" y="1063218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Shot 2014-06-02 at 4.18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2" y="2896580"/>
            <a:ext cx="1816100" cy="1320800"/>
          </a:xfrm>
          <a:prstGeom prst="rect">
            <a:avLst/>
          </a:prstGeom>
        </p:spPr>
      </p:pic>
      <p:pic>
        <p:nvPicPr>
          <p:cNvPr id="7" name="Picture 6" descr="Screen Shot 2014-06-02 at 4.18.4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4756914" cy="6858000"/>
          </a:xfrm>
          <a:prstGeom prst="rect">
            <a:avLst/>
          </a:prstGeom>
        </p:spPr>
      </p:pic>
      <p:pic>
        <p:nvPicPr>
          <p:cNvPr id="8" name="Picture 7" descr="Screen Shot 2014-06-02 at 4.21.40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-9525"/>
            <a:ext cx="6016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2 at 3.40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770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227748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012721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Screen Shot 2014-06-02 at 4.29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75" y="1252316"/>
            <a:ext cx="2514600" cy="2273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797694" y="981897"/>
            <a:ext cx="784973" cy="1712962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creen Shot 2014-06-05 at 1.00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" y="0"/>
            <a:ext cx="8890617" cy="7083184"/>
          </a:xfrm>
          <a:prstGeom prst="rect">
            <a:avLst/>
          </a:prstGeom>
        </p:spPr>
      </p:pic>
      <p:pic>
        <p:nvPicPr>
          <p:cNvPr id="10" name="Picture 9" descr="Screen Shot 2014-06-05 at 2.20.5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0" y="2490277"/>
            <a:ext cx="9144000" cy="418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3012721" y="3415406"/>
            <a:ext cx="932655" cy="0"/>
          </a:xfrm>
          <a:prstGeom prst="straightConnector1">
            <a:avLst/>
          </a:prstGeom>
          <a:ln w="57150" cmpd="sng"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06-05 at 3.07.51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463800"/>
            <a:ext cx="75946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2346</TotalTime>
  <Words>276</Words>
  <Application>Microsoft Macintosh PowerPoint</Application>
  <PresentationFormat>On-screen Show (4:3)</PresentationFormat>
  <Paragraphs>58</Paragraphs>
  <Slides>24</Slides>
  <Notes>0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Grid</vt:lpstr>
      <vt:lpstr>Athletic Training library orientation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and answers</vt:lpstr>
      <vt:lpstr>Exercises and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Exercises and answers</vt:lpstr>
      <vt:lpstr>PowerPoint Presentation</vt:lpstr>
      <vt:lpstr>Bibliographic software managment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Therapy library orientation part 3</dc:title>
  <dc:creator>Microsoft Office User</dc:creator>
  <cp:lastModifiedBy>Microsoft Office User</cp:lastModifiedBy>
  <cp:revision>32</cp:revision>
  <dcterms:created xsi:type="dcterms:W3CDTF">2014-06-02T14:18:53Z</dcterms:created>
  <dcterms:modified xsi:type="dcterms:W3CDTF">2014-06-10T19:40:59Z</dcterms:modified>
</cp:coreProperties>
</file>