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60" r:id="rId4"/>
    <p:sldId id="256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9" autoAdjust="0"/>
  </p:normalViewPr>
  <p:slideViewPr>
    <p:cSldViewPr snapToGrid="0" snapToObjects="1" showGuides="1">
      <p:cViewPr varScale="1">
        <p:scale>
          <a:sx n="130" d="100"/>
          <a:sy n="130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0" d="100"/>
        <a:sy n="2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FD227-8738-CB48-ABCB-FACB35F5644E}" type="datetimeFigureOut">
              <a:rPr lang="en-US" smtClean="0"/>
              <a:t>6/30/14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B28AE-F188-0949-8382-3A3535D1C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30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F1BB5FB-2AC0-6C4C-891C-EF74F3928C6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F1BB5FB-2AC0-6C4C-891C-EF74F3928C6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B768ADA-7A2D-0748-B263-D4A57179CCBA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6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4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03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9F829C43-0C51-4847-8DC8-D438D1B0CBEA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35CD8BC1-5C88-C344-9F41-FA5B56ACA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00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B000661C-6B90-2043-A4FF-A83DA1E4C115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F90F4019-9D2B-FF4B-B3BB-86E2968AA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D7CBE2C1-BAF9-064F-851D-C9EDE95D99D9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53E4FCA4-2110-764A-B75A-8E466581F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94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D54D6B1F-FD9B-D74E-90BB-BC2A6713EDC3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EB627E7F-B62B-464E-8425-D9ED377AC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31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CF2D82BD-7586-2A41-B3D7-E58A3FAB11E3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B3F871DB-6DA8-F84E-B972-25D46F590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53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83628148-AEA7-124C-876F-7B27E1A75CD4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622F48FD-199C-9946-B73B-69DA8ABC4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23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0F292061-5C1D-B94D-842F-4F2AD05E3B19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45D3B96D-0905-BB44-B761-16E92FD29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03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247920EB-71C8-1144-9995-1F781402A2FF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A965CC5B-B378-5D47-AF5A-6505413D7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8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66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F977F5A5-5F35-1748-8D80-61F4ACE69D15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F255487D-DAD7-9445-8CC0-C83870CBF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26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E615B5DD-E05C-3A47-9F4B-A4DEAF96173E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4340FEBB-4995-FC42-AA5A-7277AB7B2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1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F2A03E7D-175A-F043-BEBE-564DEAADC361}" type="datetime1">
              <a:rPr lang="en-US"/>
              <a:pPr>
                <a:defRPr/>
              </a:pPr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hangingPunct="0">
              <a:defRPr/>
            </a:lvl1pPr>
          </a:lstStyle>
          <a:p>
            <a:pPr>
              <a:defRPr/>
            </a:pPr>
            <a:fld id="{2B4B05CC-5D1E-7F47-A460-678A8CAE3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7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9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4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0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1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2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AA2D-9FA0-604D-B60E-C6CD20800F68}" type="datetimeFigureOut">
              <a:rPr lang="en-US" smtClean="0"/>
              <a:t>6/30/14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CC4E3-CD46-1E43-AD02-B6EFAE90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5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867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35BDC8-ADE3-5147-AEE2-705A9D5AC467}" type="datetime1">
              <a:rPr lang="en-US"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6/30/14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C3A57C-C7A3-6C4E-97B9-310B7C963424}" type="slidenum">
              <a:rPr lang="en-US"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94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8354" name="Picture 7" descr="ebm toolkit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" t="1006" r="2335" b="2011"/>
          <a:stretch>
            <a:fillRect/>
          </a:stretch>
        </p:blipFill>
        <p:spPr bwMode="auto">
          <a:xfrm>
            <a:off x="304800" y="304800"/>
            <a:ext cx="5229225" cy="6173788"/>
          </a:xfrm>
          <a:prstGeom prst="rect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429000"/>
            <a:ext cx="6934200" cy="1676400"/>
            <a:chOff x="768" y="624"/>
            <a:chExt cx="4224" cy="1056"/>
          </a:xfrm>
        </p:grpSpPr>
        <p:sp>
          <p:nvSpPr>
            <p:cNvPr id="228356" name="Rectangle 6"/>
            <p:cNvSpPr>
              <a:spLocks noChangeArrowheads="1"/>
            </p:cNvSpPr>
            <p:nvPr/>
          </p:nvSpPr>
          <p:spPr bwMode="auto">
            <a:xfrm>
              <a:off x="768" y="624"/>
              <a:ext cx="4224" cy="1056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600">
                  <a:latin typeface="Verdana" charset="0"/>
                </a:rPr>
                <a:t>http://www.ebm.med.ualberta.ca/</a:t>
              </a:r>
              <a:endParaRPr lang="en-US" sz="2600">
                <a:latin typeface="Textile" charset="0"/>
              </a:endParaRPr>
            </a:p>
          </p:txBody>
        </p:sp>
        <p:sp>
          <p:nvSpPr>
            <p:cNvPr id="228357" name="Rectangle 7"/>
            <p:cNvSpPr>
              <a:spLocks noChangeArrowheads="1"/>
            </p:cNvSpPr>
            <p:nvPr/>
          </p:nvSpPr>
          <p:spPr bwMode="auto">
            <a:xfrm>
              <a:off x="869" y="730"/>
              <a:ext cx="4023" cy="844"/>
            </a:xfrm>
            <a:prstGeom prst="rect">
              <a:avLst/>
            </a:prstGeom>
            <a:noFill/>
            <a:ln w="38100" cmpd="dbl">
              <a:solidFill>
                <a:srgbClr val="C9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77121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8354" name="Picture 7" descr="ebm toolkit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" t="1006" r="2335" b="2011"/>
          <a:stretch>
            <a:fillRect/>
          </a:stretch>
        </p:blipFill>
        <p:spPr bwMode="auto">
          <a:xfrm>
            <a:off x="304800" y="304800"/>
            <a:ext cx="5229225" cy="6173788"/>
          </a:xfrm>
          <a:prstGeom prst="rect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430932" y="2136063"/>
            <a:ext cx="4909358" cy="1676400"/>
            <a:chOff x="768" y="624"/>
            <a:chExt cx="4224" cy="1056"/>
          </a:xfrm>
        </p:grpSpPr>
        <p:sp>
          <p:nvSpPr>
            <p:cNvPr id="228356" name="Rectangle 6"/>
            <p:cNvSpPr>
              <a:spLocks noChangeArrowheads="1"/>
            </p:cNvSpPr>
            <p:nvPr/>
          </p:nvSpPr>
          <p:spPr bwMode="auto">
            <a:xfrm>
              <a:off x="768" y="624"/>
              <a:ext cx="4224" cy="1056"/>
            </a:xfrm>
            <a:prstGeom prst="rect">
              <a:avLst/>
            </a:prstGeom>
            <a:solidFill>
              <a:schemeClr val="bg1"/>
            </a:solidFill>
            <a:ln w="1016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000" dirty="0" smtClean="0">
                  <a:latin typeface="+mj-lt"/>
                </a:rPr>
                <a:t>Click About EBM</a:t>
              </a:r>
              <a:endParaRPr lang="en-US" sz="4000" dirty="0">
                <a:latin typeface="+mj-lt"/>
              </a:endParaRPr>
            </a:p>
          </p:txBody>
        </p:sp>
        <p:sp>
          <p:nvSpPr>
            <p:cNvPr id="228357" name="Rectangle 7"/>
            <p:cNvSpPr>
              <a:spLocks noChangeArrowheads="1"/>
            </p:cNvSpPr>
            <p:nvPr/>
          </p:nvSpPr>
          <p:spPr bwMode="auto">
            <a:xfrm>
              <a:off x="869" y="730"/>
              <a:ext cx="4023" cy="844"/>
            </a:xfrm>
            <a:prstGeom prst="rect">
              <a:avLst/>
            </a:prstGeom>
            <a:noFill/>
            <a:ln w="38100" cmpd="dbl">
              <a:solidFill>
                <a:srgbClr val="C9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" name="Straight Arrow Connector 3"/>
          <p:cNvCxnSpPr/>
          <p:nvPr/>
        </p:nvCxnSpPr>
        <p:spPr>
          <a:xfrm flipH="1" flipV="1">
            <a:off x="1533057" y="1578985"/>
            <a:ext cx="2516960" cy="1121308"/>
          </a:xfrm>
          <a:prstGeom prst="straightConnector1">
            <a:avLst/>
          </a:prstGeom>
          <a:ln w="101600">
            <a:solidFill>
              <a:srgbClr val="CC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8043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 descr="Screen Shot 2014-06-30 at 5.39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94" y="275590"/>
            <a:ext cx="5785104" cy="63068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16384" y="1680307"/>
            <a:ext cx="3995616" cy="1494693"/>
          </a:xfrm>
          <a:prstGeom prst="rect">
            <a:avLst/>
          </a:prstGeom>
          <a:noFill/>
          <a:ln w="53975">
            <a:solidFill>
              <a:srgbClr val="CC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4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0402" name="Picture 7" descr="ebm toolkit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" t="1006" r="2335" b="2011"/>
          <a:stretch>
            <a:fillRect/>
          </a:stretch>
        </p:blipFill>
        <p:spPr bwMode="auto">
          <a:xfrm>
            <a:off x="304800" y="304800"/>
            <a:ext cx="5229225" cy="6173788"/>
          </a:xfrm>
          <a:prstGeom prst="rect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0403" name="Picture 8" descr="Picture 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12446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404" name="Picture 9" descr="Picture 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12446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0405" name="Rectangle 10"/>
          <p:cNvSpPr>
            <a:spLocks noChangeArrowheads="1"/>
          </p:cNvSpPr>
          <p:nvPr/>
        </p:nvSpPr>
        <p:spPr bwMode="auto">
          <a:xfrm>
            <a:off x="4648200" y="914399"/>
            <a:ext cx="4114800" cy="5220677"/>
          </a:xfrm>
          <a:prstGeom prst="rect">
            <a:avLst/>
          </a:prstGeom>
          <a:solidFill>
            <a:schemeClr val="bg1"/>
          </a:solidFill>
          <a:ln w="76200">
            <a:solidFill>
              <a:srgbClr val="0080FF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latin typeface="Verdana" charset="0"/>
              <a:cs typeface="Verdana" charset="0"/>
            </a:endParaRPr>
          </a:p>
          <a:p>
            <a:r>
              <a:rPr lang="en-US" sz="1600">
                <a:latin typeface="Verdana" charset="0"/>
                <a:cs typeface="Verdana" charset="0"/>
              </a:rPr>
              <a:t>   </a:t>
            </a:r>
          </a:p>
          <a:p>
            <a:endParaRPr lang="en-US" sz="1600">
              <a:latin typeface="Verdana" charset="0"/>
              <a:cs typeface="Verdana" charset="0"/>
            </a:endParaRPr>
          </a:p>
          <a:p>
            <a:r>
              <a:rPr lang="en-US" sz="1600">
                <a:latin typeface="Verdana" charset="0"/>
                <a:cs typeface="Verdana" charset="0"/>
              </a:rPr>
              <a:t>	</a:t>
            </a:r>
          </a:p>
          <a:p>
            <a:r>
              <a:rPr lang="en-US" sz="1600">
                <a:latin typeface="Verdana" charset="0"/>
                <a:cs typeface="Verdana" charset="0"/>
              </a:rPr>
              <a:t>		</a:t>
            </a:r>
          </a:p>
          <a:p>
            <a:r>
              <a:rPr lang="en-US" sz="1600">
                <a:latin typeface="Verdana" charset="0"/>
                <a:cs typeface="Verdana" charset="0"/>
              </a:rPr>
              <a:t>			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934200" y="1219200"/>
            <a:ext cx="304800" cy="609600"/>
            <a:chOff x="6172200" y="4038600"/>
            <a:chExt cx="457200" cy="838200"/>
          </a:xfrm>
        </p:grpSpPr>
        <p:sp>
          <p:nvSpPr>
            <p:cNvPr id="12" name="Oval 11"/>
            <p:cNvSpPr/>
            <p:nvPr/>
          </p:nvSpPr>
          <p:spPr bwMode="auto">
            <a:xfrm>
              <a:off x="6172200" y="4038600"/>
              <a:ext cx="457200" cy="60900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 cap="flat" cmpd="sng" algn="ctr">
              <a:solidFill>
                <a:srgbClr val="9999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  <p:cxnSp>
          <p:nvCxnSpPr>
            <p:cNvPr id="230426" name="Shape 13"/>
            <p:cNvCxnSpPr>
              <a:cxnSpLocks noChangeShapeType="1"/>
            </p:cNvCxnSpPr>
            <p:nvPr/>
          </p:nvCxnSpPr>
          <p:spPr bwMode="auto">
            <a:xfrm rot="16200000" flipH="1">
              <a:off x="6438900" y="4686300"/>
              <a:ext cx="228600" cy="15240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876800" y="1219200"/>
            <a:ext cx="1981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rgbClr val="000000"/>
                </a:solidFill>
                <a:latin typeface="Verdana" charset="0"/>
                <a:cs typeface="Verdana" charset="0"/>
              </a:rPr>
              <a:t>Mouse over </a:t>
            </a:r>
            <a:endParaRPr lang="en-US">
              <a:cs typeface="Verdana" charset="0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28600" y="1676400"/>
            <a:ext cx="6629400" cy="381000"/>
            <a:chOff x="228600" y="1676400"/>
            <a:chExt cx="6629400" cy="381000"/>
          </a:xfrm>
        </p:grpSpPr>
        <p:sp>
          <p:nvSpPr>
            <p:cNvPr id="230423" name="Rectangle 17"/>
            <p:cNvSpPr>
              <a:spLocks noChangeArrowheads="1"/>
            </p:cNvSpPr>
            <p:nvPr/>
          </p:nvSpPr>
          <p:spPr bwMode="auto">
            <a:xfrm>
              <a:off x="5562600" y="175260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800">
                  <a:solidFill>
                    <a:srgbClr val="0000FF"/>
                  </a:solidFill>
                  <a:latin typeface="Verdana" charset="0"/>
                  <a:cs typeface="Verdana" charset="0"/>
                </a:rPr>
                <a:t>Domains,</a:t>
              </a:r>
              <a:endParaRPr lang="en-US" sz="1800">
                <a:solidFill>
                  <a:srgbClr val="0000FF"/>
                </a:solidFill>
                <a:cs typeface="Verdana" charset="0"/>
              </a:endParaRPr>
            </a:p>
          </p:txBody>
        </p:sp>
        <p:sp>
          <p:nvSpPr>
            <p:cNvPr id="230424" name="Oval 21"/>
            <p:cNvSpPr>
              <a:spLocks noChangeArrowheads="1"/>
            </p:cNvSpPr>
            <p:nvPr/>
          </p:nvSpPr>
          <p:spPr bwMode="auto">
            <a:xfrm>
              <a:off x="228600" y="1676400"/>
              <a:ext cx="685800" cy="30480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524000" y="1752600"/>
            <a:ext cx="6629400" cy="1600200"/>
            <a:chOff x="1524000" y="1752600"/>
            <a:chExt cx="6629400" cy="1600200"/>
          </a:xfrm>
        </p:grpSpPr>
        <p:sp>
          <p:nvSpPr>
            <p:cNvPr id="230421" name="Rectangle 18"/>
            <p:cNvSpPr>
              <a:spLocks noChangeArrowheads="1"/>
            </p:cNvSpPr>
            <p:nvPr/>
          </p:nvSpPr>
          <p:spPr bwMode="auto">
            <a:xfrm>
              <a:off x="6096000" y="2209800"/>
              <a:ext cx="2057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800">
                  <a:solidFill>
                    <a:srgbClr val="800000"/>
                  </a:solidFill>
                  <a:latin typeface="Verdana" charset="0"/>
                  <a:cs typeface="Verdana" charset="0"/>
                </a:rPr>
                <a:t>Study Category,</a:t>
              </a:r>
              <a:endParaRPr lang="en-US" sz="1800">
                <a:solidFill>
                  <a:srgbClr val="800000"/>
                </a:solidFill>
                <a:cs typeface="Verdana" charset="0"/>
              </a:endParaRPr>
            </a:p>
          </p:txBody>
        </p:sp>
        <p:sp>
          <p:nvSpPr>
            <p:cNvPr id="230422" name="Rectangle 24"/>
            <p:cNvSpPr>
              <a:spLocks noChangeArrowheads="1"/>
            </p:cNvSpPr>
            <p:nvPr/>
          </p:nvSpPr>
          <p:spPr bwMode="auto">
            <a:xfrm>
              <a:off x="1524000" y="1752600"/>
              <a:ext cx="1219200" cy="1600200"/>
            </a:xfrm>
            <a:prstGeom prst="rect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19400" y="3401645"/>
            <a:ext cx="5562600" cy="658444"/>
            <a:chOff x="2819400" y="3401645"/>
            <a:chExt cx="5562600" cy="658444"/>
          </a:xfrm>
        </p:grpSpPr>
        <p:sp>
          <p:nvSpPr>
            <p:cNvPr id="230419" name="Rectangle 20"/>
            <p:cNvSpPr>
              <a:spLocks noChangeArrowheads="1"/>
            </p:cNvSpPr>
            <p:nvPr/>
          </p:nvSpPr>
          <p:spPr bwMode="auto">
            <a:xfrm>
              <a:off x="5029200" y="3401645"/>
              <a:ext cx="3352800" cy="658444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r>
                <a:rPr lang="en-US" sz="1800" dirty="0">
                  <a:latin typeface="Verdana" charset="0"/>
                  <a:cs typeface="Verdana" charset="0"/>
                </a:rPr>
                <a:t>Look at </a:t>
              </a:r>
              <a:r>
                <a:rPr lang="en-US" sz="1800" dirty="0" smtClean="0">
                  <a:solidFill>
                    <a:srgbClr val="FF6600"/>
                  </a:solidFill>
                  <a:latin typeface="Verdana" charset="0"/>
                  <a:cs typeface="Verdana" charset="0"/>
                </a:rPr>
                <a:t>Calculations </a:t>
              </a:r>
              <a:r>
                <a:rPr lang="en-US" sz="1800" dirty="0" smtClean="0">
                  <a:solidFill>
                    <a:srgbClr val="000000"/>
                  </a:solidFill>
                  <a:latin typeface="Verdana" charset="0"/>
                  <a:cs typeface="Verdana" charset="0"/>
                </a:rPr>
                <a:t>for calculators.</a:t>
              </a:r>
              <a:endParaRPr lang="en-US" sz="1800" dirty="0">
                <a:solidFill>
                  <a:srgbClr val="000000"/>
                </a:solidFill>
                <a:latin typeface="Verdana" charset="0"/>
                <a:cs typeface="Verdana" charset="0"/>
              </a:endParaRPr>
            </a:p>
          </p:txBody>
        </p:sp>
        <p:sp>
          <p:nvSpPr>
            <p:cNvPr id="230420" name="Rectangle 27"/>
            <p:cNvSpPr>
              <a:spLocks noChangeArrowheads="1"/>
            </p:cNvSpPr>
            <p:nvPr/>
          </p:nvSpPr>
          <p:spPr bwMode="auto">
            <a:xfrm>
              <a:off x="2819400" y="3505200"/>
              <a:ext cx="990600" cy="228600"/>
            </a:xfrm>
            <a:prstGeom prst="rect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0417" name="Rectangle 22"/>
          <p:cNvSpPr>
            <a:spLocks noChangeArrowheads="1"/>
          </p:cNvSpPr>
          <p:nvPr/>
        </p:nvSpPr>
        <p:spPr bwMode="auto">
          <a:xfrm>
            <a:off x="4786923" y="4167548"/>
            <a:ext cx="3858845" cy="1420447"/>
          </a:xfrm>
          <a:prstGeom prst="rect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1800" dirty="0">
                <a:latin typeface="Verdana" charset="0"/>
                <a:cs typeface="Verdana" charset="0"/>
              </a:rPr>
              <a:t>Then look </a:t>
            </a:r>
            <a:r>
              <a:rPr lang="en-US" sz="1800" dirty="0" smtClean="0">
                <a:latin typeface="Verdana" charset="0"/>
                <a:cs typeface="Verdana" charset="0"/>
              </a:rPr>
              <a:t>at </a:t>
            </a:r>
            <a:r>
              <a:rPr lang="en-US" sz="1800" dirty="0" smtClean="0">
                <a:solidFill>
                  <a:srgbClr val="800080"/>
                </a:solidFill>
                <a:latin typeface="Verdana" charset="0"/>
                <a:cs typeface="Verdana" charset="0"/>
              </a:rPr>
              <a:t>Systematic Review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latin typeface="Verdana" charset="0"/>
                <a:cs typeface="Verdana" charset="0"/>
              </a:rPr>
              <a:t>for the worksheet for studies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latin typeface="Verdana" charset="0"/>
                <a:cs typeface="Verdana" charset="0"/>
              </a:rPr>
              <a:t>that are</a:t>
            </a:r>
            <a:r>
              <a:rPr lang="en-US" dirty="0">
                <a:latin typeface="Verdana" charset="0"/>
                <a:cs typeface="Verdana" charset="0"/>
              </a:rPr>
              <a:t> </a:t>
            </a:r>
            <a:r>
              <a:rPr lang="en-US" sz="1800" dirty="0" smtClean="0">
                <a:latin typeface="Verdana" charset="0"/>
                <a:cs typeface="Verdana" charset="0"/>
              </a:rPr>
              <a:t>Systematic Reviews or Meta-Analyses.</a:t>
            </a:r>
            <a:endParaRPr lang="en-US" sz="1800" dirty="0">
              <a:latin typeface="Verdana" charset="0"/>
              <a:cs typeface="Verdana" charset="0"/>
            </a:endParaRPr>
          </a:p>
        </p:txBody>
      </p:sp>
      <p:sp>
        <p:nvSpPr>
          <p:cNvPr id="230418" name="Oval 28"/>
          <p:cNvSpPr>
            <a:spLocks noChangeArrowheads="1"/>
          </p:cNvSpPr>
          <p:nvPr/>
        </p:nvSpPr>
        <p:spPr bwMode="auto">
          <a:xfrm>
            <a:off x="228600" y="2133600"/>
            <a:ext cx="1219200" cy="304800"/>
          </a:xfrm>
          <a:prstGeom prst="ellips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2819400" y="2819400"/>
            <a:ext cx="5334000" cy="609600"/>
            <a:chOff x="2819400" y="2819400"/>
            <a:chExt cx="5334000" cy="609600"/>
          </a:xfrm>
        </p:grpSpPr>
        <p:sp>
          <p:nvSpPr>
            <p:cNvPr id="230413" name="Rectangle 26"/>
            <p:cNvSpPr>
              <a:spLocks noChangeArrowheads="1"/>
            </p:cNvSpPr>
            <p:nvPr/>
          </p:nvSpPr>
          <p:spPr bwMode="auto">
            <a:xfrm>
              <a:off x="2819400" y="3124200"/>
              <a:ext cx="914400" cy="304800"/>
            </a:xfrm>
            <a:prstGeom prst="rect">
              <a:avLst/>
            </a:prstGeom>
            <a:noFill/>
            <a:ln w="28575">
              <a:solidFill>
                <a:srgbClr val="00804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0414" name="Group 37"/>
            <p:cNvGrpSpPr>
              <a:grpSpLocks/>
            </p:cNvGrpSpPr>
            <p:nvPr/>
          </p:nvGrpSpPr>
          <p:grpSpPr bwMode="auto">
            <a:xfrm>
              <a:off x="5334000" y="2819400"/>
              <a:ext cx="2819400" cy="381000"/>
              <a:chOff x="5334000" y="2819400"/>
              <a:chExt cx="2819400" cy="381000"/>
            </a:xfrm>
          </p:grpSpPr>
          <p:sp>
            <p:nvSpPr>
              <p:cNvPr id="230415" name="Rectangle 19"/>
              <p:cNvSpPr>
                <a:spLocks noChangeArrowheads="1"/>
              </p:cNvSpPr>
              <p:nvPr/>
            </p:nvSpPr>
            <p:spPr bwMode="auto">
              <a:xfrm>
                <a:off x="5334000" y="2819400"/>
                <a:ext cx="1371600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r"/>
                <a:r>
                  <a:rPr lang="en-US" sz="1800">
                    <a:latin typeface="Verdana" charset="0"/>
                    <a:cs typeface="Verdana" charset="0"/>
                  </a:rPr>
                  <a:t>and select</a:t>
                </a:r>
                <a:endParaRPr lang="en-US" sz="1800">
                  <a:solidFill>
                    <a:srgbClr val="008040"/>
                  </a:solidFill>
                  <a:latin typeface="Verdana" charset="0"/>
                  <a:cs typeface="Verdana" charset="0"/>
                </a:endParaRPr>
              </a:p>
            </p:txBody>
          </p:sp>
          <p:sp>
            <p:nvSpPr>
              <p:cNvPr id="230416" name="Rectangle 29"/>
              <p:cNvSpPr>
                <a:spLocks noChangeArrowheads="1"/>
              </p:cNvSpPr>
              <p:nvPr/>
            </p:nvSpPr>
            <p:spPr bwMode="auto">
              <a:xfrm>
                <a:off x="6629400" y="2819400"/>
                <a:ext cx="1524000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1800">
                    <a:solidFill>
                      <a:srgbClr val="008040"/>
                    </a:solidFill>
                    <a:latin typeface="Verdana" charset="0"/>
                    <a:cs typeface="Verdana" charset="0"/>
                  </a:rPr>
                  <a:t>Worksheet.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1389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04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4" name="Picture 3" descr="Screen Shot 2013-07-08 at 3.07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1036638"/>
            <a:ext cx="4984750" cy="5597525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65384" y="250581"/>
            <a:ext cx="6213232" cy="63023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prstClr val="white"/>
                </a:solidFill>
                <a:latin typeface="Calibri"/>
              </a:rPr>
              <a:t>Example of a Critical </a:t>
            </a:r>
            <a:r>
              <a:rPr lang="en-US" sz="2800" dirty="0">
                <a:solidFill>
                  <a:prstClr val="white"/>
                </a:solidFill>
                <a:latin typeface="Calibri"/>
              </a:rPr>
              <a:t>Appraisal Worksheet</a:t>
            </a:r>
          </a:p>
        </p:txBody>
      </p:sp>
    </p:spTree>
    <p:extLst>
      <p:ext uri="{BB962C8B-B14F-4D97-AF65-F5344CB8AC3E}">
        <p14:creationId xmlns:p14="http://schemas.microsoft.com/office/powerpoint/2010/main" val="3060461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</Words>
  <Application>Microsoft Macintosh PowerPoint</Application>
  <PresentationFormat>On-screen Show (4:3)</PresentationFormat>
  <Paragraphs>21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TTUHSC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TTUHSCPSL</dc:creator>
  <cp:lastModifiedBy>TTUHSCPSL</cp:lastModifiedBy>
  <cp:revision>5</cp:revision>
  <dcterms:created xsi:type="dcterms:W3CDTF">2014-06-30T22:32:23Z</dcterms:created>
  <dcterms:modified xsi:type="dcterms:W3CDTF">2014-06-30T22:52:36Z</dcterms:modified>
</cp:coreProperties>
</file>