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60" r:id="rId5"/>
    <p:sldId id="262" r:id="rId6"/>
    <p:sldId id="259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43">
          <p15:clr>
            <a:srgbClr val="A4A3A4"/>
          </p15:clr>
        </p15:guide>
        <p15:guide id="2" pos="489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/>
    <p:restoredTop sz="94674"/>
  </p:normalViewPr>
  <p:slideViewPr>
    <p:cSldViewPr snapToGrid="0" snapToObjects="1" showGuides="1">
      <p:cViewPr varScale="1">
        <p:scale>
          <a:sx n="124" d="100"/>
          <a:sy n="124" d="100"/>
        </p:scale>
        <p:origin x="1816" y="168"/>
      </p:cViewPr>
      <p:guideLst>
        <p:guide orient="horz" pos="1743"/>
        <p:guide pos="489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B764-DD3C-9141-A389-54693F1D15B1}" type="datetimeFigureOut">
              <a:rPr lang="en-US" smtClean="0"/>
              <a:t>1/25/17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D038E-8830-2946-BF06-2D976D5ED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8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B764-DD3C-9141-A389-54693F1D15B1}" type="datetimeFigureOut">
              <a:rPr lang="en-US" smtClean="0"/>
              <a:t>1/25/17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D038E-8830-2946-BF06-2D976D5ED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09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B764-DD3C-9141-A389-54693F1D15B1}" type="datetimeFigureOut">
              <a:rPr lang="en-US" smtClean="0"/>
              <a:t>1/25/17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D038E-8830-2946-BF06-2D976D5ED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974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B764-DD3C-9141-A389-54693F1D15B1}" type="datetimeFigureOut">
              <a:rPr lang="en-US" smtClean="0"/>
              <a:t>1/25/17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D038E-8830-2946-BF06-2D976D5ED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344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B764-DD3C-9141-A389-54693F1D15B1}" type="datetimeFigureOut">
              <a:rPr lang="en-US" smtClean="0"/>
              <a:t>1/25/17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D038E-8830-2946-BF06-2D976D5ED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679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B764-DD3C-9141-A389-54693F1D15B1}" type="datetimeFigureOut">
              <a:rPr lang="en-US" smtClean="0"/>
              <a:t>1/25/17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D038E-8830-2946-BF06-2D976D5ED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24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B764-DD3C-9141-A389-54693F1D15B1}" type="datetimeFigureOut">
              <a:rPr lang="en-US" smtClean="0"/>
              <a:t>1/25/17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D038E-8830-2946-BF06-2D976D5ED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738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B764-DD3C-9141-A389-54693F1D15B1}" type="datetimeFigureOut">
              <a:rPr lang="en-US" smtClean="0"/>
              <a:t>1/25/17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D038E-8830-2946-BF06-2D976D5ED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28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B764-DD3C-9141-A389-54693F1D15B1}" type="datetimeFigureOut">
              <a:rPr lang="en-US" smtClean="0"/>
              <a:t>1/25/17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D038E-8830-2946-BF06-2D976D5ED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708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B764-DD3C-9141-A389-54693F1D15B1}" type="datetimeFigureOut">
              <a:rPr lang="en-US" smtClean="0"/>
              <a:t>1/25/17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D038E-8830-2946-BF06-2D976D5ED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11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B764-DD3C-9141-A389-54693F1D15B1}" type="datetimeFigureOut">
              <a:rPr lang="en-US" smtClean="0"/>
              <a:t>1/25/17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D038E-8830-2946-BF06-2D976D5ED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868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5B764-DD3C-9141-A389-54693F1D15B1}" type="datetimeFigureOut">
              <a:rPr lang="en-US" smtClean="0"/>
              <a:t>1/25/17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D038E-8830-2946-BF06-2D976D5ED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169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find a peer-reviewed article in CINAHL.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Preston Smith Library</a:t>
            </a:r>
          </a:p>
          <a:p>
            <a:r>
              <a:rPr lang="en-US" dirty="0" smtClean="0"/>
              <a:t>mini-PowerPoint</a:t>
            </a:r>
          </a:p>
          <a:p>
            <a:r>
              <a:rPr lang="en-US" sz="1600" dirty="0" smtClean="0"/>
              <a:t>Margaret Vugrin MSLS. AHIP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6720741" y="6067583"/>
            <a:ext cx="1011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Jan </a:t>
            </a:r>
            <a:r>
              <a:rPr lang="en-US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58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Peer-Reviewed articles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been reviewed by peers</a:t>
            </a:r>
          </a:p>
          <a:p>
            <a:r>
              <a:rPr lang="en-US" dirty="0" smtClean="0"/>
              <a:t>Who are subject experts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76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808" y="0"/>
            <a:ext cx="5931969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925777" y="3753900"/>
            <a:ext cx="15600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Start here!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S</a:t>
            </a:r>
            <a:r>
              <a:rPr lang="en-US" dirty="0" smtClean="0">
                <a:solidFill>
                  <a:srgbClr val="FF6600"/>
                </a:solidFill>
              </a:rPr>
              <a:t>elect  CINAHL</a:t>
            </a:r>
            <a:endParaRPr lang="en-US" dirty="0">
              <a:solidFill>
                <a:srgbClr val="FF66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01307" y="2716302"/>
            <a:ext cx="577560" cy="555607"/>
          </a:xfrm>
          <a:prstGeom prst="straightConnector1">
            <a:avLst/>
          </a:prstGeom>
          <a:ln w="28575" cmpd="sng"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5446336" y="3700449"/>
            <a:ext cx="670310" cy="476235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3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6-01-22 at 4.12.2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0" y="1323993"/>
            <a:ext cx="9055100" cy="3098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81863" y="440958"/>
            <a:ext cx="6596678" cy="646331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Enter term into first box, since the default is “Subject terms” CINAHL</a:t>
            </a:r>
          </a:p>
          <a:p>
            <a:r>
              <a:rPr lang="en-US" dirty="0"/>
              <a:t>w</a:t>
            </a:r>
            <a:r>
              <a:rPr lang="en-US" dirty="0" smtClean="0"/>
              <a:t>ill search for all articles that have been tagged with concept.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85863" y="4895712"/>
            <a:ext cx="6589712" cy="175432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OR: If the term doesn’t locate a subject heading try synonyms</a:t>
            </a:r>
          </a:p>
          <a:p>
            <a:endParaRPr lang="en-US" dirty="0"/>
          </a:p>
          <a:p>
            <a:r>
              <a:rPr lang="en-US" dirty="0" smtClean="0"/>
              <a:t>OR: You can also remove the           in the small blue box.</a:t>
            </a:r>
          </a:p>
          <a:p>
            <a:r>
              <a:rPr lang="en-US" dirty="0" smtClean="0"/>
              <a:t>Now it will search for the term(s) you entered.</a:t>
            </a:r>
          </a:p>
          <a:p>
            <a:endParaRPr lang="en-US" dirty="0"/>
          </a:p>
          <a:p>
            <a:r>
              <a:rPr lang="en-US" dirty="0" smtClean="0"/>
              <a:t>THEN: Click on “</a:t>
            </a:r>
            <a:r>
              <a:rPr lang="en-US" dirty="0"/>
              <a:t>A</a:t>
            </a:r>
            <a:r>
              <a:rPr lang="en-US" dirty="0" smtClean="0"/>
              <a:t>dvanced Search”</a:t>
            </a:r>
            <a:endParaRPr lang="en-US" dirty="0"/>
          </a:p>
        </p:txBody>
      </p:sp>
      <p:sp>
        <p:nvSpPr>
          <p:cNvPr id="7" name="Rounded Rectangle 11"/>
          <p:cNvSpPr>
            <a:spLocks noChangeArrowheads="1"/>
          </p:cNvSpPr>
          <p:nvPr/>
        </p:nvSpPr>
        <p:spPr bwMode="auto">
          <a:xfrm>
            <a:off x="4031365" y="5430620"/>
            <a:ext cx="432424" cy="381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rgbClr val="66CC33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0" hangingPunct="0"/>
            <a:r>
              <a:rPr lang="en-US" sz="1800" b="1" dirty="0">
                <a:solidFill>
                  <a:srgbClr val="66CC33"/>
                </a:solidFill>
                <a:latin typeface="Zapf Dingbats" charset="2"/>
                <a:ea typeface="Zapf Dingbats" charset="2"/>
                <a:cs typeface="Zapf Dingbats" charset="2"/>
              </a:rPr>
              <a:t>✔</a:t>
            </a:r>
            <a:endParaRPr lang="en-US" sz="1800" b="1" dirty="0">
              <a:solidFill>
                <a:srgbClr val="66CC33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cxnSp>
        <p:nvCxnSpPr>
          <p:cNvPr id="11" name="Elbow Connector 10"/>
          <p:cNvCxnSpPr/>
          <p:nvPr/>
        </p:nvCxnSpPr>
        <p:spPr>
          <a:xfrm rot="16200000" flipV="1">
            <a:off x="2160383" y="4145537"/>
            <a:ext cx="1323952" cy="176398"/>
          </a:xfrm>
          <a:prstGeom prst="bentConnector3">
            <a:avLst/>
          </a:prstGeom>
          <a:ln w="57150" cmpd="sng"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loud Callout 11"/>
          <p:cNvSpPr/>
          <p:nvPr/>
        </p:nvSpPr>
        <p:spPr>
          <a:xfrm>
            <a:off x="6279748" y="3376085"/>
            <a:ext cx="1322980" cy="715430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Results Before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05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6-01-22 at 4.12.4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00" y="0"/>
            <a:ext cx="8202372" cy="685800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1913912" y="1349332"/>
            <a:ext cx="1005465" cy="291032"/>
          </a:xfrm>
          <a:prstGeom prst="roundRect">
            <a:avLst/>
          </a:prstGeom>
          <a:noFill/>
          <a:ln w="38100" cmpd="sng"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320844" y="5470355"/>
            <a:ext cx="1005465" cy="367929"/>
          </a:xfrm>
          <a:prstGeom prst="roundRect">
            <a:avLst/>
          </a:prstGeom>
          <a:noFill/>
          <a:ln w="38100" cmpd="sng"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2857" y="70553"/>
            <a:ext cx="5227024" cy="369332"/>
          </a:xfrm>
          <a:prstGeom prst="rect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Clicking on “Advanced Search” brings you to this page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451173" y="2557557"/>
            <a:ext cx="2717271" cy="1200329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Choose as many search options as you like.</a:t>
            </a:r>
          </a:p>
          <a:p>
            <a:r>
              <a:rPr lang="en-US" dirty="0" smtClean="0"/>
              <a:t>Typically the more filters  - the Narrower results.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554408" y="3686409"/>
            <a:ext cx="1766436" cy="1783946"/>
          </a:xfrm>
          <a:prstGeom prst="straightConnector1">
            <a:avLst/>
          </a:prstGeom>
          <a:ln w="76200" cmpd="sng"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357015" y="5496812"/>
            <a:ext cx="877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Choose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5543803" y="646274"/>
            <a:ext cx="215572" cy="4724595"/>
          </a:xfrm>
          <a:prstGeom prst="straightConnector1">
            <a:avLst/>
          </a:prstGeom>
          <a:ln w="76200" cmpd="sng"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100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6-01-22 at 4.12.1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12" y="0"/>
            <a:ext cx="8445776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9113" y="5626625"/>
            <a:ext cx="4537096" cy="646331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Run your search.</a:t>
            </a:r>
          </a:p>
          <a:p>
            <a:r>
              <a:rPr lang="en-US" dirty="0" smtClean="0"/>
              <a:t>This is a very simple example.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058359" y="117125"/>
            <a:ext cx="1602753" cy="367929"/>
          </a:xfrm>
          <a:prstGeom prst="roundRect">
            <a:avLst/>
          </a:prstGeom>
          <a:noFill/>
          <a:ln w="38100" cmpd="sng"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7775575" y="423320"/>
            <a:ext cx="84161" cy="3889250"/>
          </a:xfrm>
          <a:prstGeom prst="straightConnector1">
            <a:avLst/>
          </a:prstGeom>
          <a:ln w="76200" cmpd="sng"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907216" y="4312570"/>
            <a:ext cx="3236784" cy="646331"/>
          </a:xfrm>
          <a:prstGeom prst="rect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After you make selections or not</a:t>
            </a:r>
          </a:p>
          <a:p>
            <a:r>
              <a:rPr lang="en-US" dirty="0" smtClean="0"/>
              <a:t>“Search Database”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74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6-01-22 at 4.13.0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990"/>
            <a:ext cx="9144000" cy="468133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2910556" y="2127894"/>
            <a:ext cx="1111305" cy="253280"/>
          </a:xfrm>
          <a:prstGeom prst="roundRect">
            <a:avLst/>
          </a:prstGeom>
          <a:noFill/>
          <a:ln w="38100" cmpd="sng"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81489" y="198658"/>
            <a:ext cx="2506854" cy="369332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Click on “Search History”</a:t>
            </a:r>
            <a:endParaRPr lang="en-US" dirty="0"/>
          </a:p>
        </p:txBody>
      </p:sp>
      <p:cxnSp>
        <p:nvCxnSpPr>
          <p:cNvPr id="7" name="Elbow Connector 6"/>
          <p:cNvCxnSpPr/>
          <p:nvPr/>
        </p:nvCxnSpPr>
        <p:spPr>
          <a:xfrm rot="16200000" flipH="1">
            <a:off x="2157064" y="986327"/>
            <a:ext cx="1559904" cy="723229"/>
          </a:xfrm>
          <a:prstGeom prst="bentConnector3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3913" y="5168028"/>
            <a:ext cx="7281662" cy="1200329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This “Search History” shows the results of your current searching.</a:t>
            </a:r>
          </a:p>
          <a:p>
            <a:r>
              <a:rPr lang="en-US" dirty="0" smtClean="0"/>
              <a:t>S1 under “Search Options” just shows Boolean Phrase.</a:t>
            </a:r>
          </a:p>
          <a:p>
            <a:r>
              <a:rPr lang="en-US" dirty="0" smtClean="0"/>
              <a:t>S2 shows that you have also used a Limiter – Peer Reviewed.</a:t>
            </a:r>
          </a:p>
          <a:p>
            <a:r>
              <a:rPr lang="en-US" dirty="0" smtClean="0"/>
              <a:t>Notice the differences in the numbers located by “View results”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7002977" y="5018103"/>
            <a:ext cx="1711054" cy="687894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6890781" y="4374304"/>
            <a:ext cx="1893809" cy="1331694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loud Callout 13"/>
          <p:cNvSpPr/>
          <p:nvPr/>
        </p:nvSpPr>
        <p:spPr>
          <a:xfrm>
            <a:off x="7690928" y="3400889"/>
            <a:ext cx="1322980" cy="715430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Results After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40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2609" y="917191"/>
            <a:ext cx="6581474" cy="3416320"/>
          </a:xfrm>
          <a:prstGeom prst="rect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This example shows how to filter for peer-reviewed articles.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It does not go into detail how to reduce the number of articles.</a:t>
            </a:r>
          </a:p>
          <a:p>
            <a:r>
              <a:rPr lang="en-US" dirty="0" smtClean="0"/>
              <a:t>For this example you would probably want to combine with another </a:t>
            </a:r>
          </a:p>
          <a:p>
            <a:r>
              <a:rPr lang="en-US" dirty="0" smtClean="0"/>
              <a:t>Subject heading or term. </a:t>
            </a:r>
          </a:p>
          <a:p>
            <a:endParaRPr lang="en-US" dirty="0"/>
          </a:p>
          <a:p>
            <a:r>
              <a:rPr lang="en-US" dirty="0" smtClean="0"/>
              <a:t>The sequence does not matter. </a:t>
            </a:r>
          </a:p>
          <a:p>
            <a:r>
              <a:rPr lang="en-US" dirty="0" smtClean="0"/>
              <a:t>You can combine 2 or more concepts or terms first and then click on</a:t>
            </a:r>
          </a:p>
          <a:p>
            <a:r>
              <a:rPr lang="en-US" dirty="0" smtClean="0"/>
              <a:t>“ADVANCED SEARCH” or you can progress as was shown in the</a:t>
            </a:r>
          </a:p>
          <a:p>
            <a:r>
              <a:rPr lang="en-US" dirty="0"/>
              <a:t>e</a:t>
            </a:r>
            <a:r>
              <a:rPr lang="en-US" dirty="0" smtClean="0"/>
              <a:t>xample presented in this mini-PowerPoint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1975651" y="5044560"/>
            <a:ext cx="5408432" cy="590884"/>
          </a:xfrm>
          <a:prstGeom prst="round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 additional information contact your Library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1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303</Words>
  <Application>Microsoft Macintosh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Verdana</vt:lpstr>
      <vt:lpstr>Zapf Dingbats</vt:lpstr>
      <vt:lpstr>Arial</vt:lpstr>
      <vt:lpstr>Office Theme</vt:lpstr>
      <vt:lpstr>How to find a peer-reviewed article in CINAHL.</vt:lpstr>
      <vt:lpstr>Peer-Reviewed articles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find a peer-reviewed article.</dc:title>
  <dc:creator>Microsoft Office User</dc:creator>
  <cp:lastModifiedBy>Microsoft Office User</cp:lastModifiedBy>
  <cp:revision>9</cp:revision>
  <dcterms:created xsi:type="dcterms:W3CDTF">2016-01-25T21:58:47Z</dcterms:created>
  <dcterms:modified xsi:type="dcterms:W3CDTF">2017-01-25T16:17:29Z</dcterms:modified>
</cp:coreProperties>
</file>