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2"/>
  </p:notesMasterIdLst>
  <p:sldIdLst>
    <p:sldId id="321" r:id="rId2"/>
    <p:sldId id="409" r:id="rId3"/>
    <p:sldId id="410" r:id="rId4"/>
    <p:sldId id="323" r:id="rId5"/>
    <p:sldId id="436" r:id="rId6"/>
    <p:sldId id="437" r:id="rId7"/>
    <p:sldId id="412" r:id="rId8"/>
    <p:sldId id="445" r:id="rId9"/>
    <p:sldId id="415" r:id="rId10"/>
    <p:sldId id="397" r:id="rId11"/>
    <p:sldId id="404" r:id="rId12"/>
    <p:sldId id="401" r:id="rId13"/>
    <p:sldId id="417" r:id="rId14"/>
    <p:sldId id="419" r:id="rId15"/>
    <p:sldId id="444" r:id="rId16"/>
    <p:sldId id="446" r:id="rId17"/>
    <p:sldId id="448" r:id="rId18"/>
    <p:sldId id="452" r:id="rId19"/>
    <p:sldId id="425" r:id="rId20"/>
    <p:sldId id="428" r:id="rId21"/>
    <p:sldId id="443" r:id="rId22"/>
    <p:sldId id="429" r:id="rId23"/>
    <p:sldId id="430" r:id="rId24"/>
    <p:sldId id="324" r:id="rId25"/>
    <p:sldId id="453" r:id="rId26"/>
    <p:sldId id="421" r:id="rId27"/>
    <p:sldId id="450" r:id="rId28"/>
    <p:sldId id="431" r:id="rId29"/>
    <p:sldId id="432" r:id="rId30"/>
    <p:sldId id="454" r:id="rId31"/>
    <p:sldId id="422" r:id="rId32"/>
    <p:sldId id="433" r:id="rId33"/>
    <p:sldId id="396" r:id="rId34"/>
    <p:sldId id="427" r:id="rId35"/>
    <p:sldId id="449" r:id="rId36"/>
    <p:sldId id="423" r:id="rId37"/>
    <p:sldId id="406" r:id="rId38"/>
    <p:sldId id="442" r:id="rId39"/>
    <p:sldId id="426" r:id="rId40"/>
    <p:sldId id="343" r:id="rId4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1B30"/>
    <a:srgbClr val="1E96CC"/>
    <a:srgbClr val="188BB1"/>
    <a:srgbClr val="0D6E87"/>
    <a:srgbClr val="009999"/>
    <a:srgbClr val="00CCCC"/>
    <a:srgbClr val="FF0066"/>
    <a:srgbClr val="33CC00"/>
    <a:srgbClr val="FF00FF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427" autoAdjust="0"/>
  </p:normalViewPr>
  <p:slideViewPr>
    <p:cSldViewPr snapToGrid="0" snapToObjects="1">
      <p:cViewPr>
        <p:scale>
          <a:sx n="120" d="100"/>
          <a:sy n="120" d="100"/>
        </p:scale>
        <p:origin x="-1752" y="-1672"/>
      </p:cViewPr>
      <p:guideLst>
        <p:guide orient="horz" pos="2156"/>
        <p:guide pos="287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19" d="100"/>
        <a:sy n="21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heme" Target="theme/theme1.xml"/><Relationship Id="rId47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notesMaster" Target="notesMasters/notesMaster1.xml"/><Relationship Id="rId43" Type="http://schemas.openxmlformats.org/officeDocument/2006/relationships/printerSettings" Target="printerSettings/printerSettings1.bin"/><Relationship Id="rId44" Type="http://schemas.openxmlformats.org/officeDocument/2006/relationships/presProps" Target="presProps.xml"/><Relationship Id="rId4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D02529-1C20-EE48-9245-E9AACA1D6212}" type="datetimeFigureOut">
              <a:rPr lang="en-US" smtClean="0"/>
              <a:t>6/2/15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BAF939-52DE-9E44-94ED-3B6736A86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410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D352C9-8D28-8E4A-B06B-4A949F7BD951}" type="slidenum">
              <a:rPr lang="en-US">
                <a:solidFill>
                  <a:prstClr val="black"/>
                </a:solidFill>
                <a:ea typeface="ＭＳ Ｐゴシック" charset="-128"/>
                <a:cs typeface="ＭＳ Ｐゴシック" charset="-128"/>
              </a:rPr>
              <a:pPr/>
              <a:t>2</a:t>
            </a:fld>
            <a:endParaRPr lang="en-US" dirty="0">
              <a:solidFill>
                <a:prstClr val="black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F9AEC3-B560-0F45-B364-FE4D816C11F9}" type="slidenum">
              <a:rPr lang="en-US">
                <a:solidFill>
                  <a:prstClr val="black"/>
                </a:solidFill>
                <a:latin typeface="Times" charset="0"/>
              </a:rPr>
              <a:pPr/>
              <a:t>3</a:t>
            </a:fld>
            <a:endParaRPr lang="en-US" dirty="0">
              <a:solidFill>
                <a:prstClr val="black"/>
              </a:solidFill>
              <a:latin typeface="Times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F97D6-178D-2649-AD7D-EAC3B834E7E0}" type="datetimeFigureOut">
              <a:rPr lang="en-US" smtClean="0"/>
              <a:t>6/2/15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B61AB-7E8C-3642-B505-B6D2D6B82F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696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F97D6-178D-2649-AD7D-EAC3B834E7E0}" type="datetimeFigureOut">
              <a:rPr lang="en-US" smtClean="0"/>
              <a:t>6/2/15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B61AB-7E8C-3642-B505-B6D2D6B82F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389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F97D6-178D-2649-AD7D-EAC3B834E7E0}" type="datetimeFigureOut">
              <a:rPr lang="en-US" smtClean="0"/>
              <a:t>6/2/15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B61AB-7E8C-3642-B505-B6D2D6B82F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947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F97D6-178D-2649-AD7D-EAC3B834E7E0}" type="datetimeFigureOut">
              <a:rPr lang="en-US" smtClean="0"/>
              <a:t>6/2/15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B61AB-7E8C-3642-B505-B6D2D6B82F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219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F97D6-178D-2649-AD7D-EAC3B834E7E0}" type="datetimeFigureOut">
              <a:rPr lang="en-US" smtClean="0"/>
              <a:t>6/2/15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B61AB-7E8C-3642-B505-B6D2D6B82F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466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F97D6-178D-2649-AD7D-EAC3B834E7E0}" type="datetimeFigureOut">
              <a:rPr lang="en-US" smtClean="0"/>
              <a:t>6/2/15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B61AB-7E8C-3642-B505-B6D2D6B82F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769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F97D6-178D-2649-AD7D-EAC3B834E7E0}" type="datetimeFigureOut">
              <a:rPr lang="en-US" smtClean="0"/>
              <a:t>6/2/15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B61AB-7E8C-3642-B505-B6D2D6B82F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602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F97D6-178D-2649-AD7D-EAC3B834E7E0}" type="datetimeFigureOut">
              <a:rPr lang="en-US" smtClean="0"/>
              <a:t>6/2/15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B61AB-7E8C-3642-B505-B6D2D6B82F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764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F97D6-178D-2649-AD7D-EAC3B834E7E0}" type="datetimeFigureOut">
              <a:rPr lang="en-US" smtClean="0"/>
              <a:t>6/2/15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B61AB-7E8C-3642-B505-B6D2D6B82F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109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F97D6-178D-2649-AD7D-EAC3B834E7E0}" type="datetimeFigureOut">
              <a:rPr lang="en-US" smtClean="0"/>
              <a:t>6/2/15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B61AB-7E8C-3642-B505-B6D2D6B82F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023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F97D6-178D-2649-AD7D-EAC3B834E7E0}" type="datetimeFigureOut">
              <a:rPr lang="en-US" smtClean="0"/>
              <a:t>6/2/15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B61AB-7E8C-3642-B505-B6D2D6B82F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758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1F97D6-178D-2649-AD7D-EAC3B834E7E0}" type="datetimeFigureOut">
              <a:rPr lang="en-US" smtClean="0"/>
              <a:t>6/2/15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1B61AB-7E8C-3642-B505-B6D2D6B82F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000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Relationship Id="rId3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7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79388" y="160338"/>
            <a:ext cx="8774112" cy="6529387"/>
          </a:xfrm>
          <a:prstGeom prst="rect">
            <a:avLst/>
          </a:prstGeom>
          <a:noFill/>
          <a:ln w="57150" cmpd="thickThin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63588" y="2087563"/>
            <a:ext cx="7620000" cy="264636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70000"/>
              </a:lnSpc>
              <a:defRPr/>
            </a:pPr>
            <a:r>
              <a:rPr lang="en-US" sz="8800" i="1" dirty="0" smtClean="0">
                <a:latin typeface="Times New Roman"/>
                <a:cs typeface="Times New Roman"/>
              </a:rPr>
              <a:t>PEPID</a:t>
            </a:r>
            <a:endParaRPr lang="en-US" sz="8800" i="1" dirty="0">
              <a:latin typeface="Times New Roman"/>
              <a:cs typeface="Times New Roman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011054" y="6248400"/>
            <a:ext cx="745067" cy="31326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70000"/>
              </a:lnSpc>
              <a:defRPr/>
            </a:pPr>
            <a:r>
              <a:rPr lang="en-US" sz="1000" dirty="0">
                <a:latin typeface="+mj-lt"/>
                <a:cs typeface="Times New Roman"/>
              </a:rPr>
              <a:t>6</a:t>
            </a:r>
            <a:r>
              <a:rPr lang="en-US" sz="1000" dirty="0" smtClean="0">
                <a:latin typeface="+mj-lt"/>
                <a:cs typeface="Times New Roman"/>
              </a:rPr>
              <a:t>/2/</a:t>
            </a:r>
            <a:r>
              <a:rPr lang="en-US" sz="1000" dirty="0" smtClean="0">
                <a:latin typeface="+mj-lt"/>
                <a:cs typeface="Times New Roman"/>
              </a:rPr>
              <a:t>2015</a:t>
            </a:r>
            <a:endParaRPr lang="en-US" sz="1000" dirty="0">
              <a:latin typeface="+mj-lt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760057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763"/>
            <a:ext cx="9144000" cy="6858000"/>
          </a:xfrm>
          <a:prstGeom prst="rect">
            <a:avLst/>
          </a:prstGeom>
          <a:solidFill>
            <a:srgbClr val="10253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" name="Picture 2" descr="Screen Shot 2015-05-28 at 10.57.2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65" y="1450975"/>
            <a:ext cx="8605520" cy="395605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332493" y="997391"/>
            <a:ext cx="5405107" cy="2685606"/>
            <a:chOff x="3332493" y="997391"/>
            <a:chExt cx="5405107" cy="2685606"/>
          </a:xfrm>
        </p:grpSpPr>
        <p:grpSp>
          <p:nvGrpSpPr>
            <p:cNvPr id="13" name="Group 12"/>
            <p:cNvGrpSpPr/>
            <p:nvPr/>
          </p:nvGrpSpPr>
          <p:grpSpPr>
            <a:xfrm>
              <a:off x="3793054" y="997391"/>
              <a:ext cx="4944546" cy="907167"/>
              <a:chOff x="3793054" y="997391"/>
              <a:chExt cx="4944546" cy="907167"/>
            </a:xfrm>
          </p:grpSpPr>
          <p:sp>
            <p:nvSpPr>
              <p:cNvPr id="5" name="Rounded Rectangular Callout 4"/>
              <p:cNvSpPr/>
              <p:nvPr/>
            </p:nvSpPr>
            <p:spPr>
              <a:xfrm>
                <a:off x="3793054" y="997391"/>
                <a:ext cx="4944546" cy="907167"/>
              </a:xfrm>
              <a:prstGeom prst="wedgeRoundRectCallout">
                <a:avLst>
                  <a:gd name="adj1" fmla="val -32284"/>
                  <a:gd name="adj2" fmla="val 203760"/>
                  <a:gd name="adj3" fmla="val 16667"/>
                </a:avLst>
              </a:prstGeom>
              <a:solidFill>
                <a:srgbClr val="FFFFFF"/>
              </a:solidFill>
              <a:ln w="57150" cap="flat" cmpd="sng" algn="ctr">
                <a:solidFill>
                  <a:srgbClr val="CC00C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90000"/>
                  </a:lnSpc>
                  <a:spcAft>
                    <a:spcPts val="3000"/>
                  </a:spcAft>
                  <a:defRPr/>
                </a:pPr>
                <a:endParaRPr lang="en-US" sz="2400" u="sng" dirty="0">
                  <a:solidFill>
                    <a:srgbClr val="0000FF"/>
                  </a:solidFill>
                  <a:latin typeface="Verdana" charset="0"/>
                  <a:ea typeface="ＭＳ Ｐゴシック" charset="0"/>
                  <a:cs typeface="Verdana" charset="0"/>
                </a:endParaRPr>
              </a:p>
            </p:txBody>
          </p:sp>
          <p:grpSp>
            <p:nvGrpSpPr>
              <p:cNvPr id="6" name="Group 5"/>
              <p:cNvGrpSpPr/>
              <p:nvPr/>
            </p:nvGrpSpPr>
            <p:grpSpPr>
              <a:xfrm>
                <a:off x="3988773" y="1214291"/>
                <a:ext cx="4553767" cy="495301"/>
                <a:chOff x="-350272" y="6406687"/>
                <a:chExt cx="4553767" cy="495301"/>
              </a:xfrm>
            </p:grpSpPr>
            <p:sp>
              <p:nvSpPr>
                <p:cNvPr id="7" name="Rectangle 6"/>
                <p:cNvSpPr/>
                <p:nvPr/>
              </p:nvSpPr>
              <p:spPr>
                <a:xfrm>
                  <a:off x="-350272" y="6406687"/>
                  <a:ext cx="1050322" cy="47354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600" dirty="0">
                      <a:solidFill>
                        <a:prstClr val="black"/>
                      </a:solidFill>
                      <a:latin typeface="Verdana" charset="0"/>
                      <a:ea typeface="ＭＳ Ｐゴシック" charset="0"/>
                      <a:cs typeface="Verdana" charset="0"/>
                    </a:rPr>
                    <a:t>Click</a:t>
                  </a:r>
                  <a:endParaRPr lang="en-US" sz="2600" dirty="0"/>
                </a:p>
              </p:txBody>
            </p:sp>
            <p:sp>
              <p:nvSpPr>
                <p:cNvPr id="8" name="Rectangle 7"/>
                <p:cNvSpPr/>
                <p:nvPr/>
              </p:nvSpPr>
              <p:spPr>
                <a:xfrm>
                  <a:off x="580079" y="6415154"/>
                  <a:ext cx="3623416" cy="48683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>
                    <a:lnSpc>
                      <a:spcPct val="90000"/>
                    </a:lnSpc>
                    <a:spcAft>
                      <a:spcPts val="3000"/>
                    </a:spcAft>
                    <a:defRPr/>
                  </a:pPr>
                  <a:r>
                    <a:rPr lang="en-US" sz="2400" u="sng" dirty="0" smtClean="0">
                      <a:solidFill>
                        <a:srgbClr val="0000FF"/>
                      </a:solidFill>
                      <a:latin typeface="Verdana" charset="0"/>
                      <a:ea typeface="ＭＳ Ｐゴシック" charset="0"/>
                      <a:cs typeface="Verdana" charset="0"/>
                    </a:rPr>
                    <a:t>Life Support &amp; Trauma</a:t>
                  </a:r>
                  <a:endParaRPr lang="en-US" sz="2400" u="sng" dirty="0">
                    <a:solidFill>
                      <a:srgbClr val="0000FF"/>
                    </a:solidFill>
                    <a:latin typeface="Verdana" charset="0"/>
                    <a:ea typeface="ＭＳ Ｐゴシック" charset="0"/>
                    <a:cs typeface="Verdana" charset="0"/>
                  </a:endParaRPr>
                </a:p>
              </p:txBody>
            </p:sp>
          </p:grpSp>
        </p:grpSp>
        <p:grpSp>
          <p:nvGrpSpPr>
            <p:cNvPr id="12" name="Group 11"/>
            <p:cNvGrpSpPr/>
            <p:nvPr/>
          </p:nvGrpSpPr>
          <p:grpSpPr>
            <a:xfrm>
              <a:off x="3332493" y="3437710"/>
              <a:ext cx="1747509" cy="245287"/>
              <a:chOff x="3332493" y="3437710"/>
              <a:chExt cx="1747509" cy="245287"/>
            </a:xfrm>
          </p:grpSpPr>
          <p:sp>
            <p:nvSpPr>
              <p:cNvPr id="10" name="Rounded Rectangle 9"/>
              <p:cNvSpPr/>
              <p:nvPr/>
            </p:nvSpPr>
            <p:spPr>
              <a:xfrm>
                <a:off x="3332493" y="3437710"/>
                <a:ext cx="1716848" cy="245287"/>
              </a:xfrm>
              <a:prstGeom prst="roundRect">
                <a:avLst/>
              </a:prstGeom>
              <a:noFill/>
              <a:ln w="127000" cmpd="sng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" name="Rounded Rectangle 10"/>
              <p:cNvSpPr/>
              <p:nvPr/>
            </p:nvSpPr>
            <p:spPr>
              <a:xfrm>
                <a:off x="3332493" y="3437710"/>
                <a:ext cx="1747509" cy="245287"/>
              </a:xfrm>
              <a:prstGeom prst="roundRect">
                <a:avLst/>
              </a:prstGeom>
              <a:noFill/>
              <a:ln w="38100" cmpd="sng">
                <a:solidFill>
                  <a:srgbClr val="CC00CC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844185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-7937"/>
            <a:ext cx="9144000" cy="6858000"/>
          </a:xfrm>
          <a:prstGeom prst="rect">
            <a:avLst/>
          </a:prstGeom>
          <a:solidFill>
            <a:srgbClr val="10253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" name="Picture 9" descr="Screen Shot 2015-05-28 at 12.14.5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894" y="240792"/>
            <a:ext cx="5596128" cy="6376416"/>
          </a:xfrm>
          <a:prstGeom prst="rect">
            <a:avLst/>
          </a:prstGeom>
        </p:spPr>
      </p:pic>
      <p:sp>
        <p:nvSpPr>
          <p:cNvPr id="20" name="Rounded Rectangle 19"/>
          <p:cNvSpPr/>
          <p:nvPr/>
        </p:nvSpPr>
        <p:spPr>
          <a:xfrm>
            <a:off x="2135144" y="5088468"/>
            <a:ext cx="1835722" cy="343066"/>
          </a:xfrm>
          <a:prstGeom prst="roundRect">
            <a:avLst/>
          </a:prstGeom>
          <a:noFill/>
          <a:ln w="168275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8" name="Group 27"/>
          <p:cNvGrpSpPr/>
          <p:nvPr/>
        </p:nvGrpSpPr>
        <p:grpSpPr>
          <a:xfrm>
            <a:off x="2075876" y="3064935"/>
            <a:ext cx="6500858" cy="2438398"/>
            <a:chOff x="2075876" y="3064935"/>
            <a:chExt cx="6500858" cy="2438398"/>
          </a:xfrm>
        </p:grpSpPr>
        <p:sp>
          <p:nvSpPr>
            <p:cNvPr id="23" name="Rounded Rectangle 22"/>
            <p:cNvSpPr/>
            <p:nvPr/>
          </p:nvSpPr>
          <p:spPr>
            <a:xfrm>
              <a:off x="2075876" y="5016666"/>
              <a:ext cx="1954257" cy="486667"/>
            </a:xfrm>
            <a:prstGeom prst="roundRect">
              <a:avLst/>
            </a:prstGeom>
            <a:noFill/>
            <a:ln w="114300" cmpd="sng">
              <a:solidFill>
                <a:srgbClr val="CC00C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3073400" y="3064935"/>
              <a:ext cx="5503334" cy="965200"/>
              <a:chOff x="3073400" y="3064935"/>
              <a:chExt cx="5503334" cy="965200"/>
            </a:xfrm>
          </p:grpSpPr>
          <p:sp>
            <p:nvSpPr>
              <p:cNvPr id="15" name="Rounded Rectangular Callout 14"/>
              <p:cNvSpPr/>
              <p:nvPr/>
            </p:nvSpPr>
            <p:spPr>
              <a:xfrm>
                <a:off x="3073400" y="3064935"/>
                <a:ext cx="5503334" cy="965200"/>
              </a:xfrm>
              <a:prstGeom prst="wedgeRoundRectCallout">
                <a:avLst>
                  <a:gd name="adj1" fmla="val -37301"/>
                  <a:gd name="adj2" fmla="val 138821"/>
                  <a:gd name="adj3" fmla="val 16667"/>
                </a:avLst>
              </a:prstGeom>
              <a:solidFill>
                <a:srgbClr val="FFFFFF"/>
              </a:solidFill>
              <a:ln w="57150" cap="flat" cmpd="sng" algn="ctr">
                <a:solidFill>
                  <a:srgbClr val="FF33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90000"/>
                  </a:lnSpc>
                  <a:spcAft>
                    <a:spcPts val="3000"/>
                  </a:spcAft>
                  <a:defRPr/>
                </a:pPr>
                <a:endParaRPr lang="en-US" sz="2400" u="sng" dirty="0">
                  <a:solidFill>
                    <a:srgbClr val="0000FF"/>
                  </a:solidFill>
                  <a:latin typeface="Verdana" charset="0"/>
                  <a:ea typeface="ＭＳ Ｐゴシック" charset="0"/>
                  <a:cs typeface="Verdana" charset="0"/>
                </a:endParaRPr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3229141" y="3207180"/>
                <a:ext cx="5186725" cy="680747"/>
                <a:chOff x="3195273" y="3164845"/>
                <a:chExt cx="5186725" cy="680747"/>
              </a:xfrm>
            </p:grpSpPr>
            <p:sp>
              <p:nvSpPr>
                <p:cNvPr id="18" name="Rectangle 17"/>
                <p:cNvSpPr/>
                <p:nvPr/>
              </p:nvSpPr>
              <p:spPr>
                <a:xfrm>
                  <a:off x="4446564" y="3307053"/>
                  <a:ext cx="3935434" cy="48683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>
                    <a:lnSpc>
                      <a:spcPct val="80000"/>
                    </a:lnSpc>
                    <a:spcAft>
                      <a:spcPts val="3000"/>
                    </a:spcAft>
                    <a:defRPr/>
                  </a:pPr>
                  <a:r>
                    <a:rPr lang="en-US" sz="3200" u="sng" dirty="0" smtClean="0">
                      <a:solidFill>
                        <a:srgbClr val="2194CA"/>
                      </a:solidFill>
                      <a:latin typeface="Verdana" charset="0"/>
                      <a:ea typeface="ＭＳ Ｐゴシック" charset="0"/>
                      <a:cs typeface="Verdana" charset="0"/>
                    </a:rPr>
                    <a:t>Respiratory Arrest</a:t>
                  </a:r>
                  <a:endParaRPr lang="en-US" sz="3200" u="sng" dirty="0">
                    <a:solidFill>
                      <a:srgbClr val="2194CA"/>
                    </a:solidFill>
                    <a:latin typeface="Verdana" charset="0"/>
                    <a:ea typeface="ＭＳ Ｐゴシック" charset="0"/>
                    <a:cs typeface="Verdana" charset="0"/>
                  </a:endParaRPr>
                </a:p>
              </p:txBody>
            </p:sp>
            <p:sp>
              <p:nvSpPr>
                <p:cNvPr id="25" name="Rectangle 24"/>
                <p:cNvSpPr/>
                <p:nvPr/>
              </p:nvSpPr>
              <p:spPr>
                <a:xfrm>
                  <a:off x="3195273" y="3164845"/>
                  <a:ext cx="1297176" cy="680747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200" dirty="0">
                      <a:solidFill>
                        <a:prstClr val="black"/>
                      </a:solidFill>
                      <a:latin typeface="Verdana" charset="0"/>
                      <a:ea typeface="ＭＳ Ｐゴシック" charset="0"/>
                      <a:cs typeface="Verdana" charset="0"/>
                    </a:rPr>
                    <a:t>Click</a:t>
                  </a:r>
                  <a:endParaRPr lang="en-US" sz="3200" dirty="0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7644577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4763"/>
            <a:ext cx="9144000" cy="6858000"/>
          </a:xfrm>
          <a:prstGeom prst="rect">
            <a:avLst/>
          </a:prstGeom>
          <a:solidFill>
            <a:srgbClr val="10253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" name="Picture 2" descr="Screen Shot 2015-05-28 at 12.44.5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245" y="265430"/>
            <a:ext cx="6995160" cy="6339840"/>
          </a:xfrm>
          <a:prstGeom prst="rect">
            <a:avLst/>
          </a:prstGeom>
        </p:spPr>
      </p:pic>
      <p:sp>
        <p:nvSpPr>
          <p:cNvPr id="14" name="Rounded Rectangular Callout 13"/>
          <p:cNvSpPr/>
          <p:nvPr/>
        </p:nvSpPr>
        <p:spPr>
          <a:xfrm>
            <a:off x="5556250" y="1178456"/>
            <a:ext cx="3194050" cy="1116013"/>
          </a:xfrm>
          <a:prstGeom prst="wedgeRoundRectCallout">
            <a:avLst>
              <a:gd name="adj1" fmla="val -85518"/>
              <a:gd name="adj2" fmla="val 33878"/>
              <a:gd name="adj3" fmla="val 16667"/>
            </a:avLst>
          </a:prstGeom>
          <a:solidFill>
            <a:srgbClr val="FFFFFF"/>
          </a:solidFill>
          <a:ln w="57150" cap="flat" cmpd="sng" algn="ctr">
            <a:solidFill>
              <a:srgbClr val="CC00CC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10000"/>
              </a:lnSpc>
              <a:spcAft>
                <a:spcPts val="3000"/>
              </a:spcAft>
              <a:defRPr/>
            </a:pPr>
            <a:r>
              <a:rPr lang="en-US" sz="3200" dirty="0">
                <a:solidFill>
                  <a:srgbClr val="000000"/>
                </a:solidFill>
                <a:latin typeface="Verdana" charset="0"/>
                <a:ea typeface="ＭＳ Ｐゴシック" charset="0"/>
                <a:cs typeface="Verdana" charset="0"/>
              </a:rPr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38727914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0253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648335" y="349631"/>
            <a:ext cx="7840980" cy="6171438"/>
            <a:chOff x="648335" y="349631"/>
            <a:chExt cx="7840980" cy="6171438"/>
          </a:xfrm>
        </p:grpSpPr>
        <p:pic>
          <p:nvPicPr>
            <p:cNvPr id="7" name="Picture 6" descr="Screen Shot 2015-05-28 at 1.27.06 PM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8335" y="349631"/>
              <a:ext cx="7840980" cy="6171438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682203" y="1422401"/>
              <a:ext cx="7767532" cy="5071534"/>
            </a:xfrm>
            <a:prstGeom prst="rect">
              <a:avLst/>
            </a:prstGeom>
            <a:solidFill>
              <a:schemeClr val="bg1"/>
            </a:solidFill>
            <a:ln w="57150" cmpd="sng">
              <a:solidFill>
                <a:srgbClr val="66CC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Rectangle 11"/>
          <p:cNvSpPr/>
          <p:nvPr/>
        </p:nvSpPr>
        <p:spPr>
          <a:xfrm>
            <a:off x="853127" y="1566588"/>
            <a:ext cx="5437608" cy="52865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2400" i="1" dirty="0" smtClean="0">
                <a:solidFill>
                  <a:srgbClr val="004080"/>
                </a:solidFill>
                <a:latin typeface="Verdana"/>
                <a:cs typeface="Verdana"/>
              </a:rPr>
              <a:t>Other </a:t>
            </a:r>
            <a:r>
              <a:rPr lang="en-US" sz="2400" i="1" dirty="0">
                <a:solidFill>
                  <a:srgbClr val="004080"/>
                </a:solidFill>
                <a:latin typeface="Verdana"/>
                <a:cs typeface="Verdana"/>
              </a:rPr>
              <a:t>Information Topics Include: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490132" y="2192352"/>
            <a:ext cx="5613401" cy="395185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>
              <a:lnSpc>
                <a:spcPct val="140000"/>
              </a:lnSpc>
              <a:defRPr/>
            </a:pPr>
            <a:r>
              <a:rPr lang="en-US" dirty="0">
                <a:solidFill>
                  <a:srgbClr val="004080"/>
                </a:solidFill>
                <a:latin typeface="Verdana"/>
                <a:cs typeface="Verdana"/>
              </a:rPr>
              <a:t>			General Nursing</a:t>
            </a:r>
          </a:p>
          <a:p>
            <a:pPr lvl="0">
              <a:lnSpc>
                <a:spcPct val="140000"/>
              </a:lnSpc>
              <a:defRPr/>
            </a:pPr>
            <a:r>
              <a:rPr lang="en-US" dirty="0">
                <a:solidFill>
                  <a:srgbClr val="004080"/>
                </a:solidFill>
                <a:latin typeface="Verdana"/>
                <a:cs typeface="Verdana"/>
              </a:rPr>
              <a:t>			Adult Medicine</a:t>
            </a:r>
          </a:p>
          <a:p>
            <a:pPr lvl="0">
              <a:lnSpc>
                <a:spcPct val="140000"/>
              </a:lnSpc>
              <a:defRPr/>
            </a:pPr>
            <a:r>
              <a:rPr lang="en-US" dirty="0">
                <a:solidFill>
                  <a:srgbClr val="004080"/>
                </a:solidFill>
                <a:latin typeface="Verdana"/>
                <a:cs typeface="Verdana"/>
              </a:rPr>
              <a:t>			Geriatrics</a:t>
            </a:r>
          </a:p>
          <a:p>
            <a:pPr lvl="0">
              <a:lnSpc>
                <a:spcPct val="140000"/>
              </a:lnSpc>
              <a:defRPr/>
            </a:pPr>
            <a:r>
              <a:rPr lang="en-US" dirty="0">
                <a:solidFill>
                  <a:srgbClr val="004080"/>
                </a:solidFill>
                <a:latin typeface="Verdana"/>
                <a:cs typeface="Verdana"/>
              </a:rPr>
              <a:t>			Pediatrics</a:t>
            </a:r>
          </a:p>
          <a:p>
            <a:pPr lvl="0">
              <a:lnSpc>
                <a:spcPct val="140000"/>
              </a:lnSpc>
              <a:defRPr/>
            </a:pPr>
            <a:r>
              <a:rPr lang="en-US" dirty="0">
                <a:solidFill>
                  <a:srgbClr val="004080"/>
                </a:solidFill>
                <a:latin typeface="Verdana"/>
                <a:cs typeface="Verdana"/>
              </a:rPr>
              <a:t>			Prevention &amp; Screening</a:t>
            </a:r>
          </a:p>
          <a:p>
            <a:pPr lvl="0">
              <a:lnSpc>
                <a:spcPct val="140000"/>
              </a:lnSpc>
              <a:defRPr/>
            </a:pPr>
            <a:r>
              <a:rPr lang="en-US" dirty="0">
                <a:solidFill>
                  <a:srgbClr val="004080"/>
                </a:solidFill>
                <a:latin typeface="Verdana"/>
                <a:cs typeface="Verdana"/>
              </a:rPr>
              <a:t>			Psychiatry</a:t>
            </a:r>
          </a:p>
          <a:p>
            <a:pPr lvl="0">
              <a:lnSpc>
                <a:spcPct val="140000"/>
              </a:lnSpc>
              <a:defRPr/>
            </a:pPr>
            <a:r>
              <a:rPr lang="en-US" dirty="0">
                <a:solidFill>
                  <a:srgbClr val="004080"/>
                </a:solidFill>
                <a:latin typeface="Verdana"/>
                <a:cs typeface="Verdana"/>
              </a:rPr>
              <a:t>			Reproductive Health</a:t>
            </a:r>
          </a:p>
          <a:p>
            <a:pPr lvl="0">
              <a:lnSpc>
                <a:spcPct val="140000"/>
              </a:lnSpc>
              <a:defRPr/>
            </a:pPr>
            <a:r>
              <a:rPr lang="en-US" dirty="0">
                <a:solidFill>
                  <a:srgbClr val="004080"/>
                </a:solidFill>
                <a:latin typeface="Verdana"/>
                <a:cs typeface="Verdana"/>
              </a:rPr>
              <a:t>			Sports Medicine</a:t>
            </a:r>
          </a:p>
          <a:p>
            <a:pPr lvl="0">
              <a:lnSpc>
                <a:spcPct val="140000"/>
              </a:lnSpc>
              <a:defRPr/>
            </a:pPr>
            <a:r>
              <a:rPr lang="en-US" dirty="0">
                <a:solidFill>
                  <a:srgbClr val="004080"/>
                </a:solidFill>
                <a:latin typeface="Verdana"/>
                <a:cs typeface="Verdana"/>
              </a:rPr>
              <a:t>			Emergency Nursing</a:t>
            </a:r>
          </a:p>
          <a:p>
            <a:pPr lvl="0">
              <a:lnSpc>
                <a:spcPct val="140000"/>
              </a:lnSpc>
              <a:defRPr/>
            </a:pPr>
            <a:r>
              <a:rPr lang="en-US" dirty="0">
                <a:solidFill>
                  <a:srgbClr val="004080"/>
                </a:solidFill>
                <a:latin typeface="Verdana"/>
                <a:cs typeface="Verdana"/>
              </a:rPr>
              <a:t>			Evidence Based Practice Inquiries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470150" y="2316948"/>
            <a:ext cx="347663" cy="3556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20000"/>
              </a:lnSpc>
              <a:defRPr/>
            </a:pPr>
            <a:r>
              <a:rPr lang="en-US" sz="3200" dirty="0">
                <a:solidFill>
                  <a:srgbClr val="0080FF"/>
                </a:solidFill>
              </a:rPr>
              <a:t>*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470144" y="2697957"/>
            <a:ext cx="347663" cy="3556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20000"/>
              </a:lnSpc>
              <a:defRPr/>
            </a:pPr>
            <a:r>
              <a:rPr lang="en-US" sz="3200" dirty="0">
                <a:solidFill>
                  <a:srgbClr val="0080FF"/>
                </a:solidFill>
              </a:rPr>
              <a:t>*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470138" y="3070499"/>
            <a:ext cx="347663" cy="3556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20000"/>
              </a:lnSpc>
              <a:defRPr/>
            </a:pPr>
            <a:r>
              <a:rPr lang="en-US" sz="3200" dirty="0">
                <a:solidFill>
                  <a:srgbClr val="0080FF"/>
                </a:solidFill>
              </a:rPr>
              <a:t>*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470132" y="3451508"/>
            <a:ext cx="347663" cy="3556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20000"/>
              </a:lnSpc>
              <a:defRPr/>
            </a:pPr>
            <a:r>
              <a:rPr lang="en-US" sz="3200" dirty="0">
                <a:solidFill>
                  <a:srgbClr val="0080FF"/>
                </a:solidFill>
              </a:rPr>
              <a:t>*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470126" y="3840984"/>
            <a:ext cx="347663" cy="3556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20000"/>
              </a:lnSpc>
              <a:defRPr/>
            </a:pPr>
            <a:r>
              <a:rPr lang="en-US" sz="3200" dirty="0">
                <a:solidFill>
                  <a:srgbClr val="0080FF"/>
                </a:solidFill>
              </a:rPr>
              <a:t>*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470120" y="4230460"/>
            <a:ext cx="347663" cy="3556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20000"/>
              </a:lnSpc>
              <a:defRPr/>
            </a:pPr>
            <a:r>
              <a:rPr lang="en-US" sz="3200" dirty="0">
                <a:solidFill>
                  <a:srgbClr val="0080FF"/>
                </a:solidFill>
              </a:rPr>
              <a:t>*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470114" y="4611469"/>
            <a:ext cx="347663" cy="3556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20000"/>
              </a:lnSpc>
              <a:defRPr/>
            </a:pPr>
            <a:r>
              <a:rPr lang="en-US" sz="3200" dirty="0">
                <a:solidFill>
                  <a:srgbClr val="0080FF"/>
                </a:solidFill>
              </a:rPr>
              <a:t>*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470108" y="4992478"/>
            <a:ext cx="347663" cy="3556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20000"/>
              </a:lnSpc>
              <a:defRPr/>
            </a:pPr>
            <a:r>
              <a:rPr lang="en-US" sz="3200" dirty="0">
                <a:solidFill>
                  <a:srgbClr val="0080FF"/>
                </a:solidFill>
              </a:rPr>
              <a:t>*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470102" y="5373487"/>
            <a:ext cx="347663" cy="3556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20000"/>
              </a:lnSpc>
              <a:defRPr/>
            </a:pPr>
            <a:r>
              <a:rPr lang="en-US" sz="3200" dirty="0">
                <a:solidFill>
                  <a:srgbClr val="0080FF"/>
                </a:solidFill>
              </a:rPr>
              <a:t>*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470096" y="5762963"/>
            <a:ext cx="347663" cy="3556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20000"/>
              </a:lnSpc>
              <a:defRPr/>
            </a:pPr>
            <a:r>
              <a:rPr lang="en-US" sz="3200" dirty="0">
                <a:solidFill>
                  <a:srgbClr val="0080FF"/>
                </a:solidFill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16201343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00"/>
                            </p:stCondLst>
                            <p:childTnLst>
                              <p:par>
                                <p:cTn id="6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4" grpId="0" animBg="1"/>
      <p:bldP spid="25" grpId="0" animBg="1"/>
      <p:bldP spid="2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4763"/>
            <a:ext cx="9144000" cy="6858000"/>
          </a:xfrm>
          <a:prstGeom prst="rect">
            <a:avLst/>
          </a:prstGeom>
          <a:solidFill>
            <a:srgbClr val="10253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" name="Picture 2" descr="Screen Shot 2015-05-28 at 12.44.5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8645" y="265430"/>
            <a:ext cx="6995160" cy="6339840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276225" y="1159933"/>
            <a:ext cx="4990041" cy="1948131"/>
            <a:chOff x="276225" y="1159933"/>
            <a:chExt cx="4990041" cy="1948131"/>
          </a:xfrm>
        </p:grpSpPr>
        <p:sp>
          <p:nvSpPr>
            <p:cNvPr id="5" name="Rounded Rectangle 4"/>
            <p:cNvSpPr/>
            <p:nvPr/>
          </p:nvSpPr>
          <p:spPr>
            <a:xfrm flipH="1">
              <a:off x="2455333" y="1159933"/>
              <a:ext cx="372534" cy="347134"/>
            </a:xfrm>
            <a:prstGeom prst="roundRect">
              <a:avLst/>
            </a:prstGeom>
            <a:noFill/>
            <a:ln w="104775" cmpd="sng">
              <a:solidFill>
                <a:srgbClr val="00CC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" name="Rounded Rectangular Callout 5"/>
            <p:cNvSpPr/>
            <p:nvPr/>
          </p:nvSpPr>
          <p:spPr>
            <a:xfrm>
              <a:off x="276225" y="2179376"/>
              <a:ext cx="4990041" cy="928688"/>
            </a:xfrm>
            <a:prstGeom prst="wedgeRoundRectCallout">
              <a:avLst>
                <a:gd name="adj1" fmla="val -6636"/>
                <a:gd name="adj2" fmla="val -111421"/>
                <a:gd name="adj3" fmla="val 16667"/>
              </a:avLst>
            </a:prstGeom>
            <a:solidFill>
              <a:srgbClr val="FFFFFF"/>
            </a:solidFill>
            <a:ln w="57150" cap="flat" cmpd="sng" algn="ctr">
              <a:solidFill>
                <a:srgbClr val="0099CC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Aft>
                  <a:spcPts val="3000"/>
                </a:spcAft>
                <a:defRPr/>
              </a:pPr>
              <a:r>
                <a:rPr lang="en-US" sz="2800" dirty="0" smtClean="0">
                  <a:solidFill>
                    <a:srgbClr val="000000"/>
                  </a:solidFill>
                  <a:latin typeface="Verdana" charset="0"/>
                  <a:ea typeface="ＭＳ Ｐゴシック" charset="0"/>
                  <a:cs typeface="Verdana" charset="0"/>
                </a:rPr>
                <a:t>Click Table </a:t>
              </a:r>
              <a:r>
                <a:rPr lang="en-US" sz="2800" dirty="0">
                  <a:solidFill>
                    <a:srgbClr val="000000"/>
                  </a:solidFill>
                  <a:latin typeface="Verdana" charset="0"/>
                  <a:ea typeface="ＭＳ Ｐゴシック" charset="0"/>
                  <a:cs typeface="Verdana" charset="0"/>
                </a:rPr>
                <a:t>of Contents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589997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14"/>
            <a:ext cx="9144000" cy="6858000"/>
          </a:xfrm>
          <a:prstGeom prst="rect">
            <a:avLst/>
          </a:prstGeom>
          <a:solidFill>
            <a:srgbClr val="10253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2" name="Picture 1" descr="Screen Shot 2015-05-27 at 8.31.0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616" y="596054"/>
            <a:ext cx="4860544" cy="5900420"/>
          </a:xfrm>
          <a:prstGeom prst="rect">
            <a:avLst/>
          </a:prstGeom>
        </p:spPr>
      </p:pic>
      <p:sp>
        <p:nvSpPr>
          <p:cNvPr id="14" name="Rounded Rectangular Callout 13"/>
          <p:cNvSpPr/>
          <p:nvPr/>
        </p:nvSpPr>
        <p:spPr>
          <a:xfrm>
            <a:off x="440003" y="482600"/>
            <a:ext cx="3861069" cy="1009867"/>
          </a:xfrm>
          <a:prstGeom prst="wedgeRoundRectCallout">
            <a:avLst>
              <a:gd name="adj1" fmla="val -49753"/>
              <a:gd name="adj2" fmla="val -2493"/>
              <a:gd name="adj3" fmla="val 16667"/>
            </a:avLst>
          </a:prstGeom>
          <a:solidFill>
            <a:srgbClr val="FFFFFF"/>
          </a:solidFill>
          <a:ln w="57150" cap="flat" cmpd="sng" algn="ctr">
            <a:solidFill>
              <a:srgbClr val="0099CC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Aft>
                <a:spcPts val="3000"/>
              </a:spcAft>
              <a:defRPr/>
            </a:pPr>
            <a:r>
              <a:rPr lang="en-US" sz="3000" dirty="0" smtClean="0">
                <a:solidFill>
                  <a:srgbClr val="000000"/>
                </a:solidFill>
                <a:latin typeface="Verdana" charset="0"/>
                <a:ea typeface="ＭＳ Ｐゴシック" charset="0"/>
                <a:cs typeface="Verdana" charset="0"/>
              </a:rPr>
              <a:t>PEPID includes:</a:t>
            </a:r>
            <a:endParaRPr lang="en-US" sz="3000" dirty="0">
              <a:solidFill>
                <a:srgbClr val="000000"/>
              </a:solidFill>
              <a:latin typeface="Verdana" charset="0"/>
              <a:ea typeface="ＭＳ Ｐゴシック" charset="0"/>
              <a:cs typeface="Verdana" charset="0"/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2794019" y="3640665"/>
            <a:ext cx="5867381" cy="1210735"/>
          </a:xfrm>
          <a:prstGeom prst="wedgeRoundRectCallout">
            <a:avLst>
              <a:gd name="adj1" fmla="val -49894"/>
              <a:gd name="adj2" fmla="val -1907"/>
              <a:gd name="adj3" fmla="val 16667"/>
            </a:avLst>
          </a:prstGeom>
          <a:solidFill>
            <a:srgbClr val="FFFFFF"/>
          </a:solidFill>
          <a:ln w="57150" cap="flat" cmpd="sng" algn="ctr">
            <a:solidFill>
              <a:srgbClr val="33CC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10000"/>
              </a:lnSpc>
              <a:spcAft>
                <a:spcPts val="3000"/>
              </a:spcAft>
              <a:defRPr/>
            </a:pPr>
            <a:r>
              <a:rPr lang="en-US" sz="3200" dirty="0" smtClean="0">
                <a:solidFill>
                  <a:srgbClr val="000000"/>
                </a:solidFill>
                <a:latin typeface="Verdana" charset="0"/>
                <a:ea typeface="ＭＳ Ｐゴシック" charset="0"/>
                <a:cs typeface="Verdana" charset="0"/>
              </a:rPr>
              <a:t>a Drug Knowledgebase</a:t>
            </a:r>
            <a:endParaRPr lang="en-US" sz="3200" dirty="0">
              <a:solidFill>
                <a:srgbClr val="000000"/>
              </a:solidFill>
              <a:latin typeface="Verdana" charset="0"/>
              <a:ea typeface="ＭＳ Ｐゴシック" charset="0"/>
              <a:cs typeface="Verdana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272907" y="2244178"/>
            <a:ext cx="1595386" cy="829752"/>
            <a:chOff x="5272907" y="2244178"/>
            <a:chExt cx="1595386" cy="829752"/>
          </a:xfrm>
        </p:grpSpPr>
        <p:sp>
          <p:nvSpPr>
            <p:cNvPr id="20" name="Rounded Rectangular Callout 19"/>
            <p:cNvSpPr/>
            <p:nvPr/>
          </p:nvSpPr>
          <p:spPr>
            <a:xfrm>
              <a:off x="5272907" y="2244178"/>
              <a:ext cx="1595386" cy="829752"/>
            </a:xfrm>
            <a:prstGeom prst="wedgeRoundRectCallout">
              <a:avLst>
                <a:gd name="adj1" fmla="val -80739"/>
                <a:gd name="adj2" fmla="val -9999"/>
                <a:gd name="adj3" fmla="val 16667"/>
              </a:avLst>
            </a:prstGeom>
            <a:solidFill>
              <a:srgbClr val="33CC00"/>
            </a:solidFill>
            <a:ln w="571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10000"/>
                </a:lnSpc>
                <a:spcAft>
                  <a:spcPts val="3000"/>
                </a:spcAft>
                <a:defRPr/>
              </a:pPr>
              <a:endParaRPr lang="en-US" sz="3200" dirty="0">
                <a:solidFill>
                  <a:srgbClr val="000000"/>
                </a:solidFill>
                <a:latin typeface="Verdana" charset="0"/>
                <a:ea typeface="ＭＳ Ｐゴシック" charset="0"/>
                <a:cs typeface="Verdana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5442241" y="2353733"/>
              <a:ext cx="1248251" cy="61013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0000"/>
                </a:lnSpc>
              </a:pPr>
              <a:r>
                <a:rPr lang="en-US" sz="4000" dirty="0" smtClean="0">
                  <a:solidFill>
                    <a:schemeClr val="bg1"/>
                  </a:solidFill>
                </a:rPr>
                <a:t>Click</a:t>
              </a:r>
              <a:endParaRPr lang="en-US" sz="40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896965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14"/>
            <a:ext cx="9144000" cy="6858000"/>
          </a:xfrm>
          <a:prstGeom prst="rect">
            <a:avLst/>
          </a:prstGeom>
          <a:solidFill>
            <a:srgbClr val="10253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3" name="Picture 2" descr="Screen Shot 2015-06-01 at 7.06.1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372" y="345280"/>
            <a:ext cx="6803136" cy="6021324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739221" y="3224520"/>
            <a:ext cx="5111706" cy="3225821"/>
            <a:chOff x="3729452" y="3195213"/>
            <a:chExt cx="5111706" cy="3225821"/>
          </a:xfrm>
        </p:grpSpPr>
        <p:sp>
          <p:nvSpPr>
            <p:cNvPr id="10" name="Rounded Rectangular Callout 9"/>
            <p:cNvSpPr/>
            <p:nvPr/>
          </p:nvSpPr>
          <p:spPr>
            <a:xfrm>
              <a:off x="3729452" y="4054272"/>
              <a:ext cx="5111706" cy="2366762"/>
            </a:xfrm>
            <a:prstGeom prst="wedgeRoundRectCallout">
              <a:avLst>
                <a:gd name="adj1" fmla="val -49894"/>
                <a:gd name="adj2" fmla="val -1907"/>
                <a:gd name="adj3" fmla="val 16667"/>
              </a:avLst>
            </a:prstGeom>
            <a:solidFill>
              <a:srgbClr val="FFFFFF"/>
            </a:solidFill>
            <a:ln w="57150" cap="flat" cmpd="sng" algn="ctr">
              <a:solidFill>
                <a:srgbClr val="33CC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lnSpc>
                  <a:spcPct val="110000"/>
                </a:lnSpc>
                <a:spcAft>
                  <a:spcPts val="3000"/>
                </a:spcAft>
                <a:defRPr/>
              </a:pPr>
              <a:r>
                <a:rPr lang="en-US" sz="3200" dirty="0" smtClean="0">
                  <a:solidFill>
                    <a:srgbClr val="000000"/>
                  </a:solidFill>
                  <a:latin typeface="Verdana" charset="0"/>
                  <a:ea typeface="ＭＳ Ｐゴシック" charset="0"/>
                  <a:cs typeface="Verdana" charset="0"/>
                </a:rPr>
                <a:t> II. Infection/Immune</a:t>
              </a:r>
              <a:endParaRPr lang="en-US" sz="3200" dirty="0">
                <a:solidFill>
                  <a:srgbClr val="000000"/>
                </a:solidFill>
                <a:latin typeface="Verdana" charset="0"/>
                <a:ea typeface="ＭＳ Ｐゴシック" charset="0"/>
                <a:cs typeface="Verdana" charset="0"/>
              </a:endParaRPr>
            </a:p>
            <a:p>
              <a:pPr>
                <a:lnSpc>
                  <a:spcPct val="110000"/>
                </a:lnSpc>
                <a:spcAft>
                  <a:spcPts val="3000"/>
                </a:spcAft>
                <a:defRPr/>
              </a:pPr>
              <a:r>
                <a:rPr lang="en-US" sz="3200" dirty="0">
                  <a:solidFill>
                    <a:srgbClr val="000000"/>
                  </a:solidFill>
                  <a:latin typeface="Verdana" charset="0"/>
                  <a:ea typeface="ＭＳ Ｐゴシック" charset="0"/>
                  <a:cs typeface="Verdana" charset="0"/>
                </a:rPr>
                <a:t>	</a:t>
              </a:r>
              <a:r>
                <a:rPr lang="en-US" sz="3200" dirty="0" smtClean="0">
                  <a:solidFill>
                    <a:srgbClr val="000000"/>
                  </a:solidFill>
                  <a:latin typeface="Verdana" charset="0"/>
                  <a:ea typeface="ＭＳ Ｐゴシック" charset="0"/>
                  <a:cs typeface="Verdana" charset="0"/>
                </a:rPr>
                <a:t>A.  </a:t>
              </a:r>
              <a:r>
                <a:rPr lang="en-US" sz="3200" dirty="0" smtClean="0">
                  <a:solidFill>
                    <a:srgbClr val="1E96CC"/>
                  </a:solidFill>
                  <a:latin typeface="Verdana" charset="0"/>
                  <a:ea typeface="ＭＳ Ｐゴシック" charset="0"/>
                  <a:cs typeface="Verdana" charset="0"/>
                </a:rPr>
                <a:t>Anti-</a:t>
              </a:r>
              <a:r>
                <a:rPr lang="en-US" sz="3200" dirty="0" err="1" smtClean="0">
                  <a:solidFill>
                    <a:srgbClr val="1E96CC"/>
                  </a:solidFill>
                  <a:latin typeface="Verdana" charset="0"/>
                  <a:ea typeface="ＭＳ Ｐゴシック" charset="0"/>
                  <a:cs typeface="Verdana" charset="0"/>
                </a:rPr>
                <a:t>Infectives</a:t>
              </a:r>
              <a:endParaRPr lang="en-US" sz="3200" dirty="0" smtClean="0">
                <a:solidFill>
                  <a:srgbClr val="1E96CC"/>
                </a:solidFill>
                <a:latin typeface="Verdana" charset="0"/>
                <a:ea typeface="ＭＳ Ｐゴシック" charset="0"/>
                <a:cs typeface="Verdana" charset="0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4137722" y="3195213"/>
              <a:ext cx="1595386" cy="829752"/>
              <a:chOff x="5272907" y="2244178"/>
              <a:chExt cx="1595386" cy="829752"/>
            </a:xfrm>
          </p:grpSpPr>
          <p:sp>
            <p:nvSpPr>
              <p:cNvPr id="15" name="Rounded Rectangular Callout 14"/>
              <p:cNvSpPr/>
              <p:nvPr/>
            </p:nvSpPr>
            <p:spPr>
              <a:xfrm>
                <a:off x="5272907" y="2244178"/>
                <a:ext cx="1595386" cy="829752"/>
              </a:xfrm>
              <a:prstGeom prst="wedgeRoundRectCallout">
                <a:avLst>
                  <a:gd name="adj1" fmla="val -80739"/>
                  <a:gd name="adj2" fmla="val -9999"/>
                  <a:gd name="adj3" fmla="val 16667"/>
                </a:avLst>
              </a:prstGeom>
              <a:solidFill>
                <a:srgbClr val="33CC00"/>
              </a:solidFill>
              <a:ln w="571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110000"/>
                  </a:lnSpc>
                  <a:spcAft>
                    <a:spcPts val="3000"/>
                  </a:spcAft>
                  <a:defRPr/>
                </a:pPr>
                <a:endParaRPr lang="en-US" sz="3200" dirty="0">
                  <a:solidFill>
                    <a:srgbClr val="000000"/>
                  </a:solidFill>
                  <a:latin typeface="Verdana" charset="0"/>
                  <a:ea typeface="ＭＳ Ｐゴシック" charset="0"/>
                  <a:cs typeface="Verdana" charset="0"/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5442241" y="2353733"/>
                <a:ext cx="1248251" cy="61013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0000"/>
                  </a:lnSpc>
                </a:pPr>
                <a:r>
                  <a:rPr lang="en-US" sz="4000" dirty="0" smtClean="0">
                    <a:solidFill>
                      <a:schemeClr val="bg1"/>
                    </a:solidFill>
                  </a:rPr>
                  <a:t>Click</a:t>
                </a:r>
                <a:endParaRPr lang="en-US" sz="4000" dirty="0">
                  <a:solidFill>
                    <a:schemeClr val="bg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790264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14"/>
            <a:ext cx="9144000" cy="6858000"/>
          </a:xfrm>
          <a:prstGeom prst="rect">
            <a:avLst/>
          </a:prstGeom>
          <a:solidFill>
            <a:srgbClr val="0E1B3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9" name="Picture 8" descr="Screen Shot 2015-06-01 at 8.54.3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03" y="399199"/>
            <a:ext cx="8074152" cy="598932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3111296" y="2626878"/>
            <a:ext cx="5805612" cy="3232169"/>
            <a:chOff x="3111296" y="2573963"/>
            <a:chExt cx="5805612" cy="3232169"/>
          </a:xfrm>
        </p:grpSpPr>
        <p:sp>
          <p:nvSpPr>
            <p:cNvPr id="12" name="Rounded Rectangular Callout 11"/>
            <p:cNvSpPr/>
            <p:nvPr/>
          </p:nvSpPr>
          <p:spPr>
            <a:xfrm>
              <a:off x="3111296" y="3424882"/>
              <a:ext cx="5805612" cy="2381250"/>
            </a:xfrm>
            <a:prstGeom prst="wedgeRoundRectCallout">
              <a:avLst>
                <a:gd name="adj1" fmla="val -49894"/>
                <a:gd name="adj2" fmla="val -1907"/>
                <a:gd name="adj3" fmla="val 16667"/>
              </a:avLst>
            </a:prstGeom>
            <a:solidFill>
              <a:srgbClr val="FFFFFF"/>
            </a:solidFill>
            <a:ln w="57150" cap="flat" cmpd="sng" algn="ctr">
              <a:solidFill>
                <a:srgbClr val="33CC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lnSpc>
                  <a:spcPct val="80000"/>
                </a:lnSpc>
                <a:spcAft>
                  <a:spcPts val="3000"/>
                </a:spcAft>
                <a:defRPr/>
              </a:pPr>
              <a:r>
                <a:rPr lang="en-US" sz="2800" dirty="0" smtClean="0">
                  <a:solidFill>
                    <a:srgbClr val="000000"/>
                  </a:solidFill>
                  <a:latin typeface="Verdana" charset="0"/>
                  <a:ea typeface="ＭＳ Ｐゴシック" charset="0"/>
                  <a:cs typeface="Verdana" charset="0"/>
                </a:rPr>
                <a:t> II. A: Anti-infective Agents</a:t>
              </a:r>
            </a:p>
            <a:p>
              <a:pPr>
                <a:lnSpc>
                  <a:spcPct val="80000"/>
                </a:lnSpc>
                <a:spcAft>
                  <a:spcPts val="3000"/>
                </a:spcAft>
                <a:defRPr/>
              </a:pPr>
              <a:r>
                <a:rPr lang="en-US" sz="2800" dirty="0">
                  <a:solidFill>
                    <a:srgbClr val="000000"/>
                  </a:solidFill>
                  <a:latin typeface="Verdana" charset="0"/>
                  <a:ea typeface="ＭＳ Ｐゴシック" charset="0"/>
                  <a:cs typeface="Verdana" charset="0"/>
                </a:rPr>
                <a:t>	</a:t>
              </a:r>
              <a:r>
                <a:rPr lang="en-US" sz="2800" dirty="0" smtClean="0">
                  <a:solidFill>
                    <a:srgbClr val="000000"/>
                  </a:solidFill>
                  <a:latin typeface="Verdana" charset="0"/>
                  <a:ea typeface="ＭＳ Ｐゴシック" charset="0"/>
                  <a:cs typeface="Verdana" charset="0"/>
                </a:rPr>
                <a:t>	1. </a:t>
              </a:r>
              <a:r>
                <a:rPr lang="en-US" sz="2800" dirty="0" err="1" smtClean="0">
                  <a:solidFill>
                    <a:srgbClr val="000000"/>
                  </a:solidFill>
                  <a:latin typeface="Verdana" charset="0"/>
                  <a:ea typeface="ＭＳ Ｐゴシック" charset="0"/>
                  <a:cs typeface="Verdana" charset="0"/>
                </a:rPr>
                <a:t>Bacterials</a:t>
              </a:r>
              <a:endParaRPr lang="en-US" sz="2800" dirty="0">
                <a:solidFill>
                  <a:srgbClr val="000000"/>
                </a:solidFill>
                <a:latin typeface="Verdana" charset="0"/>
                <a:ea typeface="ＭＳ Ｐゴシック" charset="0"/>
                <a:cs typeface="Verdana" charset="0"/>
              </a:endParaRPr>
            </a:p>
            <a:p>
              <a:pPr>
                <a:lnSpc>
                  <a:spcPct val="80000"/>
                </a:lnSpc>
                <a:spcAft>
                  <a:spcPts val="3000"/>
                </a:spcAft>
                <a:defRPr/>
              </a:pPr>
              <a:r>
                <a:rPr lang="en-US" sz="2800" dirty="0" smtClean="0">
                  <a:solidFill>
                    <a:srgbClr val="000000"/>
                  </a:solidFill>
                  <a:latin typeface="Verdana" charset="0"/>
                  <a:ea typeface="ＭＳ Ｐゴシック" charset="0"/>
                  <a:cs typeface="Verdana" charset="0"/>
                </a:rPr>
                <a:t>				A.  </a:t>
              </a:r>
              <a:r>
                <a:rPr lang="en-US" sz="2800" dirty="0" err="1" smtClean="0">
                  <a:solidFill>
                    <a:srgbClr val="1E96CC"/>
                  </a:solidFill>
                  <a:latin typeface="Verdana" charset="0"/>
                  <a:ea typeface="ＭＳ Ｐゴシック" charset="0"/>
                  <a:cs typeface="Verdana" charset="0"/>
                </a:rPr>
                <a:t>Penicillins</a:t>
              </a:r>
              <a:endParaRPr lang="en-US" sz="2800" dirty="0" smtClean="0">
                <a:solidFill>
                  <a:srgbClr val="1E96CC"/>
                </a:solidFill>
                <a:latin typeface="Verdana" charset="0"/>
                <a:ea typeface="ＭＳ Ｐゴシック" charset="0"/>
                <a:cs typeface="Verdana" charset="0"/>
              </a:endParaRP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4649432" y="2573963"/>
              <a:ext cx="1595386" cy="829752"/>
              <a:chOff x="5272907" y="2244178"/>
              <a:chExt cx="1595386" cy="829752"/>
            </a:xfrm>
          </p:grpSpPr>
          <p:sp>
            <p:nvSpPr>
              <p:cNvPr id="15" name="Rounded Rectangular Callout 14"/>
              <p:cNvSpPr/>
              <p:nvPr/>
            </p:nvSpPr>
            <p:spPr>
              <a:xfrm>
                <a:off x="5272907" y="2244178"/>
                <a:ext cx="1595386" cy="829752"/>
              </a:xfrm>
              <a:prstGeom prst="wedgeRoundRectCallout">
                <a:avLst>
                  <a:gd name="adj1" fmla="val -80739"/>
                  <a:gd name="adj2" fmla="val -16376"/>
                  <a:gd name="adj3" fmla="val 16667"/>
                </a:avLst>
              </a:prstGeom>
              <a:solidFill>
                <a:srgbClr val="33CC00"/>
              </a:solidFill>
              <a:ln w="571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110000"/>
                  </a:lnSpc>
                  <a:spcAft>
                    <a:spcPts val="3000"/>
                  </a:spcAft>
                  <a:defRPr/>
                </a:pPr>
                <a:endParaRPr lang="en-US" sz="3200" dirty="0">
                  <a:solidFill>
                    <a:srgbClr val="000000"/>
                  </a:solidFill>
                  <a:latin typeface="Verdana" charset="0"/>
                  <a:ea typeface="ＭＳ Ｐゴシック" charset="0"/>
                  <a:cs typeface="Verdana" charset="0"/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5442241" y="2353733"/>
                <a:ext cx="1248251" cy="61013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0000"/>
                  </a:lnSpc>
                </a:pPr>
                <a:r>
                  <a:rPr lang="en-US" sz="4000" dirty="0" smtClean="0">
                    <a:solidFill>
                      <a:schemeClr val="bg1"/>
                    </a:solidFill>
                  </a:rPr>
                  <a:t>Click</a:t>
                </a:r>
                <a:endParaRPr lang="en-US" sz="4000" dirty="0">
                  <a:solidFill>
                    <a:schemeClr val="bg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482639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14"/>
            <a:ext cx="9144000" cy="6858000"/>
          </a:xfrm>
          <a:prstGeom prst="rect">
            <a:avLst/>
          </a:prstGeom>
          <a:solidFill>
            <a:srgbClr val="0E1B3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2" name="Picture 1" descr="Screen Shot 2015-06-01 at 7.09.1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69" y="571445"/>
            <a:ext cx="7076440" cy="5661152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763734" y="2934813"/>
            <a:ext cx="7057880" cy="2731169"/>
            <a:chOff x="1714889" y="2622205"/>
            <a:chExt cx="7057880" cy="2731169"/>
          </a:xfrm>
        </p:grpSpPr>
        <p:sp>
          <p:nvSpPr>
            <p:cNvPr id="5" name="Rounded Rectangular Callout 4"/>
            <p:cNvSpPr/>
            <p:nvPr/>
          </p:nvSpPr>
          <p:spPr>
            <a:xfrm>
              <a:off x="1714889" y="3487616"/>
              <a:ext cx="7057880" cy="1865758"/>
            </a:xfrm>
            <a:prstGeom prst="wedgeRoundRectCallout">
              <a:avLst>
                <a:gd name="adj1" fmla="val -49894"/>
                <a:gd name="adj2" fmla="val -1907"/>
                <a:gd name="adj3" fmla="val 16667"/>
              </a:avLst>
            </a:prstGeom>
            <a:solidFill>
              <a:srgbClr val="FFFFFF"/>
            </a:solidFill>
            <a:ln w="57150" cap="flat" cmpd="sng" algn="ctr">
              <a:solidFill>
                <a:srgbClr val="33CC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lnSpc>
                  <a:spcPct val="80000"/>
                </a:lnSpc>
                <a:spcAft>
                  <a:spcPts val="3000"/>
                </a:spcAft>
                <a:defRPr/>
              </a:pPr>
              <a:r>
                <a:rPr lang="en-US" sz="2800" dirty="0" smtClean="0">
                  <a:solidFill>
                    <a:srgbClr val="000000"/>
                  </a:solidFill>
                  <a:latin typeface="Verdana" charset="0"/>
                  <a:ea typeface="ＭＳ Ｐゴシック" charset="0"/>
                  <a:cs typeface="Verdana" charset="0"/>
                </a:rPr>
                <a:t>d. Amino </a:t>
              </a:r>
              <a:r>
                <a:rPr lang="en-US" sz="2800" dirty="0" err="1" smtClean="0">
                  <a:solidFill>
                    <a:srgbClr val="000000"/>
                  </a:solidFill>
                  <a:latin typeface="Verdana" charset="0"/>
                  <a:ea typeface="ＭＳ Ｐゴシック" charset="0"/>
                  <a:cs typeface="Verdana" charset="0"/>
                </a:rPr>
                <a:t>Penicillins</a:t>
              </a:r>
              <a:endParaRPr lang="en-US" sz="2800" dirty="0">
                <a:solidFill>
                  <a:srgbClr val="000000"/>
                </a:solidFill>
                <a:latin typeface="Verdana" charset="0"/>
                <a:ea typeface="ＭＳ Ｐゴシック" charset="0"/>
                <a:cs typeface="Verdana" charset="0"/>
              </a:endParaRPr>
            </a:p>
            <a:p>
              <a:pPr>
                <a:lnSpc>
                  <a:spcPct val="80000"/>
                </a:lnSpc>
                <a:spcAft>
                  <a:spcPts val="3000"/>
                </a:spcAft>
                <a:defRPr/>
              </a:pPr>
              <a:r>
                <a:rPr lang="en-US" sz="2400" dirty="0">
                  <a:solidFill>
                    <a:srgbClr val="000000"/>
                  </a:solidFill>
                  <a:latin typeface="Verdana" charset="0"/>
                  <a:ea typeface="ＭＳ Ｐゴシック" charset="0"/>
                  <a:cs typeface="Verdana" charset="0"/>
                </a:rPr>
                <a:t>	</a:t>
              </a:r>
              <a:r>
                <a:rPr lang="en-US" sz="2400" dirty="0" smtClean="0">
                  <a:solidFill>
                    <a:srgbClr val="000000"/>
                  </a:solidFill>
                  <a:latin typeface="Verdana" charset="0"/>
                  <a:ea typeface="ＭＳ Ｐゴシック" charset="0"/>
                  <a:cs typeface="Verdana" charset="0"/>
                </a:rPr>
                <a:t>1. </a:t>
              </a:r>
              <a:r>
                <a:rPr lang="en-US" sz="2400" dirty="0" smtClean="0">
                  <a:solidFill>
                    <a:srgbClr val="1E96CC"/>
                  </a:solidFill>
                  <a:latin typeface="Verdana" charset="0"/>
                  <a:ea typeface="ＭＳ Ｐゴシック" charset="0"/>
                  <a:cs typeface="Verdana" charset="0"/>
                </a:rPr>
                <a:t>Amoxicillin(</a:t>
              </a:r>
              <a:r>
                <a:rPr lang="en-US" sz="2400" dirty="0" err="1" smtClean="0">
                  <a:solidFill>
                    <a:srgbClr val="1E96CC"/>
                  </a:solidFill>
                  <a:latin typeface="Verdana" charset="0"/>
                  <a:ea typeface="ＭＳ Ｐゴシック" charset="0"/>
                  <a:cs typeface="Verdana" charset="0"/>
                </a:rPr>
                <a:t>Amoxil</a:t>
              </a:r>
              <a:r>
                <a:rPr lang="en-US" sz="2400" dirty="0" smtClean="0">
                  <a:solidFill>
                    <a:srgbClr val="1E96CC"/>
                  </a:solidFill>
                  <a:latin typeface="Verdana" charset="0"/>
                  <a:ea typeface="ＭＳ Ｐゴシック" charset="0"/>
                  <a:cs typeface="Verdana" charset="0"/>
                </a:rPr>
                <a:t>, </a:t>
              </a:r>
              <a:r>
                <a:rPr lang="en-US" sz="2400" dirty="0" err="1" smtClean="0">
                  <a:solidFill>
                    <a:srgbClr val="1E96CC"/>
                  </a:solidFill>
                  <a:latin typeface="Verdana" charset="0"/>
                  <a:ea typeface="ＭＳ Ｐゴシック" charset="0"/>
                  <a:cs typeface="Verdana" charset="0"/>
                </a:rPr>
                <a:t>Polymox</a:t>
              </a:r>
              <a:r>
                <a:rPr lang="en-US" sz="2400" dirty="0" smtClean="0">
                  <a:solidFill>
                    <a:srgbClr val="1E96CC"/>
                  </a:solidFill>
                  <a:latin typeface="Verdana" charset="0"/>
                  <a:ea typeface="ＭＳ Ｐゴシック" charset="0"/>
                  <a:cs typeface="Verdana" charset="0"/>
                </a:rPr>
                <a:t>, </a:t>
              </a:r>
              <a:r>
                <a:rPr lang="en-US" sz="2400" dirty="0" err="1" smtClean="0">
                  <a:solidFill>
                    <a:srgbClr val="1E96CC"/>
                  </a:solidFill>
                  <a:latin typeface="Verdana" charset="0"/>
                  <a:ea typeface="ＭＳ Ｐゴシック" charset="0"/>
                  <a:cs typeface="Verdana" charset="0"/>
                </a:rPr>
                <a:t>Trimox</a:t>
              </a:r>
              <a:r>
                <a:rPr lang="en-US" sz="2400" dirty="0" smtClean="0">
                  <a:solidFill>
                    <a:srgbClr val="1E96CC"/>
                  </a:solidFill>
                  <a:latin typeface="Verdana" charset="0"/>
                  <a:ea typeface="ＭＳ Ｐゴシック" charset="0"/>
                  <a:cs typeface="Verdana" charset="0"/>
                </a:rPr>
                <a:t>)</a:t>
              </a: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5593337" y="2622205"/>
              <a:ext cx="1595386" cy="829752"/>
              <a:chOff x="5272907" y="2244178"/>
              <a:chExt cx="1595386" cy="829752"/>
            </a:xfrm>
          </p:grpSpPr>
          <p:sp>
            <p:nvSpPr>
              <p:cNvPr id="7" name="Rounded Rectangular Callout 6"/>
              <p:cNvSpPr/>
              <p:nvPr/>
            </p:nvSpPr>
            <p:spPr>
              <a:xfrm>
                <a:off x="5272907" y="2244178"/>
                <a:ext cx="1595386" cy="829752"/>
              </a:xfrm>
              <a:prstGeom prst="wedgeRoundRectCallout">
                <a:avLst>
                  <a:gd name="adj1" fmla="val -73391"/>
                  <a:gd name="adj2" fmla="val 32386"/>
                  <a:gd name="adj3" fmla="val 16667"/>
                </a:avLst>
              </a:prstGeom>
              <a:solidFill>
                <a:srgbClr val="33CC00"/>
              </a:solidFill>
              <a:ln w="571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110000"/>
                  </a:lnSpc>
                  <a:spcAft>
                    <a:spcPts val="3000"/>
                  </a:spcAft>
                  <a:defRPr/>
                </a:pPr>
                <a:endParaRPr lang="en-US" sz="3200" dirty="0">
                  <a:solidFill>
                    <a:srgbClr val="000000"/>
                  </a:solidFill>
                  <a:latin typeface="Verdana" charset="0"/>
                  <a:ea typeface="ＭＳ Ｐゴシック" charset="0"/>
                  <a:cs typeface="Verdana" charset="0"/>
                </a:endParaRP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5442241" y="2353733"/>
                <a:ext cx="1248251" cy="61013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0000"/>
                  </a:lnSpc>
                </a:pPr>
                <a:r>
                  <a:rPr lang="en-US" sz="4000" dirty="0" smtClean="0">
                    <a:solidFill>
                      <a:schemeClr val="bg1"/>
                    </a:solidFill>
                  </a:rPr>
                  <a:t>Click</a:t>
                </a:r>
                <a:endParaRPr lang="en-US" sz="4000" dirty="0">
                  <a:solidFill>
                    <a:schemeClr val="bg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6745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0253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" name="Picture 2" descr="Screen Shot 2015-05-28 at 2.09.2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280" y="280543"/>
            <a:ext cx="6430518" cy="6290564"/>
          </a:xfrm>
          <a:prstGeom prst="rect">
            <a:avLst/>
          </a:prstGeom>
          <a:ln w="38100" cmpd="sng">
            <a:solidFill>
              <a:schemeClr val="bg1"/>
            </a:solidFill>
          </a:ln>
        </p:spPr>
      </p:pic>
      <p:sp>
        <p:nvSpPr>
          <p:cNvPr id="4" name="Rounded Rectangular Callout 3"/>
          <p:cNvSpPr/>
          <p:nvPr/>
        </p:nvSpPr>
        <p:spPr>
          <a:xfrm>
            <a:off x="5632472" y="831322"/>
            <a:ext cx="3194050" cy="1116013"/>
          </a:xfrm>
          <a:prstGeom prst="wedgeRoundRectCallout">
            <a:avLst>
              <a:gd name="adj1" fmla="val -81012"/>
              <a:gd name="adj2" fmla="val 61948"/>
              <a:gd name="adj3" fmla="val 16667"/>
            </a:avLst>
          </a:prstGeom>
          <a:solidFill>
            <a:srgbClr val="FFFFFF"/>
          </a:solidFill>
          <a:ln w="57150" cap="flat" cmpd="sng" algn="ctr">
            <a:solidFill>
              <a:srgbClr val="33CC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10000"/>
              </a:lnSpc>
              <a:spcAft>
                <a:spcPts val="3000"/>
              </a:spcAft>
              <a:defRPr/>
            </a:pPr>
            <a:r>
              <a:rPr lang="en-US" sz="3200" dirty="0">
                <a:solidFill>
                  <a:srgbClr val="000000"/>
                </a:solidFill>
                <a:latin typeface="Verdana" charset="0"/>
                <a:ea typeface="ＭＳ Ｐゴシック" charset="0"/>
                <a:cs typeface="Verdana" charset="0"/>
              </a:rPr>
              <a:t>Example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67770" y="402175"/>
            <a:ext cx="3181363" cy="4830224"/>
            <a:chOff x="467770" y="402175"/>
            <a:chExt cx="3181363" cy="4830224"/>
          </a:xfrm>
        </p:grpSpPr>
        <p:sp>
          <p:nvSpPr>
            <p:cNvPr id="5" name="Rounded Rectangular Callout 4"/>
            <p:cNvSpPr/>
            <p:nvPr/>
          </p:nvSpPr>
          <p:spPr>
            <a:xfrm>
              <a:off x="467770" y="402175"/>
              <a:ext cx="3181363" cy="1025525"/>
            </a:xfrm>
            <a:prstGeom prst="wedgeRoundRectCallout">
              <a:avLst>
                <a:gd name="adj1" fmla="val -27954"/>
                <a:gd name="adj2" fmla="val 49826"/>
                <a:gd name="adj3" fmla="val 16667"/>
              </a:avLst>
            </a:prstGeom>
            <a:solidFill>
              <a:srgbClr val="FFFFFF"/>
            </a:solidFill>
            <a:ln w="57150" cap="flat" cmpd="sng" algn="ctr">
              <a:solidFill>
                <a:srgbClr val="33CC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Aft>
                  <a:spcPts val="1800"/>
                </a:spcAft>
                <a:defRPr/>
              </a:pPr>
              <a:r>
                <a:rPr lang="en-US" sz="2800" dirty="0">
                  <a:solidFill>
                    <a:srgbClr val="000000"/>
                  </a:solidFill>
                  <a:latin typeface="Verdana" charset="0"/>
                  <a:ea typeface="ＭＳ Ｐゴシック" charset="0"/>
                  <a:cs typeface="Verdana" charset="0"/>
                </a:rPr>
                <a:t>Clickable links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956735" y="1461566"/>
              <a:ext cx="2023531" cy="3770833"/>
            </a:xfrm>
            <a:prstGeom prst="rect">
              <a:avLst/>
            </a:prstGeom>
            <a:noFill/>
            <a:ln w="57150" cmpd="sng">
              <a:solidFill>
                <a:srgbClr val="33CC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41089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66"/>
          </a:solidFill>
          <a:ln w="114300">
            <a:solidFill>
              <a:srgbClr val="003366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500" dirty="0">
              <a:solidFill>
                <a:srgbClr val="00FFFF"/>
              </a:solidFill>
              <a:latin typeface="Book Antiqua" charset="0"/>
              <a:ea typeface="ＭＳ Ｐゴシック" charset="0"/>
              <a:cs typeface="ＭＳ Ｐゴシック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500" dirty="0">
              <a:solidFill>
                <a:srgbClr val="00FFFF"/>
              </a:solidFill>
              <a:latin typeface="Book Antiqua" charset="0"/>
              <a:ea typeface="ＭＳ Ｐゴシック" charset="0"/>
              <a:cs typeface="ＭＳ Ｐゴシック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500" dirty="0">
              <a:solidFill>
                <a:srgbClr val="00FFFF"/>
              </a:solidFill>
              <a:latin typeface="Book Antiqua" charset="0"/>
              <a:ea typeface="ＭＳ Ｐゴシック" charset="0"/>
              <a:cs typeface="ＭＳ Ｐゴシック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500" dirty="0">
              <a:solidFill>
                <a:srgbClr val="00FFFF"/>
              </a:solidFill>
              <a:latin typeface="Book Antiqua" charset="0"/>
              <a:ea typeface="ＭＳ Ｐゴシック" charset="0"/>
              <a:cs typeface="ＭＳ Ｐゴシック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500" dirty="0">
              <a:solidFill>
                <a:srgbClr val="00FFFF"/>
              </a:solidFill>
              <a:latin typeface="Book Antiqua" charset="0"/>
              <a:ea typeface="ＭＳ Ｐゴシック" charset="0"/>
              <a:cs typeface="ＭＳ Ｐゴシック" charset="0"/>
            </a:endParaRPr>
          </a:p>
          <a:p>
            <a:pPr defTabSz="91440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dirty="0">
                <a:solidFill>
                  <a:srgbClr val="FFFFFF"/>
                </a:solidFill>
                <a:latin typeface="Verdana" charset="0"/>
                <a:ea typeface="Verdana" charset="0"/>
                <a:cs typeface="Verdana" charset="0"/>
              </a:rPr>
              <a:t>   </a:t>
            </a:r>
            <a:endParaRPr lang="en-US" sz="2800" dirty="0">
              <a:solidFill>
                <a:srgbClr val="FFFFFF"/>
              </a:solidFill>
              <a:latin typeface="Verdana"/>
              <a:ea typeface="ＭＳ Ｐゴシック" charset="0"/>
              <a:cs typeface="Verdana"/>
            </a:endParaRPr>
          </a:p>
          <a:p>
            <a:pPr lvl="2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srgbClr val="FFFFFF"/>
              </a:solidFill>
              <a:latin typeface="Verdana"/>
              <a:ea typeface="ＭＳ Ｐゴシック" charset="0"/>
              <a:cs typeface="Verdana"/>
            </a:endParaRPr>
          </a:p>
          <a:p>
            <a:pPr lvl="2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dirty="0">
                <a:solidFill>
                  <a:srgbClr val="FFFFFF"/>
                </a:solidFill>
                <a:latin typeface="Verdana"/>
                <a:ea typeface="ＭＳ Ｐゴシック" charset="0"/>
                <a:cs typeface="Verdana"/>
              </a:rPr>
              <a:t> </a:t>
            </a:r>
            <a:endParaRPr lang="en-US" sz="7200" dirty="0">
              <a:solidFill>
                <a:srgbClr val="00FFFF"/>
              </a:solidFill>
              <a:latin typeface="Verdana"/>
              <a:ea typeface="ＭＳ Ｐゴシック" charset="0"/>
              <a:cs typeface="Verdana"/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6600CC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" name="Picture 2" descr="firefox-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086" y="2330257"/>
            <a:ext cx="4308653" cy="4070543"/>
          </a:xfrm>
          <a:prstGeom prst="rect">
            <a:avLst/>
          </a:prstGeom>
          <a:solidFill>
            <a:srgbClr val="004080"/>
          </a:solidFill>
        </p:spPr>
      </p:pic>
      <p:sp>
        <p:nvSpPr>
          <p:cNvPr id="4" name="Rectangle 3"/>
          <p:cNvSpPr/>
          <p:nvPr/>
        </p:nvSpPr>
        <p:spPr bwMode="auto">
          <a:xfrm>
            <a:off x="152400" y="228600"/>
            <a:ext cx="8839200" cy="16002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000000"/>
                </a:solidFill>
                <a:latin typeface="Calibri"/>
                <a:ea typeface="ＭＳ Ｐゴシック" charset="0"/>
                <a:cs typeface="Calibri"/>
              </a:rPr>
              <a:t>	</a:t>
            </a:r>
            <a:r>
              <a:rPr lang="en-US" sz="3600" dirty="0">
                <a:ln w="6350">
                  <a:noFill/>
                </a:ln>
                <a:solidFill>
                  <a:srgbClr val="FFFFFF"/>
                </a:solidFill>
                <a:latin typeface="Noteworthy Bold"/>
                <a:ea typeface="ＭＳ Ｐゴシック" charset="0"/>
                <a:cs typeface="Noteworthy Bold"/>
              </a:rPr>
              <a:t>When searching library applications, </a:t>
            </a:r>
          </a:p>
          <a:p>
            <a:pPr algn="ctr" defTabSz="914400" eaLnBrk="0" fontAlgn="base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ln w="6350">
                  <a:noFill/>
                </a:ln>
                <a:solidFill>
                  <a:srgbClr val="FFFFFF"/>
                </a:solidFill>
                <a:latin typeface="Noteworthy Bold"/>
                <a:ea typeface="ＭＳ Ｐゴシック" charset="0"/>
                <a:cs typeface="Noteworthy Bold"/>
              </a:rPr>
              <a:t>			use Mozilla Firefox!</a:t>
            </a:r>
          </a:p>
        </p:txBody>
      </p:sp>
    </p:spTree>
    <p:extLst>
      <p:ext uri="{BB962C8B-B14F-4D97-AF65-F5344CB8AC3E}">
        <p14:creationId xmlns:p14="http://schemas.microsoft.com/office/powerpoint/2010/main" val="248228023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0253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" name="Picture 2" descr="Screen Shot 2015-05-28 at 2.09.2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612" y="280543"/>
            <a:ext cx="6430518" cy="6290564"/>
          </a:xfrm>
          <a:prstGeom prst="rect">
            <a:avLst/>
          </a:prstGeom>
          <a:ln w="38100" cmpd="sng">
            <a:solidFill>
              <a:schemeClr val="bg1"/>
            </a:solidFill>
          </a:ln>
        </p:spPr>
      </p:pic>
      <p:grpSp>
        <p:nvGrpSpPr>
          <p:cNvPr id="15" name="Group 14"/>
          <p:cNvGrpSpPr/>
          <p:nvPr/>
        </p:nvGrpSpPr>
        <p:grpSpPr>
          <a:xfrm>
            <a:off x="1308067" y="3750733"/>
            <a:ext cx="3285636" cy="270934"/>
            <a:chOff x="186269" y="3750733"/>
            <a:chExt cx="3285636" cy="270934"/>
          </a:xfrm>
        </p:grpSpPr>
        <p:cxnSp>
          <p:nvCxnSpPr>
            <p:cNvPr id="6" name="Straight Arrow Connector 5"/>
            <p:cNvCxnSpPr/>
            <p:nvPr/>
          </p:nvCxnSpPr>
          <p:spPr>
            <a:xfrm flipH="1">
              <a:off x="2285428" y="3867406"/>
              <a:ext cx="1186477" cy="1"/>
            </a:xfrm>
            <a:prstGeom prst="straightConnector1">
              <a:avLst/>
            </a:prstGeom>
            <a:ln w="76200" cmpd="sng">
              <a:solidFill>
                <a:srgbClr val="33CC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 7"/>
            <p:cNvSpPr/>
            <p:nvPr/>
          </p:nvSpPr>
          <p:spPr>
            <a:xfrm>
              <a:off x="186269" y="3750733"/>
              <a:ext cx="2023531" cy="270934"/>
            </a:xfrm>
            <a:prstGeom prst="rect">
              <a:avLst/>
            </a:prstGeom>
            <a:noFill/>
            <a:ln w="57150" cmpd="sng">
              <a:solidFill>
                <a:srgbClr val="33CC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Rectangle 9"/>
          <p:cNvSpPr/>
          <p:nvPr/>
        </p:nvSpPr>
        <p:spPr>
          <a:xfrm>
            <a:off x="3288694" y="1902883"/>
            <a:ext cx="754106" cy="270934"/>
          </a:xfrm>
          <a:prstGeom prst="rect">
            <a:avLst/>
          </a:prstGeom>
          <a:noFill/>
          <a:ln w="57150" cmpd="sng">
            <a:solidFill>
              <a:srgbClr val="CC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7008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0253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5" name="Picture 4" descr="Screen Shot 2015-05-28 at 2.54.3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08523"/>
            <a:ext cx="7670800" cy="1828800"/>
          </a:xfrm>
          <a:prstGeom prst="rect">
            <a:avLst/>
          </a:prstGeom>
          <a:ln w="57150" cmpd="sng">
            <a:solidFill>
              <a:srgbClr val="33CC00"/>
            </a:solidFill>
          </a:ln>
        </p:spPr>
      </p:pic>
      <p:cxnSp>
        <p:nvCxnSpPr>
          <p:cNvPr id="6" name="Straight Arrow Connector 5"/>
          <p:cNvCxnSpPr/>
          <p:nvPr/>
        </p:nvCxnSpPr>
        <p:spPr>
          <a:xfrm flipH="1">
            <a:off x="2387030" y="645843"/>
            <a:ext cx="1186477" cy="1"/>
          </a:xfrm>
          <a:prstGeom prst="straightConnector1">
            <a:avLst/>
          </a:prstGeom>
          <a:ln w="76200" cmpd="sng">
            <a:solidFill>
              <a:srgbClr val="33CC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Screen Shot 2015-06-02 at 11.50.33 A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48"/>
          <a:stretch/>
        </p:blipFill>
        <p:spPr>
          <a:xfrm>
            <a:off x="477268" y="1974722"/>
            <a:ext cx="8347329" cy="4533526"/>
          </a:xfrm>
          <a:prstGeom prst="rect">
            <a:avLst/>
          </a:prstGeom>
          <a:ln w="57150" cmpd="sng">
            <a:solidFill>
              <a:srgbClr val="33CC00"/>
            </a:solidFill>
          </a:ln>
        </p:spPr>
      </p:pic>
      <p:grpSp>
        <p:nvGrpSpPr>
          <p:cNvPr id="10" name="Group 9"/>
          <p:cNvGrpSpPr/>
          <p:nvPr/>
        </p:nvGrpSpPr>
        <p:grpSpPr>
          <a:xfrm>
            <a:off x="5715002" y="3481917"/>
            <a:ext cx="2844800" cy="1693335"/>
            <a:chOff x="5207001" y="3608917"/>
            <a:chExt cx="2844800" cy="1693335"/>
          </a:xfrm>
        </p:grpSpPr>
        <p:sp>
          <p:nvSpPr>
            <p:cNvPr id="9" name="Rounded Rectangular Callout 8"/>
            <p:cNvSpPr/>
            <p:nvPr/>
          </p:nvSpPr>
          <p:spPr>
            <a:xfrm>
              <a:off x="5207001" y="3608917"/>
              <a:ext cx="2844800" cy="1693335"/>
            </a:xfrm>
            <a:prstGeom prst="wedgeRoundRectCallout">
              <a:avLst>
                <a:gd name="adj1" fmla="val 10591"/>
                <a:gd name="adj2" fmla="val -82270"/>
                <a:gd name="adj3" fmla="val 16667"/>
              </a:avLst>
            </a:prstGeom>
            <a:solidFill>
              <a:srgbClr val="FFFFFF"/>
            </a:solidFill>
            <a:ln w="76200" cap="flat" cmpd="sng" algn="ctr">
              <a:solidFill>
                <a:srgbClr val="33CC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10000"/>
                </a:lnSpc>
                <a:spcAft>
                  <a:spcPts val="3000"/>
                </a:spcAft>
                <a:defRPr/>
              </a:pPr>
              <a:endParaRPr lang="en-US" sz="3200" dirty="0">
                <a:solidFill>
                  <a:srgbClr val="000000"/>
                </a:solidFill>
                <a:latin typeface="Verdana" charset="0"/>
                <a:ea typeface="ＭＳ Ｐゴシック" charset="0"/>
                <a:cs typeface="Verdana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5421842" y="3788836"/>
              <a:ext cx="2430991" cy="13864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50000"/>
                </a:lnSpc>
                <a:spcAft>
                  <a:spcPts val="3000"/>
                </a:spcAft>
                <a:defRPr/>
              </a:pPr>
              <a:r>
                <a:rPr lang="en-US" sz="2800" dirty="0">
                  <a:solidFill>
                    <a:srgbClr val="000000"/>
                  </a:solidFill>
                  <a:latin typeface="Verdana" charset="0"/>
                  <a:ea typeface="ＭＳ Ｐゴシック" charset="0"/>
                  <a:cs typeface="Verdana" charset="0"/>
                </a:rPr>
                <a:t>Click</a:t>
              </a:r>
            </a:p>
            <a:p>
              <a:pPr algn="ctr">
                <a:lnSpc>
                  <a:spcPct val="50000"/>
                </a:lnSpc>
                <a:spcAft>
                  <a:spcPts val="3000"/>
                </a:spcAft>
                <a:defRPr/>
              </a:pPr>
              <a:r>
                <a:rPr lang="en-US" sz="2800" dirty="0" smtClean="0">
                  <a:solidFill>
                    <a:srgbClr val="000000"/>
                  </a:solidFill>
                  <a:latin typeface="Verdana" charset="0"/>
                  <a:ea typeface="ＭＳ Ｐゴシック" charset="0"/>
                  <a:cs typeface="Verdana" charset="0"/>
                </a:rPr>
                <a:t>Amoxicillin</a:t>
              </a:r>
              <a:endParaRPr lang="en-US" sz="2800" dirty="0">
                <a:solidFill>
                  <a:srgbClr val="000000"/>
                </a:solidFill>
                <a:latin typeface="Verdana" charset="0"/>
                <a:ea typeface="ＭＳ Ｐゴシック" charset="0"/>
                <a:cs typeface="Verdana" charset="0"/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3024110" y="4019548"/>
            <a:ext cx="637723" cy="270934"/>
          </a:xfrm>
          <a:prstGeom prst="rect">
            <a:avLst/>
          </a:prstGeom>
          <a:noFill/>
          <a:ln w="57150" cmpd="sng">
            <a:solidFill>
              <a:srgbClr val="CC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0251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0253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" name="Picture 2" descr="Screen Shot 2015-05-28 at 2.09.22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06"/>
          <a:stretch/>
        </p:blipFill>
        <p:spPr>
          <a:xfrm>
            <a:off x="731137" y="253330"/>
            <a:ext cx="6430518" cy="5925312"/>
          </a:xfrm>
          <a:prstGeom prst="rect">
            <a:avLst/>
          </a:prstGeom>
          <a:ln w="38100" cmpd="sng">
            <a:solidFill>
              <a:schemeClr val="bg1"/>
            </a:solidFill>
          </a:ln>
        </p:spPr>
      </p:pic>
      <p:grpSp>
        <p:nvGrpSpPr>
          <p:cNvPr id="4" name="Group 3"/>
          <p:cNvGrpSpPr/>
          <p:nvPr/>
        </p:nvGrpSpPr>
        <p:grpSpPr>
          <a:xfrm>
            <a:off x="720889" y="4162596"/>
            <a:ext cx="3285636" cy="270934"/>
            <a:chOff x="956735" y="4207951"/>
            <a:chExt cx="3285636" cy="270934"/>
          </a:xfrm>
        </p:grpSpPr>
        <p:cxnSp>
          <p:nvCxnSpPr>
            <p:cNvPr id="7" name="Straight Arrow Connector 6"/>
            <p:cNvCxnSpPr/>
            <p:nvPr/>
          </p:nvCxnSpPr>
          <p:spPr>
            <a:xfrm flipH="1">
              <a:off x="3055894" y="4337362"/>
              <a:ext cx="1186477" cy="1"/>
            </a:xfrm>
            <a:prstGeom prst="straightConnector1">
              <a:avLst/>
            </a:prstGeom>
            <a:ln w="76200" cmpd="sng">
              <a:solidFill>
                <a:srgbClr val="33CC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 7"/>
            <p:cNvSpPr/>
            <p:nvPr/>
          </p:nvSpPr>
          <p:spPr>
            <a:xfrm>
              <a:off x="956735" y="4207951"/>
              <a:ext cx="2023531" cy="270934"/>
            </a:xfrm>
            <a:prstGeom prst="rect">
              <a:avLst/>
            </a:prstGeom>
            <a:noFill/>
            <a:ln w="57150" cmpd="sng">
              <a:solidFill>
                <a:srgbClr val="33CC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774714" y="1727860"/>
            <a:ext cx="5951728" cy="4905756"/>
            <a:chOff x="2774714" y="1727860"/>
            <a:chExt cx="5951728" cy="4905756"/>
          </a:xfrm>
        </p:grpSpPr>
        <p:pic>
          <p:nvPicPr>
            <p:cNvPr id="5" name="Picture 4" descr="Screen Shot 2015-05-28 at 3.07.04 P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4714" y="1727860"/>
              <a:ext cx="5951728" cy="4905756"/>
            </a:xfrm>
            <a:prstGeom prst="rect">
              <a:avLst/>
            </a:prstGeom>
            <a:ln w="28575" cmpd="sng">
              <a:solidFill>
                <a:srgbClr val="33CC00"/>
              </a:solidFill>
            </a:ln>
          </p:spPr>
        </p:pic>
        <p:sp>
          <p:nvSpPr>
            <p:cNvPr id="10" name="Rectangle 9"/>
            <p:cNvSpPr/>
            <p:nvPr/>
          </p:nvSpPr>
          <p:spPr>
            <a:xfrm>
              <a:off x="4567237" y="3175528"/>
              <a:ext cx="1249364" cy="237068"/>
            </a:xfrm>
            <a:prstGeom prst="rect">
              <a:avLst/>
            </a:prstGeom>
            <a:noFill/>
            <a:ln w="53975"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13814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0253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" name="Picture 2" descr="Screen Shot 2015-05-28 at 2.09.2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52" y="280543"/>
            <a:ext cx="6430518" cy="6290564"/>
          </a:xfrm>
          <a:prstGeom prst="rect">
            <a:avLst/>
          </a:prstGeom>
          <a:ln w="38100" cmpd="sng">
            <a:solidFill>
              <a:schemeClr val="bg1"/>
            </a:solidFill>
          </a:ln>
        </p:spPr>
      </p:pic>
      <p:grpSp>
        <p:nvGrpSpPr>
          <p:cNvPr id="4" name="Group 3"/>
          <p:cNvGrpSpPr/>
          <p:nvPr/>
        </p:nvGrpSpPr>
        <p:grpSpPr>
          <a:xfrm>
            <a:off x="250352" y="4896189"/>
            <a:ext cx="3285636" cy="270934"/>
            <a:chOff x="956735" y="4902245"/>
            <a:chExt cx="3285636" cy="270934"/>
          </a:xfrm>
        </p:grpSpPr>
        <p:cxnSp>
          <p:nvCxnSpPr>
            <p:cNvPr id="7" name="Straight Arrow Connector 6"/>
            <p:cNvCxnSpPr/>
            <p:nvPr/>
          </p:nvCxnSpPr>
          <p:spPr>
            <a:xfrm flipH="1">
              <a:off x="3055894" y="5031656"/>
              <a:ext cx="1186477" cy="1"/>
            </a:xfrm>
            <a:prstGeom prst="straightConnector1">
              <a:avLst/>
            </a:prstGeom>
            <a:ln w="76200" cmpd="sng">
              <a:solidFill>
                <a:srgbClr val="33CC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 7"/>
            <p:cNvSpPr/>
            <p:nvPr/>
          </p:nvSpPr>
          <p:spPr>
            <a:xfrm>
              <a:off x="956735" y="4902245"/>
              <a:ext cx="2023531" cy="270934"/>
            </a:xfrm>
            <a:prstGeom prst="rect">
              <a:avLst/>
            </a:prstGeom>
            <a:noFill/>
            <a:ln w="57150" cmpd="sng">
              <a:solidFill>
                <a:srgbClr val="33CC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644980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0253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" name="Picture 2" descr="Screen Shot 2015-05-28 at 3.13.0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932" y="232664"/>
            <a:ext cx="3223768" cy="6379972"/>
          </a:xfrm>
          <a:prstGeom prst="rect">
            <a:avLst/>
          </a:prstGeom>
          <a:ln w="28575" cmpd="sng">
            <a:solidFill>
              <a:srgbClr val="33CC00"/>
            </a:solidFill>
          </a:ln>
        </p:spPr>
      </p:pic>
      <p:grpSp>
        <p:nvGrpSpPr>
          <p:cNvPr id="8" name="Group 7"/>
          <p:cNvGrpSpPr/>
          <p:nvPr/>
        </p:nvGrpSpPr>
        <p:grpSpPr>
          <a:xfrm>
            <a:off x="5111752" y="952501"/>
            <a:ext cx="2844800" cy="1693335"/>
            <a:chOff x="5111752" y="952501"/>
            <a:chExt cx="2844800" cy="1693335"/>
          </a:xfrm>
        </p:grpSpPr>
        <p:sp>
          <p:nvSpPr>
            <p:cNvPr id="5" name="Rounded Rectangular Callout 4"/>
            <p:cNvSpPr/>
            <p:nvPr/>
          </p:nvSpPr>
          <p:spPr>
            <a:xfrm>
              <a:off x="5111752" y="952501"/>
              <a:ext cx="2844800" cy="1693335"/>
            </a:xfrm>
            <a:prstGeom prst="wedgeRoundRectCallout">
              <a:avLst>
                <a:gd name="adj1" fmla="val -92088"/>
                <a:gd name="adj2" fmla="val -86645"/>
                <a:gd name="adj3" fmla="val 16667"/>
              </a:avLst>
            </a:prstGeom>
            <a:solidFill>
              <a:srgbClr val="FFFFFF"/>
            </a:solidFill>
            <a:ln w="76200" cap="flat" cmpd="sng" algn="ctr">
              <a:solidFill>
                <a:srgbClr val="33CC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10000"/>
                </a:lnSpc>
                <a:spcAft>
                  <a:spcPts val="3000"/>
                </a:spcAft>
                <a:defRPr/>
              </a:pPr>
              <a:endParaRPr lang="en-US" sz="3200" dirty="0">
                <a:solidFill>
                  <a:srgbClr val="000000"/>
                </a:solidFill>
                <a:latin typeface="Verdana" charset="0"/>
                <a:ea typeface="ＭＳ Ｐゴシック" charset="0"/>
                <a:cs typeface="Verdana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5326593" y="1132420"/>
              <a:ext cx="2430991" cy="13864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50000"/>
                </a:lnSpc>
                <a:spcAft>
                  <a:spcPts val="3000"/>
                </a:spcAft>
                <a:defRPr/>
              </a:pPr>
              <a:r>
                <a:rPr lang="en-US" sz="2800" dirty="0" smtClean="0">
                  <a:solidFill>
                    <a:srgbClr val="000000"/>
                  </a:solidFill>
                  <a:latin typeface="Verdana" charset="0"/>
                  <a:ea typeface="ＭＳ Ｐゴシック" charset="0"/>
                  <a:cs typeface="Verdana" charset="0"/>
                </a:rPr>
                <a:t>Close</a:t>
              </a:r>
              <a:endParaRPr lang="en-US" sz="2800" dirty="0">
                <a:solidFill>
                  <a:srgbClr val="000000"/>
                </a:solidFill>
                <a:latin typeface="Verdana" charset="0"/>
                <a:ea typeface="ＭＳ Ｐゴシック" charset="0"/>
                <a:cs typeface="Verdana" charset="0"/>
              </a:endParaRPr>
            </a:p>
            <a:p>
              <a:pPr algn="ctr">
                <a:lnSpc>
                  <a:spcPct val="50000"/>
                </a:lnSpc>
                <a:spcAft>
                  <a:spcPts val="3000"/>
                </a:spcAft>
                <a:defRPr/>
              </a:pPr>
              <a:r>
                <a:rPr lang="en-US" sz="2800" dirty="0" smtClean="0">
                  <a:solidFill>
                    <a:srgbClr val="000000"/>
                  </a:solidFill>
                  <a:latin typeface="Verdana" charset="0"/>
                  <a:ea typeface="ＭＳ Ｐゴシック" charset="0"/>
                  <a:cs typeface="Verdana" charset="0"/>
                </a:rPr>
                <a:t>Scree</a:t>
              </a:r>
              <a:r>
                <a:rPr lang="en-US" sz="2800" dirty="0" smtClean="0">
                  <a:solidFill>
                    <a:srgbClr val="000000"/>
                  </a:solidFill>
                  <a:latin typeface="Verdana" charset="0"/>
                  <a:ea typeface="ＭＳ Ｐゴシック" charset="0"/>
                  <a:cs typeface="Verdana" charset="0"/>
                </a:rPr>
                <a:t>n</a:t>
              </a:r>
              <a:endParaRPr lang="en-US" sz="2800" dirty="0">
                <a:solidFill>
                  <a:srgbClr val="000000"/>
                </a:solidFill>
                <a:latin typeface="Verdana" charset="0"/>
                <a:ea typeface="ＭＳ Ｐゴシック" charset="0"/>
                <a:cs typeface="Verdana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720416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0253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" name="Picture 2" descr="Screen Shot 2015-05-28 at 2.09.2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346" y="280543"/>
            <a:ext cx="6430518" cy="6290564"/>
          </a:xfrm>
          <a:prstGeom prst="rect">
            <a:avLst/>
          </a:prstGeom>
          <a:ln w="38100" cmpd="sng">
            <a:solidFill>
              <a:schemeClr val="bg1"/>
            </a:solidFill>
          </a:ln>
        </p:spPr>
      </p:pic>
      <p:grpSp>
        <p:nvGrpSpPr>
          <p:cNvPr id="9" name="Group 8"/>
          <p:cNvGrpSpPr/>
          <p:nvPr/>
        </p:nvGrpSpPr>
        <p:grpSpPr>
          <a:xfrm>
            <a:off x="540800" y="1159933"/>
            <a:ext cx="4990041" cy="1948131"/>
            <a:chOff x="276225" y="1159933"/>
            <a:chExt cx="4990041" cy="1948131"/>
          </a:xfrm>
        </p:grpSpPr>
        <p:sp>
          <p:nvSpPr>
            <p:cNvPr id="10" name="Rounded Rectangle 9"/>
            <p:cNvSpPr/>
            <p:nvPr/>
          </p:nvSpPr>
          <p:spPr>
            <a:xfrm flipH="1">
              <a:off x="2455333" y="1159933"/>
              <a:ext cx="372534" cy="347134"/>
            </a:xfrm>
            <a:prstGeom prst="roundRect">
              <a:avLst/>
            </a:prstGeom>
            <a:noFill/>
            <a:ln w="104775" cmpd="sng">
              <a:solidFill>
                <a:srgbClr val="00CC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Rounded Rectangular Callout 10"/>
            <p:cNvSpPr/>
            <p:nvPr/>
          </p:nvSpPr>
          <p:spPr>
            <a:xfrm>
              <a:off x="276225" y="2179376"/>
              <a:ext cx="4990041" cy="928688"/>
            </a:xfrm>
            <a:prstGeom prst="wedgeRoundRectCallout">
              <a:avLst>
                <a:gd name="adj1" fmla="val -6636"/>
                <a:gd name="adj2" fmla="val -111421"/>
                <a:gd name="adj3" fmla="val 16667"/>
              </a:avLst>
            </a:prstGeom>
            <a:solidFill>
              <a:srgbClr val="FFFFFF"/>
            </a:solidFill>
            <a:ln w="57150" cap="flat" cmpd="sng" algn="ctr">
              <a:solidFill>
                <a:srgbClr val="0099CC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Aft>
                  <a:spcPts val="3000"/>
                </a:spcAft>
                <a:defRPr/>
              </a:pPr>
              <a:r>
                <a:rPr lang="en-US" sz="2800" dirty="0" smtClean="0">
                  <a:solidFill>
                    <a:srgbClr val="000000"/>
                  </a:solidFill>
                  <a:latin typeface="Verdana" charset="0"/>
                  <a:ea typeface="ＭＳ Ｐゴシック" charset="0"/>
                  <a:cs typeface="Verdana" charset="0"/>
                </a:rPr>
                <a:t>Click Table </a:t>
              </a:r>
              <a:r>
                <a:rPr lang="en-US" sz="2800" dirty="0">
                  <a:solidFill>
                    <a:srgbClr val="000000"/>
                  </a:solidFill>
                  <a:latin typeface="Verdana" charset="0"/>
                  <a:ea typeface="ＭＳ Ｐゴシック" charset="0"/>
                  <a:cs typeface="Verdana" charset="0"/>
                </a:rPr>
                <a:t>of Contents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618471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0253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2" name="Picture 1" descr="Screen Shot 2015-05-27 at 8.31.0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5121" y="913539"/>
            <a:ext cx="4649216" cy="5643880"/>
          </a:xfrm>
          <a:prstGeom prst="rect">
            <a:avLst/>
          </a:prstGeom>
        </p:spPr>
      </p:pic>
      <p:sp>
        <p:nvSpPr>
          <p:cNvPr id="9" name="Rounded Rectangular Callout 8"/>
          <p:cNvSpPr/>
          <p:nvPr/>
        </p:nvSpPr>
        <p:spPr>
          <a:xfrm>
            <a:off x="228602" y="245535"/>
            <a:ext cx="3428999" cy="889000"/>
          </a:xfrm>
          <a:prstGeom prst="wedgeRoundRectCallout">
            <a:avLst>
              <a:gd name="adj1" fmla="val -49753"/>
              <a:gd name="adj2" fmla="val -2493"/>
              <a:gd name="adj3" fmla="val 16667"/>
            </a:avLst>
          </a:prstGeom>
          <a:solidFill>
            <a:srgbClr val="FFFFFF"/>
          </a:solidFill>
          <a:ln w="57150" cap="flat" cmpd="sng" algn="ctr">
            <a:solidFill>
              <a:srgbClr val="0099CC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Aft>
                <a:spcPts val="3000"/>
              </a:spcAft>
              <a:defRPr/>
            </a:pPr>
            <a:r>
              <a:rPr lang="en-US" sz="2800" dirty="0" smtClean="0">
                <a:solidFill>
                  <a:srgbClr val="000000"/>
                </a:solidFill>
                <a:latin typeface="Verdana" charset="0"/>
                <a:ea typeface="ＭＳ Ｐゴシック" charset="0"/>
                <a:cs typeface="Verdana" charset="0"/>
              </a:rPr>
              <a:t>PEPID includes:</a:t>
            </a:r>
            <a:endParaRPr lang="en-US" sz="2800" dirty="0">
              <a:solidFill>
                <a:srgbClr val="000000"/>
              </a:solidFill>
              <a:latin typeface="Verdana" charset="0"/>
              <a:ea typeface="ＭＳ Ｐゴシック" charset="0"/>
              <a:cs typeface="Verdana" charset="0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3572956" y="3414203"/>
            <a:ext cx="5249314" cy="1210735"/>
          </a:xfrm>
          <a:prstGeom prst="wedgeRoundRectCallout">
            <a:avLst>
              <a:gd name="adj1" fmla="val -49894"/>
              <a:gd name="adj2" fmla="val -1907"/>
              <a:gd name="adj3" fmla="val 16667"/>
            </a:avLst>
          </a:prstGeom>
          <a:solidFill>
            <a:srgbClr val="FFFFFF"/>
          </a:solidFill>
          <a:ln w="57150" cap="flat" cmpd="sng" algn="ctr">
            <a:solidFill>
              <a:srgbClr val="FF006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10000"/>
              </a:lnSpc>
              <a:spcAft>
                <a:spcPts val="3000"/>
              </a:spcAft>
              <a:defRPr/>
            </a:pPr>
            <a:r>
              <a:rPr lang="en-US" sz="3200" dirty="0" smtClean="0">
                <a:solidFill>
                  <a:srgbClr val="000000"/>
                </a:solidFill>
                <a:latin typeface="Verdana" charset="0"/>
                <a:ea typeface="ＭＳ Ｐゴシック" charset="0"/>
                <a:cs typeface="Verdana" charset="0"/>
              </a:rPr>
              <a:t>Medical Calculators</a:t>
            </a:r>
            <a:endParaRPr lang="en-US" sz="3200" dirty="0">
              <a:solidFill>
                <a:srgbClr val="000000"/>
              </a:solidFill>
              <a:latin typeface="Verdana" charset="0"/>
              <a:ea typeface="ＭＳ Ｐゴシック" charset="0"/>
              <a:cs typeface="Verdana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6690492" y="2557445"/>
            <a:ext cx="1595386" cy="829752"/>
            <a:chOff x="5272907" y="2244178"/>
            <a:chExt cx="1595386" cy="829752"/>
          </a:xfrm>
        </p:grpSpPr>
        <p:sp>
          <p:nvSpPr>
            <p:cNvPr id="11" name="Rounded Rectangular Callout 10"/>
            <p:cNvSpPr/>
            <p:nvPr/>
          </p:nvSpPr>
          <p:spPr>
            <a:xfrm>
              <a:off x="5272907" y="2244178"/>
              <a:ext cx="1595386" cy="829752"/>
            </a:xfrm>
            <a:prstGeom prst="wedgeRoundRectCallout">
              <a:avLst>
                <a:gd name="adj1" fmla="val -80739"/>
                <a:gd name="adj2" fmla="val -9999"/>
                <a:gd name="adj3" fmla="val 16667"/>
              </a:avLst>
            </a:prstGeom>
            <a:solidFill>
              <a:srgbClr val="FF0066"/>
            </a:solidFill>
            <a:ln w="571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10000"/>
                </a:lnSpc>
                <a:spcAft>
                  <a:spcPts val="3000"/>
                </a:spcAft>
                <a:defRPr/>
              </a:pPr>
              <a:endParaRPr lang="en-US" sz="3200" dirty="0">
                <a:solidFill>
                  <a:srgbClr val="000000"/>
                </a:solidFill>
                <a:latin typeface="Verdana" charset="0"/>
                <a:ea typeface="ＭＳ Ｐゴシック" charset="0"/>
                <a:cs typeface="Verdana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442241" y="2353733"/>
              <a:ext cx="1248251" cy="61013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0000"/>
                </a:lnSpc>
              </a:pPr>
              <a:r>
                <a:rPr lang="en-US" sz="4000" dirty="0" smtClean="0">
                  <a:solidFill>
                    <a:schemeClr val="bg1"/>
                  </a:solidFill>
                </a:rPr>
                <a:t>Click</a:t>
              </a:r>
              <a:endParaRPr lang="en-US" sz="40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359716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14"/>
            <a:ext cx="9144000" cy="6858000"/>
          </a:xfrm>
          <a:prstGeom prst="rect">
            <a:avLst/>
          </a:prstGeom>
          <a:solidFill>
            <a:srgbClr val="10253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2" name="Picture 1" descr="Screen Shot 2015-06-02 at 2.57.5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46" y="276668"/>
            <a:ext cx="6103620" cy="627507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763205" y="1590921"/>
            <a:ext cx="6629377" cy="2067493"/>
            <a:chOff x="1763205" y="1590921"/>
            <a:chExt cx="6629377" cy="2067493"/>
          </a:xfrm>
        </p:grpSpPr>
        <p:sp>
          <p:nvSpPr>
            <p:cNvPr id="5" name="Rounded Rectangular Callout 4"/>
            <p:cNvSpPr/>
            <p:nvPr/>
          </p:nvSpPr>
          <p:spPr>
            <a:xfrm>
              <a:off x="1763205" y="2447679"/>
              <a:ext cx="6629377" cy="1210735"/>
            </a:xfrm>
            <a:prstGeom prst="wedgeRoundRectCallout">
              <a:avLst>
                <a:gd name="adj1" fmla="val -49894"/>
                <a:gd name="adj2" fmla="val -1907"/>
                <a:gd name="adj3" fmla="val 16667"/>
              </a:avLst>
            </a:prstGeom>
            <a:solidFill>
              <a:srgbClr val="FFFFFF"/>
            </a:solidFill>
            <a:ln w="571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10000"/>
                </a:lnSpc>
                <a:spcAft>
                  <a:spcPts val="3000"/>
                </a:spcAft>
                <a:defRPr/>
              </a:pPr>
              <a:r>
                <a:rPr lang="en-US" sz="3200" dirty="0" smtClean="0">
                  <a:solidFill>
                    <a:srgbClr val="000000"/>
                  </a:solidFill>
                  <a:latin typeface="Verdana" charset="0"/>
                  <a:ea typeface="ＭＳ Ｐゴシック" charset="0"/>
                  <a:cs typeface="Verdana" charset="0"/>
                </a:rPr>
                <a:t>Medical </a:t>
              </a:r>
              <a:r>
                <a:rPr lang="en-US" sz="3200" dirty="0" smtClean="0">
                  <a:solidFill>
                    <a:srgbClr val="000000"/>
                  </a:solidFill>
                  <a:latin typeface="Verdana" charset="0"/>
                  <a:ea typeface="ＭＳ Ｐゴシック" charset="0"/>
                  <a:cs typeface="Verdana" charset="0"/>
                </a:rPr>
                <a:t>Calculators Index</a:t>
              </a:r>
              <a:endParaRPr lang="en-US" sz="3200" dirty="0">
                <a:solidFill>
                  <a:srgbClr val="000000"/>
                </a:solidFill>
                <a:latin typeface="Verdana" charset="0"/>
                <a:ea typeface="ＭＳ Ｐゴシック" charset="0"/>
                <a:cs typeface="Verdana" charset="0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4806661" y="1590921"/>
              <a:ext cx="1595386" cy="829752"/>
              <a:chOff x="5272907" y="2244178"/>
              <a:chExt cx="1595386" cy="829752"/>
            </a:xfrm>
          </p:grpSpPr>
          <p:sp>
            <p:nvSpPr>
              <p:cNvPr id="7" name="Rounded Rectangular Callout 6"/>
              <p:cNvSpPr/>
              <p:nvPr/>
            </p:nvSpPr>
            <p:spPr>
              <a:xfrm>
                <a:off x="5272907" y="2244178"/>
                <a:ext cx="1595386" cy="829752"/>
              </a:xfrm>
              <a:prstGeom prst="wedgeRoundRectCallout">
                <a:avLst>
                  <a:gd name="adj1" fmla="val -80739"/>
                  <a:gd name="adj2" fmla="val -9999"/>
                  <a:gd name="adj3" fmla="val 16667"/>
                </a:avLst>
              </a:prstGeom>
              <a:solidFill>
                <a:srgbClr val="FF0066"/>
              </a:solidFill>
              <a:ln w="571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110000"/>
                  </a:lnSpc>
                  <a:spcAft>
                    <a:spcPts val="3000"/>
                  </a:spcAft>
                  <a:defRPr/>
                </a:pPr>
                <a:endParaRPr lang="en-US" sz="3200" dirty="0">
                  <a:solidFill>
                    <a:srgbClr val="000000"/>
                  </a:solidFill>
                  <a:latin typeface="Verdana" charset="0"/>
                  <a:ea typeface="ＭＳ Ｐゴシック" charset="0"/>
                  <a:cs typeface="Verdana" charset="0"/>
                </a:endParaRP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5442241" y="2353733"/>
                <a:ext cx="1248251" cy="61013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0000"/>
                  </a:lnSpc>
                </a:pPr>
                <a:r>
                  <a:rPr lang="en-US" sz="4000" dirty="0" smtClean="0">
                    <a:solidFill>
                      <a:schemeClr val="bg1"/>
                    </a:solidFill>
                  </a:rPr>
                  <a:t>Click</a:t>
                </a:r>
                <a:endParaRPr lang="en-US" sz="4000" dirty="0">
                  <a:solidFill>
                    <a:schemeClr val="bg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169772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0253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" name="Picture 2" descr="Screen Shot 2015-05-29 at 2.36.1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108" y="292453"/>
            <a:ext cx="6652260" cy="6254496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3076804" y="4403303"/>
            <a:ext cx="3574141" cy="488620"/>
            <a:chOff x="3076804" y="4403303"/>
            <a:chExt cx="3574141" cy="488620"/>
          </a:xfrm>
        </p:grpSpPr>
        <p:cxnSp>
          <p:nvCxnSpPr>
            <p:cNvPr id="5" name="Straight Arrow Connector 4"/>
            <p:cNvCxnSpPr/>
            <p:nvPr/>
          </p:nvCxnSpPr>
          <p:spPr>
            <a:xfrm flipH="1">
              <a:off x="4740546" y="4668801"/>
              <a:ext cx="1910399" cy="0"/>
            </a:xfrm>
            <a:prstGeom prst="straightConnector1">
              <a:avLst/>
            </a:prstGeom>
            <a:ln w="101600" cmpd="sng">
              <a:solidFill>
                <a:srgbClr val="FF008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" name="Group 14"/>
            <p:cNvGrpSpPr/>
            <p:nvPr/>
          </p:nvGrpSpPr>
          <p:grpSpPr>
            <a:xfrm>
              <a:off x="3076804" y="4403303"/>
              <a:ext cx="1478642" cy="488620"/>
              <a:chOff x="3076804" y="4403303"/>
              <a:chExt cx="1478642" cy="488620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3145774" y="4456493"/>
                <a:ext cx="1310725" cy="371353"/>
              </a:xfrm>
              <a:prstGeom prst="rect">
                <a:avLst/>
              </a:prstGeom>
              <a:noFill/>
              <a:ln w="285750" cmpd="sng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3076804" y="4403303"/>
                <a:ext cx="1478642" cy="488620"/>
              </a:xfrm>
              <a:prstGeom prst="rect">
                <a:avLst/>
              </a:prstGeom>
              <a:noFill/>
              <a:ln w="79375" cmpd="sng">
                <a:solidFill>
                  <a:srgbClr val="FF008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536117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0253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2" name="Picture 1" descr="Screen Shot 2015-05-29 at 2.43.4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091" y="305735"/>
            <a:ext cx="6659118" cy="633679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88356" y="1358331"/>
            <a:ext cx="2098479" cy="2497025"/>
          </a:xfrm>
          <a:prstGeom prst="rect">
            <a:avLst/>
          </a:prstGeom>
          <a:noFill/>
          <a:ln w="114300" cmpd="sng">
            <a:solidFill>
              <a:srgbClr val="FF008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8055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019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1524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5600" dirty="0">
              <a:solidFill>
                <a:srgbClr val="EAEAEA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extile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pic>
        <p:nvPicPr>
          <p:cNvPr id="2" name="Picture 1" descr="Screen Shot 2015-04-09 at 10.49.38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34" y="969684"/>
            <a:ext cx="4353052" cy="5631942"/>
          </a:xfrm>
          <a:prstGeom prst="rect">
            <a:avLst/>
          </a:prstGeom>
        </p:spPr>
      </p:pic>
      <p:sp>
        <p:nvSpPr>
          <p:cNvPr id="19" name="Rounded Rectangular Callout 18"/>
          <p:cNvSpPr/>
          <p:nvPr/>
        </p:nvSpPr>
        <p:spPr>
          <a:xfrm>
            <a:off x="252934" y="449830"/>
            <a:ext cx="3196414" cy="734863"/>
          </a:xfrm>
          <a:prstGeom prst="wedgeRoundRectCallout">
            <a:avLst>
              <a:gd name="adj1" fmla="val 5611"/>
              <a:gd name="adj2" fmla="val 46159"/>
              <a:gd name="adj3" fmla="val 16667"/>
            </a:avLst>
          </a:prstGeom>
          <a:solidFill>
            <a:sysClr val="window" lastClr="FFFFFF"/>
          </a:solidFill>
          <a:ln w="381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www.ttuhsc.edu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/libraries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175581" y="3971484"/>
            <a:ext cx="5880100" cy="1638300"/>
            <a:chOff x="917622" y="4608539"/>
            <a:chExt cx="5880100" cy="1638300"/>
          </a:xfrm>
        </p:grpSpPr>
        <p:pic>
          <p:nvPicPr>
            <p:cNvPr id="11" name="Picture 10" descr="Screen Shot 2012-07-20 at 12.21.17 PM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7622" y="4608539"/>
              <a:ext cx="5880100" cy="1638300"/>
            </a:xfrm>
            <a:prstGeom prst="rect">
              <a:avLst/>
            </a:prstGeom>
            <a:ln w="28575" cmpd="sng">
              <a:solidFill>
                <a:srgbClr val="CC0000"/>
              </a:solidFill>
            </a:ln>
          </p:spPr>
        </p:pic>
        <p:sp>
          <p:nvSpPr>
            <p:cNvPr id="12" name="Rounded Rectangle 11"/>
            <p:cNvSpPr/>
            <p:nvPr/>
          </p:nvSpPr>
          <p:spPr>
            <a:xfrm>
              <a:off x="4570471" y="5200039"/>
              <a:ext cx="1009144" cy="898624"/>
            </a:xfrm>
            <a:prstGeom prst="roundRect">
              <a:avLst/>
            </a:prstGeom>
            <a:noFill/>
            <a:ln w="50800">
              <a:solidFill>
                <a:srgbClr val="3366C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496631" y="2384946"/>
            <a:ext cx="3358791" cy="1071485"/>
            <a:chOff x="5427180" y="3184691"/>
            <a:chExt cx="3358791" cy="1071485"/>
          </a:xfrm>
        </p:grpSpPr>
        <p:sp>
          <p:nvSpPr>
            <p:cNvPr id="14" name="Rounded Rectangular Callout 13"/>
            <p:cNvSpPr/>
            <p:nvPr/>
          </p:nvSpPr>
          <p:spPr>
            <a:xfrm>
              <a:off x="5427180" y="3184691"/>
              <a:ext cx="3358791" cy="1071485"/>
            </a:xfrm>
            <a:prstGeom prst="wedgeRoundRectCallout">
              <a:avLst>
                <a:gd name="adj1" fmla="val -44243"/>
                <a:gd name="adj2" fmla="val 140203"/>
                <a:gd name="adj3" fmla="val 16667"/>
              </a:avLst>
            </a:prstGeom>
            <a:solidFill>
              <a:srgbClr val="FFFFFF"/>
            </a:solidFill>
            <a:ln w="5715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50000"/>
                </a:lnSpc>
                <a:spcAft>
                  <a:spcPts val="2400"/>
                </a:spcAft>
                <a:defRPr/>
              </a:pPr>
              <a:endParaRPr lang="en-US" sz="2000" dirty="0">
                <a:solidFill>
                  <a:srgbClr val="000000"/>
                </a:solidFill>
                <a:latin typeface="Verdana" charset="0"/>
                <a:ea typeface="ＭＳ Ｐゴシック" charset="0"/>
                <a:cs typeface="Verdana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627535" y="3355080"/>
              <a:ext cx="2952750" cy="7371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3200" dirty="0" smtClean="0">
                  <a:solidFill>
                    <a:prstClr val="black"/>
                  </a:solidFill>
                  <a:latin typeface="Verdana"/>
                  <a:cs typeface="Verdana"/>
                </a:rPr>
                <a:t>Click Nursing</a:t>
              </a:r>
              <a:endParaRPr lang="en-US" sz="3200" dirty="0">
                <a:solidFill>
                  <a:prstClr val="black"/>
                </a:solidFill>
                <a:latin typeface="Verdana"/>
                <a:cs typeface="Verdan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50608949"/>
      </p:ext>
    </p:extLst>
  </p:cSld>
  <p:clrMapOvr>
    <a:masterClrMapping/>
  </p:clrMapOvr>
  <p:transition xmlns:p14="http://schemas.microsoft.com/office/powerpoint/2010/main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0253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2" name="Picture 1" descr="Screen Shot 2015-05-29 at 2.43.4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282" y="305735"/>
            <a:ext cx="6659118" cy="6336792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530217" y="1096435"/>
            <a:ext cx="4990041" cy="1948131"/>
            <a:chOff x="276225" y="1159933"/>
            <a:chExt cx="4990041" cy="1948131"/>
          </a:xfrm>
        </p:grpSpPr>
        <p:sp>
          <p:nvSpPr>
            <p:cNvPr id="7" name="Rounded Rectangle 6"/>
            <p:cNvSpPr/>
            <p:nvPr/>
          </p:nvSpPr>
          <p:spPr>
            <a:xfrm flipH="1">
              <a:off x="2455333" y="1159933"/>
              <a:ext cx="372534" cy="347134"/>
            </a:xfrm>
            <a:prstGeom prst="roundRect">
              <a:avLst/>
            </a:prstGeom>
            <a:noFill/>
            <a:ln w="104775" cmpd="sng">
              <a:solidFill>
                <a:srgbClr val="00CC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Rounded Rectangular Callout 7"/>
            <p:cNvSpPr/>
            <p:nvPr/>
          </p:nvSpPr>
          <p:spPr>
            <a:xfrm>
              <a:off x="276225" y="2179376"/>
              <a:ext cx="4990041" cy="928688"/>
            </a:xfrm>
            <a:prstGeom prst="wedgeRoundRectCallout">
              <a:avLst>
                <a:gd name="adj1" fmla="val -6636"/>
                <a:gd name="adj2" fmla="val -111421"/>
                <a:gd name="adj3" fmla="val 16667"/>
              </a:avLst>
            </a:prstGeom>
            <a:solidFill>
              <a:srgbClr val="FFFFFF"/>
            </a:solidFill>
            <a:ln w="57150" cap="flat" cmpd="sng" algn="ctr">
              <a:solidFill>
                <a:srgbClr val="0099CC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Aft>
                  <a:spcPts val="3000"/>
                </a:spcAft>
                <a:defRPr/>
              </a:pPr>
              <a:r>
                <a:rPr lang="en-US" sz="2800" dirty="0" smtClean="0">
                  <a:solidFill>
                    <a:srgbClr val="000000"/>
                  </a:solidFill>
                  <a:latin typeface="Verdana" charset="0"/>
                  <a:ea typeface="ＭＳ Ｐゴシック" charset="0"/>
                  <a:cs typeface="Verdana" charset="0"/>
                </a:rPr>
                <a:t>Click Table </a:t>
              </a:r>
              <a:r>
                <a:rPr lang="en-US" sz="2800" dirty="0">
                  <a:solidFill>
                    <a:srgbClr val="000000"/>
                  </a:solidFill>
                  <a:latin typeface="Verdana" charset="0"/>
                  <a:ea typeface="ＭＳ Ｐゴシック" charset="0"/>
                  <a:cs typeface="Verdana" charset="0"/>
                </a:rPr>
                <a:t>of Contents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337909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0253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2" name="Picture 1" descr="Screen Shot 2015-05-27 at 8.31.0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598" y="913539"/>
            <a:ext cx="4649216" cy="5643880"/>
          </a:xfrm>
          <a:prstGeom prst="rect">
            <a:avLst/>
          </a:prstGeom>
        </p:spPr>
      </p:pic>
      <p:sp>
        <p:nvSpPr>
          <p:cNvPr id="8" name="Rounded Rectangular Callout 7"/>
          <p:cNvSpPr/>
          <p:nvPr/>
        </p:nvSpPr>
        <p:spPr>
          <a:xfrm>
            <a:off x="211668" y="245535"/>
            <a:ext cx="3428999" cy="889000"/>
          </a:xfrm>
          <a:prstGeom prst="wedgeRoundRectCallout">
            <a:avLst>
              <a:gd name="adj1" fmla="val -49753"/>
              <a:gd name="adj2" fmla="val -2493"/>
              <a:gd name="adj3" fmla="val 16667"/>
            </a:avLst>
          </a:prstGeom>
          <a:solidFill>
            <a:srgbClr val="FFFFFF"/>
          </a:solidFill>
          <a:ln w="57150" cap="flat" cmpd="sng" algn="ctr">
            <a:solidFill>
              <a:srgbClr val="0099CC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Aft>
                <a:spcPts val="3000"/>
              </a:spcAft>
              <a:defRPr/>
            </a:pPr>
            <a:r>
              <a:rPr lang="en-US" sz="2800" dirty="0" smtClean="0">
                <a:solidFill>
                  <a:srgbClr val="000000"/>
                </a:solidFill>
                <a:latin typeface="Verdana" charset="0"/>
                <a:ea typeface="ＭＳ Ｐゴシック" charset="0"/>
                <a:cs typeface="Verdana" charset="0"/>
              </a:rPr>
              <a:t>PEPID includes:</a:t>
            </a:r>
            <a:endParaRPr lang="en-US" sz="2800" dirty="0">
              <a:solidFill>
                <a:srgbClr val="000000"/>
              </a:solidFill>
              <a:latin typeface="Verdana" charset="0"/>
              <a:ea typeface="ＭＳ Ｐゴシック" charset="0"/>
              <a:cs typeface="Verdana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3666096" y="3492528"/>
            <a:ext cx="5249314" cy="1210735"/>
          </a:xfrm>
          <a:prstGeom prst="wedgeRoundRectCallout">
            <a:avLst>
              <a:gd name="adj1" fmla="val -49894"/>
              <a:gd name="adj2" fmla="val -1907"/>
              <a:gd name="adj3" fmla="val 16667"/>
            </a:avLst>
          </a:prstGeom>
          <a:solidFill>
            <a:srgbClr val="FFFFFF"/>
          </a:solidFill>
          <a:ln w="57150" cap="flat" cmpd="sng" algn="ctr">
            <a:solidFill>
              <a:srgbClr val="80008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10000"/>
              </a:lnSpc>
              <a:spcAft>
                <a:spcPts val="3000"/>
              </a:spcAft>
              <a:defRPr/>
            </a:pPr>
            <a:r>
              <a:rPr lang="en-US" sz="4000" dirty="0" smtClean="0">
                <a:solidFill>
                  <a:srgbClr val="000000"/>
                </a:solidFill>
                <a:latin typeface="Verdana" charset="0"/>
                <a:ea typeface="ＭＳ Ｐゴシック" charset="0"/>
                <a:cs typeface="Verdana" charset="0"/>
              </a:rPr>
              <a:t>Illustrations</a:t>
            </a:r>
            <a:endParaRPr lang="en-US" sz="4000" dirty="0">
              <a:solidFill>
                <a:srgbClr val="000000"/>
              </a:solidFill>
              <a:latin typeface="Verdana" charset="0"/>
              <a:ea typeface="ＭＳ Ｐゴシック" charset="0"/>
              <a:cs typeface="Verdana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6690492" y="2633648"/>
            <a:ext cx="1595386" cy="829752"/>
            <a:chOff x="5272907" y="2244178"/>
            <a:chExt cx="1595386" cy="829752"/>
          </a:xfrm>
          <a:solidFill>
            <a:srgbClr val="800080"/>
          </a:solidFill>
        </p:grpSpPr>
        <p:sp>
          <p:nvSpPr>
            <p:cNvPr id="10" name="Rounded Rectangular Callout 9"/>
            <p:cNvSpPr/>
            <p:nvPr/>
          </p:nvSpPr>
          <p:spPr>
            <a:xfrm>
              <a:off x="5272907" y="2244178"/>
              <a:ext cx="1595386" cy="829752"/>
            </a:xfrm>
            <a:prstGeom prst="wedgeRoundRectCallout">
              <a:avLst>
                <a:gd name="adj1" fmla="val -98783"/>
                <a:gd name="adj2" fmla="val -9999"/>
                <a:gd name="adj3" fmla="val 16667"/>
              </a:avLst>
            </a:prstGeom>
            <a:grpFill/>
            <a:ln w="571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10000"/>
                </a:lnSpc>
                <a:spcAft>
                  <a:spcPts val="3000"/>
                </a:spcAft>
                <a:defRPr/>
              </a:pPr>
              <a:endParaRPr lang="en-US" sz="3200" dirty="0">
                <a:solidFill>
                  <a:srgbClr val="000000"/>
                </a:solidFill>
                <a:latin typeface="Verdana" charset="0"/>
                <a:ea typeface="ＭＳ Ｐゴシック" charset="0"/>
                <a:cs typeface="Verdana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442241" y="2353733"/>
              <a:ext cx="1248251" cy="61013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0000"/>
                </a:lnSpc>
              </a:pPr>
              <a:r>
                <a:rPr lang="en-US" sz="4000" dirty="0" smtClean="0">
                  <a:solidFill>
                    <a:schemeClr val="bg1"/>
                  </a:solidFill>
                </a:rPr>
                <a:t>Click</a:t>
              </a:r>
              <a:endParaRPr lang="en-US" sz="40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543561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0253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3" name="Picture 2" descr="Screen Shot 2015-05-29 at 6.03.4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46" y="1661351"/>
            <a:ext cx="8558784" cy="3519424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032363" y="3770221"/>
            <a:ext cx="2888327" cy="511495"/>
            <a:chOff x="3032363" y="3770221"/>
            <a:chExt cx="2888327" cy="511495"/>
          </a:xfrm>
        </p:grpSpPr>
        <p:cxnSp>
          <p:nvCxnSpPr>
            <p:cNvPr id="6" name="Straight Arrow Connector 5"/>
            <p:cNvCxnSpPr/>
            <p:nvPr/>
          </p:nvCxnSpPr>
          <p:spPr>
            <a:xfrm flipH="1">
              <a:off x="4734213" y="3979483"/>
              <a:ext cx="1186477" cy="1"/>
            </a:xfrm>
            <a:prstGeom prst="straightConnector1">
              <a:avLst/>
            </a:prstGeom>
            <a:ln w="76200" cmpd="sng">
              <a:solidFill>
                <a:srgbClr val="80008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Group 6"/>
            <p:cNvGrpSpPr/>
            <p:nvPr/>
          </p:nvGrpSpPr>
          <p:grpSpPr>
            <a:xfrm>
              <a:off x="3032363" y="3770221"/>
              <a:ext cx="1548707" cy="511495"/>
              <a:chOff x="4880203" y="2780816"/>
              <a:chExt cx="1478642" cy="426359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4949173" y="2780817"/>
                <a:ext cx="1310725" cy="371353"/>
              </a:xfrm>
              <a:prstGeom prst="rect">
                <a:avLst/>
              </a:prstGeom>
              <a:noFill/>
              <a:ln w="285750" cmpd="sng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4880203" y="2780816"/>
                <a:ext cx="1478642" cy="426359"/>
              </a:xfrm>
              <a:prstGeom prst="rect">
                <a:avLst/>
              </a:prstGeom>
              <a:noFill/>
              <a:ln w="79375" cmpd="sng">
                <a:solidFill>
                  <a:srgbClr val="80008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269368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0253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2" name="Picture 1" descr="Screen Shot 2015-05-29 at 8.09.4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348" y="391986"/>
            <a:ext cx="6367780" cy="6058154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3603836" y="4069564"/>
            <a:ext cx="2997179" cy="511495"/>
            <a:chOff x="3603836" y="4069564"/>
            <a:chExt cx="2997179" cy="511495"/>
          </a:xfrm>
        </p:grpSpPr>
        <p:cxnSp>
          <p:nvCxnSpPr>
            <p:cNvPr id="5" name="Straight Arrow Connector 4"/>
            <p:cNvCxnSpPr/>
            <p:nvPr/>
          </p:nvCxnSpPr>
          <p:spPr>
            <a:xfrm flipH="1">
              <a:off x="5414538" y="4296968"/>
              <a:ext cx="1186477" cy="1"/>
            </a:xfrm>
            <a:prstGeom prst="straightConnector1">
              <a:avLst/>
            </a:prstGeom>
            <a:ln w="76200" cmpd="sng">
              <a:solidFill>
                <a:srgbClr val="80008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Group 2"/>
            <p:cNvGrpSpPr/>
            <p:nvPr/>
          </p:nvGrpSpPr>
          <p:grpSpPr>
            <a:xfrm>
              <a:off x="3603836" y="4069564"/>
              <a:ext cx="1639450" cy="511495"/>
              <a:chOff x="3603836" y="4069564"/>
              <a:chExt cx="1639450" cy="511495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3603836" y="4069565"/>
                <a:ext cx="1639450" cy="445505"/>
              </a:xfrm>
              <a:prstGeom prst="rect">
                <a:avLst/>
              </a:prstGeom>
              <a:noFill/>
              <a:ln w="285750" cmpd="sng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3603836" y="4069564"/>
                <a:ext cx="1639450" cy="511495"/>
              </a:xfrm>
              <a:prstGeom prst="rect">
                <a:avLst/>
              </a:prstGeom>
              <a:noFill/>
              <a:ln w="79375" cmpd="sng">
                <a:solidFill>
                  <a:srgbClr val="80008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541464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7937"/>
            <a:ext cx="9144000" cy="6858000"/>
          </a:xfrm>
          <a:prstGeom prst="rect">
            <a:avLst/>
          </a:prstGeom>
          <a:solidFill>
            <a:srgbClr val="10253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" name="Picture 2" descr="Screen Shot 2015-05-29 at 8.13.0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655" y="428701"/>
            <a:ext cx="8313166" cy="522274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295571" y="2857512"/>
            <a:ext cx="2410107" cy="2467429"/>
          </a:xfrm>
          <a:prstGeom prst="rect">
            <a:avLst/>
          </a:prstGeom>
          <a:noFill/>
          <a:ln w="101600" cmpd="sng">
            <a:solidFill>
              <a:srgbClr val="80008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2942168" y="4649197"/>
            <a:ext cx="2549712" cy="829752"/>
            <a:chOff x="2296585" y="4539642"/>
            <a:chExt cx="2549712" cy="829752"/>
          </a:xfrm>
        </p:grpSpPr>
        <p:sp>
          <p:nvSpPr>
            <p:cNvPr id="8" name="Rounded Rectangular Callout 7"/>
            <p:cNvSpPr/>
            <p:nvPr/>
          </p:nvSpPr>
          <p:spPr>
            <a:xfrm>
              <a:off x="2296585" y="4539642"/>
              <a:ext cx="2549712" cy="829752"/>
            </a:xfrm>
            <a:prstGeom prst="wedgeRoundRectCallout">
              <a:avLst>
                <a:gd name="adj1" fmla="val 86343"/>
                <a:gd name="adj2" fmla="val 15511"/>
                <a:gd name="adj3" fmla="val 16667"/>
              </a:avLst>
            </a:prstGeom>
            <a:solidFill>
              <a:srgbClr val="800080"/>
            </a:solidFill>
            <a:ln w="571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10000"/>
                </a:lnSpc>
                <a:spcAft>
                  <a:spcPts val="3000"/>
                </a:spcAft>
                <a:defRPr/>
              </a:pPr>
              <a:endParaRPr lang="en-US" sz="3200" dirty="0">
                <a:solidFill>
                  <a:srgbClr val="000000"/>
                </a:solidFill>
                <a:latin typeface="Verdana" charset="0"/>
                <a:ea typeface="ＭＳ Ｐゴシック" charset="0"/>
                <a:cs typeface="Verdana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2567209" y="4649197"/>
              <a:ext cx="1994928" cy="610130"/>
            </a:xfrm>
            <a:prstGeom prst="rect">
              <a:avLst/>
            </a:prstGeom>
            <a:solidFill>
              <a:srgbClr val="80008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0000"/>
                </a:lnSpc>
              </a:pPr>
              <a:r>
                <a:rPr lang="en-US" sz="4000" dirty="0" smtClean="0">
                  <a:solidFill>
                    <a:schemeClr val="bg1"/>
                  </a:solidFill>
                </a:rPr>
                <a:t>Click OK</a:t>
              </a:r>
              <a:endParaRPr lang="en-US" sz="40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79318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14"/>
            <a:ext cx="9144000" cy="6858000"/>
          </a:xfrm>
          <a:prstGeom prst="rect">
            <a:avLst/>
          </a:prstGeom>
          <a:solidFill>
            <a:srgbClr val="10253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2" name="Picture 1" descr="Screen Shot 2015-06-02 at 3.05.4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15" y="824230"/>
            <a:ext cx="8618220" cy="519684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360884" y="1756833"/>
            <a:ext cx="4990041" cy="2102650"/>
            <a:chOff x="360884" y="1756833"/>
            <a:chExt cx="4990041" cy="2102650"/>
          </a:xfrm>
        </p:grpSpPr>
        <p:sp>
          <p:nvSpPr>
            <p:cNvPr id="5" name="Rounded Rectangle 4"/>
            <p:cNvSpPr/>
            <p:nvPr/>
          </p:nvSpPr>
          <p:spPr>
            <a:xfrm flipH="1">
              <a:off x="1005409" y="1756833"/>
              <a:ext cx="931342" cy="328083"/>
            </a:xfrm>
            <a:prstGeom prst="roundRect">
              <a:avLst/>
            </a:prstGeom>
            <a:noFill/>
            <a:ln w="104775" cmpd="sng">
              <a:solidFill>
                <a:srgbClr val="00CC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" name="Rounded Rectangular Callout 5"/>
            <p:cNvSpPr/>
            <p:nvPr/>
          </p:nvSpPr>
          <p:spPr>
            <a:xfrm>
              <a:off x="360884" y="2930795"/>
              <a:ext cx="4990041" cy="928688"/>
            </a:xfrm>
            <a:prstGeom prst="wedgeRoundRectCallout">
              <a:avLst>
                <a:gd name="adj1" fmla="val -25512"/>
                <a:gd name="adj2" fmla="val -131934"/>
                <a:gd name="adj3" fmla="val 16667"/>
              </a:avLst>
            </a:prstGeom>
            <a:solidFill>
              <a:srgbClr val="FFFFFF"/>
            </a:solidFill>
            <a:ln w="57150" cap="flat" cmpd="sng" algn="ctr">
              <a:solidFill>
                <a:srgbClr val="0099CC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Aft>
                  <a:spcPts val="3000"/>
                </a:spcAft>
                <a:defRPr/>
              </a:pPr>
              <a:r>
                <a:rPr lang="en-US" sz="2800" dirty="0" smtClean="0">
                  <a:solidFill>
                    <a:srgbClr val="000000"/>
                  </a:solidFill>
                  <a:latin typeface="Verdana" charset="0"/>
                  <a:ea typeface="ＭＳ Ｐゴシック" charset="0"/>
                  <a:cs typeface="Verdana" charset="0"/>
                </a:rPr>
                <a:t>Click Table </a:t>
              </a:r>
              <a:r>
                <a:rPr lang="en-US" sz="2800" dirty="0">
                  <a:solidFill>
                    <a:srgbClr val="000000"/>
                  </a:solidFill>
                  <a:latin typeface="Verdana" charset="0"/>
                  <a:ea typeface="ＭＳ Ｐゴシック" charset="0"/>
                  <a:cs typeface="Verdana" charset="0"/>
                </a:rPr>
                <a:t>of Contents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725008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0253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2" name="Picture 1" descr="Screen Shot 2015-05-27 at 8.31.0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7296" y="596054"/>
            <a:ext cx="4860544" cy="5900420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4203636" y="3671522"/>
            <a:ext cx="4276983" cy="1210735"/>
          </a:xfrm>
          <a:prstGeom prst="wedgeRoundRectCallout">
            <a:avLst>
              <a:gd name="adj1" fmla="val -49894"/>
              <a:gd name="adj2" fmla="val -1907"/>
              <a:gd name="adj3" fmla="val 16667"/>
            </a:avLst>
          </a:prstGeom>
          <a:solidFill>
            <a:srgbClr val="FFFFFF"/>
          </a:solidFill>
          <a:ln w="57150" cap="flat" cmpd="sng" algn="ctr">
            <a:solidFill>
              <a:srgbClr val="CC66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10000"/>
              </a:lnSpc>
              <a:spcAft>
                <a:spcPts val="3000"/>
              </a:spcAft>
              <a:defRPr/>
            </a:pPr>
            <a:r>
              <a:rPr lang="en-US" sz="4000" dirty="0" smtClean="0">
                <a:solidFill>
                  <a:srgbClr val="000000"/>
                </a:solidFill>
                <a:latin typeface="Verdana" charset="0"/>
                <a:ea typeface="ＭＳ Ｐゴシック" charset="0"/>
                <a:cs typeface="Verdana" charset="0"/>
              </a:rPr>
              <a:t>Lab Manual</a:t>
            </a:r>
            <a:endParaRPr lang="en-US" sz="4000" dirty="0">
              <a:solidFill>
                <a:srgbClr val="000000"/>
              </a:solidFill>
              <a:latin typeface="Verdana" charset="0"/>
              <a:ea typeface="ＭＳ Ｐゴシック" charset="0"/>
              <a:cs typeface="Verdana" charset="0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211668" y="245535"/>
            <a:ext cx="3428999" cy="889000"/>
          </a:xfrm>
          <a:prstGeom prst="wedgeRoundRectCallout">
            <a:avLst>
              <a:gd name="adj1" fmla="val -49753"/>
              <a:gd name="adj2" fmla="val -2493"/>
              <a:gd name="adj3" fmla="val 16667"/>
            </a:avLst>
          </a:prstGeom>
          <a:solidFill>
            <a:srgbClr val="FFFFFF"/>
          </a:solidFill>
          <a:ln w="57150" cap="flat" cmpd="sng" algn="ctr">
            <a:solidFill>
              <a:srgbClr val="0099CC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Aft>
                <a:spcPts val="3000"/>
              </a:spcAft>
              <a:defRPr/>
            </a:pPr>
            <a:r>
              <a:rPr lang="en-US" sz="2800" dirty="0" smtClean="0">
                <a:solidFill>
                  <a:srgbClr val="000000"/>
                </a:solidFill>
                <a:latin typeface="Verdana" charset="0"/>
                <a:ea typeface="ＭＳ Ｐゴシック" charset="0"/>
                <a:cs typeface="Verdana" charset="0"/>
              </a:rPr>
              <a:t>PEPID includes:</a:t>
            </a:r>
            <a:endParaRPr lang="en-US" sz="2800" dirty="0">
              <a:solidFill>
                <a:srgbClr val="000000"/>
              </a:solidFill>
              <a:latin typeface="Verdana" charset="0"/>
              <a:ea typeface="ＭＳ Ｐゴシック" charset="0"/>
              <a:cs typeface="Verdana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715893" y="2472775"/>
            <a:ext cx="1595386" cy="829752"/>
            <a:chOff x="6715893" y="2472775"/>
            <a:chExt cx="1595386" cy="829752"/>
          </a:xfrm>
        </p:grpSpPr>
        <p:sp>
          <p:nvSpPr>
            <p:cNvPr id="11" name="Rounded Rectangular Callout 10"/>
            <p:cNvSpPr/>
            <p:nvPr/>
          </p:nvSpPr>
          <p:spPr>
            <a:xfrm>
              <a:off x="6715893" y="2472775"/>
              <a:ext cx="1595386" cy="829752"/>
            </a:xfrm>
            <a:prstGeom prst="wedgeRoundRectCallout">
              <a:avLst>
                <a:gd name="adj1" fmla="val -98783"/>
                <a:gd name="adj2" fmla="val -9999"/>
                <a:gd name="adj3" fmla="val 16667"/>
              </a:avLst>
            </a:prstGeom>
            <a:solidFill>
              <a:srgbClr val="CC66FF"/>
            </a:solidFill>
            <a:ln w="571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10000"/>
                </a:lnSpc>
                <a:spcAft>
                  <a:spcPts val="3000"/>
                </a:spcAft>
                <a:defRPr/>
              </a:pPr>
              <a:endParaRPr lang="en-US" sz="3200" dirty="0">
                <a:solidFill>
                  <a:srgbClr val="000000"/>
                </a:solidFill>
                <a:latin typeface="Verdana" charset="0"/>
                <a:ea typeface="ＭＳ Ｐゴシック" charset="0"/>
                <a:cs typeface="Verdana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885227" y="2582330"/>
              <a:ext cx="1248251" cy="610130"/>
            </a:xfrm>
            <a:prstGeom prst="rect">
              <a:avLst/>
            </a:prstGeom>
            <a:solidFill>
              <a:srgbClr val="CC66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0000"/>
                </a:lnSpc>
              </a:pPr>
              <a:r>
                <a:rPr lang="en-US" sz="4000" dirty="0" smtClean="0">
                  <a:solidFill>
                    <a:schemeClr val="bg1"/>
                  </a:solidFill>
                </a:rPr>
                <a:t>Click</a:t>
              </a:r>
              <a:endParaRPr lang="en-US" sz="40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630803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763"/>
            <a:ext cx="9144000" cy="6858000"/>
          </a:xfrm>
          <a:prstGeom prst="rect">
            <a:avLst/>
          </a:prstGeom>
          <a:solidFill>
            <a:srgbClr val="10253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" name="Picture 2" descr="Screen Shot 2015-05-29 at 8.22.5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278" y="710375"/>
            <a:ext cx="8249920" cy="5421376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3132145" y="2781420"/>
            <a:ext cx="4551352" cy="511495"/>
            <a:chOff x="3132145" y="2781420"/>
            <a:chExt cx="4551352" cy="511495"/>
          </a:xfrm>
        </p:grpSpPr>
        <p:cxnSp>
          <p:nvCxnSpPr>
            <p:cNvPr id="5" name="Straight Arrow Connector 4"/>
            <p:cNvCxnSpPr/>
            <p:nvPr/>
          </p:nvCxnSpPr>
          <p:spPr>
            <a:xfrm flipH="1">
              <a:off x="5967916" y="3017896"/>
              <a:ext cx="1715581" cy="0"/>
            </a:xfrm>
            <a:prstGeom prst="straightConnector1">
              <a:avLst/>
            </a:prstGeom>
            <a:ln w="76200" cmpd="sng">
              <a:solidFill>
                <a:srgbClr val="CC66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" name="Group 10"/>
            <p:cNvGrpSpPr/>
            <p:nvPr/>
          </p:nvGrpSpPr>
          <p:grpSpPr>
            <a:xfrm>
              <a:off x="3132145" y="2781420"/>
              <a:ext cx="2637284" cy="511495"/>
              <a:chOff x="3132145" y="2781420"/>
              <a:chExt cx="2637284" cy="511495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3132145" y="2781421"/>
                <a:ext cx="2637284" cy="445505"/>
              </a:xfrm>
              <a:prstGeom prst="rect">
                <a:avLst/>
              </a:prstGeom>
              <a:noFill/>
              <a:ln w="285750" cmpd="sng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3132145" y="2781420"/>
                <a:ext cx="2637284" cy="511495"/>
              </a:xfrm>
              <a:prstGeom prst="rect">
                <a:avLst/>
              </a:prstGeom>
              <a:noFill/>
              <a:ln w="79375" cmpd="sng">
                <a:solidFill>
                  <a:srgbClr val="CC66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930330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763"/>
            <a:ext cx="9144000" cy="6858000"/>
          </a:xfrm>
          <a:prstGeom prst="rect">
            <a:avLst/>
          </a:prstGeom>
          <a:solidFill>
            <a:srgbClr val="10253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" name="Picture 2" descr="Screen Shot 2015-05-29 at 8.27.3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895" y="386271"/>
            <a:ext cx="7520686" cy="6069584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2941654" y="3380106"/>
            <a:ext cx="3693561" cy="511495"/>
            <a:chOff x="2941654" y="3380106"/>
            <a:chExt cx="3693561" cy="511495"/>
          </a:xfrm>
        </p:grpSpPr>
        <p:cxnSp>
          <p:nvCxnSpPr>
            <p:cNvPr id="5" name="Straight Arrow Connector 4"/>
            <p:cNvCxnSpPr/>
            <p:nvPr/>
          </p:nvCxnSpPr>
          <p:spPr>
            <a:xfrm flipH="1">
              <a:off x="4919634" y="3643798"/>
              <a:ext cx="1715581" cy="0"/>
            </a:xfrm>
            <a:prstGeom prst="straightConnector1">
              <a:avLst/>
            </a:prstGeom>
            <a:ln w="76200" cmpd="sng">
              <a:solidFill>
                <a:srgbClr val="CC66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9"/>
            <p:cNvGrpSpPr/>
            <p:nvPr/>
          </p:nvGrpSpPr>
          <p:grpSpPr>
            <a:xfrm>
              <a:off x="2941654" y="3380106"/>
              <a:ext cx="1757347" cy="511495"/>
              <a:chOff x="2941654" y="3380106"/>
              <a:chExt cx="1757347" cy="511495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2959796" y="3416392"/>
                <a:ext cx="1607442" cy="375464"/>
              </a:xfrm>
              <a:prstGeom prst="rect">
                <a:avLst/>
              </a:prstGeom>
              <a:noFill/>
              <a:ln w="285750" cmpd="sng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2941654" y="3380106"/>
                <a:ext cx="1757347" cy="511495"/>
              </a:xfrm>
              <a:prstGeom prst="rect">
                <a:avLst/>
              </a:prstGeom>
              <a:noFill/>
              <a:ln w="79375" cmpd="sng">
                <a:solidFill>
                  <a:srgbClr val="CC66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817327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763"/>
            <a:ext cx="9144000" cy="6858000"/>
          </a:xfrm>
          <a:prstGeom prst="rect">
            <a:avLst/>
          </a:prstGeom>
          <a:solidFill>
            <a:srgbClr val="10253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" name="Picture 2" descr="Screen Shot 2015-05-29 at 8.31.2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182" y="347663"/>
            <a:ext cx="5722112" cy="6146800"/>
          </a:xfrm>
          <a:prstGeom prst="rect">
            <a:avLst/>
          </a:prstGeom>
          <a:ln w="76200" cmpd="sng">
            <a:solidFill>
              <a:srgbClr val="CC66FF"/>
            </a:solidFill>
          </a:ln>
        </p:spPr>
      </p:pic>
    </p:spTree>
    <p:extLst>
      <p:ext uri="{BB962C8B-B14F-4D97-AF65-F5344CB8AC3E}">
        <p14:creationId xmlns:p14="http://schemas.microsoft.com/office/powerpoint/2010/main" val="42343642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4" name="Picture 3" descr="Screen Shot 2013-07-29 at 5.27.1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35" y="257954"/>
            <a:ext cx="8138668" cy="446405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4403969" y="5555224"/>
            <a:ext cx="850900" cy="39565"/>
          </a:xfrm>
          <a:prstGeom prst="rect">
            <a:avLst/>
          </a:prstGeom>
          <a:solidFill>
            <a:srgbClr val="CC0000"/>
          </a:solidFill>
          <a:ln w="57150" cmpd="sng">
            <a:solidFill>
              <a:srgbClr val="CC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448369" y="5107900"/>
            <a:ext cx="5784400" cy="1333392"/>
            <a:chOff x="448369" y="5107900"/>
            <a:chExt cx="5784400" cy="1333392"/>
          </a:xfrm>
        </p:grpSpPr>
        <p:sp>
          <p:nvSpPr>
            <p:cNvPr id="12" name="Rounded Rectangular Callout 11"/>
            <p:cNvSpPr/>
            <p:nvPr/>
          </p:nvSpPr>
          <p:spPr>
            <a:xfrm>
              <a:off x="448369" y="5107900"/>
              <a:ext cx="5784400" cy="1333392"/>
            </a:xfrm>
            <a:prstGeom prst="wedgeRoundRectCallout">
              <a:avLst>
                <a:gd name="adj1" fmla="val 47000"/>
                <a:gd name="adj2" fmla="val -134884"/>
                <a:gd name="adj3" fmla="val 16667"/>
              </a:avLst>
            </a:prstGeom>
            <a:solidFill>
              <a:srgbClr val="FFFFFF"/>
            </a:solidFill>
            <a:ln w="57150" cap="flat" cmpd="sng" algn="ctr">
              <a:solidFill>
                <a:srgbClr val="B1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spcAft>
                  <a:spcPts val="3000"/>
                </a:spcAft>
                <a:defRPr/>
              </a:pPr>
              <a:r>
                <a:rPr lang="en-US" sz="3200" dirty="0" smtClean="0">
                  <a:solidFill>
                    <a:srgbClr val="000000"/>
                  </a:solidFill>
                  <a:latin typeface="Verdana" charset="0"/>
                  <a:ea typeface="ＭＳ Ｐゴシック" charset="0"/>
                  <a:cs typeface="Verdana" charset="0"/>
                </a:rPr>
                <a:t>  </a:t>
              </a:r>
              <a:r>
                <a:rPr lang="en-US" sz="4400" dirty="0" smtClean="0">
                  <a:solidFill>
                    <a:srgbClr val="000000"/>
                  </a:solidFill>
                  <a:latin typeface="Verdana" charset="0"/>
                  <a:ea typeface="ＭＳ Ｐゴシック" charset="0"/>
                  <a:cs typeface="Verdana" charset="0"/>
                </a:rPr>
                <a:t>Click </a:t>
              </a:r>
              <a:r>
                <a:rPr lang="en-US" sz="4400" dirty="0" smtClean="0">
                  <a:solidFill>
                    <a:srgbClr val="CC0000"/>
                  </a:solidFill>
                  <a:latin typeface="Verdana" charset="0"/>
                  <a:ea typeface="ＭＳ Ｐゴシック" charset="0"/>
                  <a:cs typeface="Verdana" charset="0"/>
                </a:rPr>
                <a:t>PEPID</a:t>
              </a:r>
              <a:endParaRPr lang="en-US" sz="4400" dirty="0">
                <a:solidFill>
                  <a:srgbClr val="CC0000"/>
                </a:solidFill>
                <a:latin typeface="Verdana" charset="0"/>
                <a:ea typeface="ＭＳ Ｐゴシック" charset="0"/>
                <a:cs typeface="Verdana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365869" y="5511262"/>
              <a:ext cx="914400" cy="571500"/>
            </a:xfrm>
            <a:prstGeom prst="rect">
              <a:avLst/>
            </a:prstGeom>
            <a:solidFill>
              <a:srgbClr val="FFFFFF"/>
            </a:solidFill>
            <a:ln w="57150" cmpd="sng"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>
              <a:off x="4734169" y="5828762"/>
              <a:ext cx="1092200" cy="0"/>
            </a:xfrm>
            <a:prstGeom prst="straightConnector1">
              <a:avLst/>
            </a:prstGeom>
            <a:ln w="57150" cmpd="sng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0887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9388" y="160338"/>
            <a:ext cx="8774112" cy="6529387"/>
          </a:xfrm>
          <a:prstGeom prst="rect">
            <a:avLst/>
          </a:prstGeom>
          <a:noFill/>
          <a:ln w="57150" cmpd="thickThin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68666" y="2458158"/>
            <a:ext cx="6806668" cy="199689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en-US" sz="13000" i="1" dirty="0" smtClean="0">
                <a:solidFill>
                  <a:prstClr val="white"/>
                </a:solidFill>
                <a:latin typeface="Times New Roman"/>
                <a:cs typeface="Times New Roman"/>
              </a:rPr>
              <a:t>The End</a:t>
            </a:r>
            <a:endParaRPr lang="en-US" sz="13000" i="1" dirty="0">
              <a:solidFill>
                <a:prstClr val="white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649853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2" name="Picture 1" descr="Screen Shot 2015-05-27 at 8.26.4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169" y="303784"/>
            <a:ext cx="7957312" cy="6250432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3693899" y="4054520"/>
            <a:ext cx="4715315" cy="1778000"/>
          </a:xfrm>
          <a:prstGeom prst="wedgeRoundRectCallout">
            <a:avLst>
              <a:gd name="adj1" fmla="val -65581"/>
              <a:gd name="adj2" fmla="val -22176"/>
              <a:gd name="adj3" fmla="val 16667"/>
            </a:avLst>
          </a:prstGeom>
          <a:solidFill>
            <a:srgbClr val="FFFFFF"/>
          </a:solidFill>
          <a:ln w="57150" cap="flat" cmpd="sng" algn="ctr">
            <a:solidFill>
              <a:srgbClr val="6633CC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20000"/>
              </a:lnSpc>
              <a:spcAft>
                <a:spcPts val="3000"/>
              </a:spcAft>
              <a:defRPr/>
            </a:pPr>
            <a:r>
              <a:rPr lang="en-US" sz="3200" dirty="0">
                <a:solidFill>
                  <a:srgbClr val="008000"/>
                </a:solidFill>
                <a:latin typeface="Verdana" charset="0"/>
                <a:ea typeface="ＭＳ Ｐゴシック" charset="0"/>
                <a:cs typeface="Verdana" charset="0"/>
              </a:rPr>
              <a:t>Click</a:t>
            </a:r>
            <a:r>
              <a:rPr lang="en-US" sz="3200" dirty="0">
                <a:solidFill>
                  <a:srgbClr val="000000"/>
                </a:solidFill>
                <a:latin typeface="Verdana" charset="0"/>
                <a:ea typeface="ＭＳ Ｐゴシック" charset="0"/>
                <a:cs typeface="Verdana" charset="0"/>
              </a:rPr>
              <a:t> </a:t>
            </a:r>
            <a:r>
              <a:rPr lang="en-US" sz="3200" dirty="0">
                <a:solidFill>
                  <a:schemeClr val="bg1">
                    <a:lumMod val="50000"/>
                  </a:schemeClr>
                </a:solidFill>
                <a:latin typeface="Verdana" charset="0"/>
                <a:ea typeface="ＭＳ Ｐゴシック" charset="0"/>
                <a:cs typeface="Verdana" charset="0"/>
              </a:rPr>
              <a:t>RN Student Clinical Companion</a:t>
            </a:r>
          </a:p>
        </p:txBody>
      </p:sp>
    </p:spTree>
    <p:extLst>
      <p:ext uri="{BB962C8B-B14F-4D97-AF65-F5344CB8AC3E}">
        <p14:creationId xmlns:p14="http://schemas.microsoft.com/office/powerpoint/2010/main" val="41184479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0253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2" name="Picture 1" descr="Screen Shot 2015-05-27 at 8.26.4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175" y="303790"/>
            <a:ext cx="6465316" cy="5078476"/>
          </a:xfrm>
          <a:prstGeom prst="rect">
            <a:avLst/>
          </a:prstGeom>
          <a:ln w="76200" cmpd="sng">
            <a:solidFill>
              <a:srgbClr val="FFFFFF"/>
            </a:solidFill>
          </a:ln>
        </p:spPr>
      </p:pic>
      <p:sp>
        <p:nvSpPr>
          <p:cNvPr id="5" name="Rounded Rectangular Callout 4"/>
          <p:cNvSpPr/>
          <p:nvPr/>
        </p:nvSpPr>
        <p:spPr>
          <a:xfrm>
            <a:off x="1406979" y="4969403"/>
            <a:ext cx="7078662" cy="1617664"/>
          </a:xfrm>
          <a:prstGeom prst="wedgeRoundRectCallout">
            <a:avLst>
              <a:gd name="adj1" fmla="val -49714"/>
              <a:gd name="adj2" fmla="val -31015"/>
              <a:gd name="adj3" fmla="val 16667"/>
            </a:avLst>
          </a:prstGeom>
          <a:solidFill>
            <a:srgbClr val="FFFFFF"/>
          </a:solidFill>
          <a:ln w="57150" cap="flat" cmpd="sng" algn="ctr">
            <a:solidFill>
              <a:srgbClr val="0099CC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0" indent="-457200">
              <a:lnSpc>
                <a:spcPct val="90000"/>
              </a:lnSpc>
              <a:spcAft>
                <a:spcPts val="3000"/>
              </a:spcAft>
              <a:buFont typeface="Arial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latin typeface="Verdana" charset="0"/>
                <a:ea typeface="ＭＳ Ｐゴシック" charset="0"/>
                <a:cs typeface="Verdana" charset="0"/>
              </a:rPr>
              <a:t>Comprehensive point-of care resource</a:t>
            </a:r>
          </a:p>
          <a:p>
            <a:pPr marL="457200" indent="-457200">
              <a:lnSpc>
                <a:spcPct val="90000"/>
              </a:lnSpc>
              <a:spcAft>
                <a:spcPts val="3000"/>
              </a:spcAft>
              <a:buFont typeface="Arial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latin typeface="Verdana" charset="0"/>
                <a:ea typeface="ＭＳ Ｐゴシック" charset="0"/>
                <a:cs typeface="Verdana" charset="0"/>
              </a:rPr>
              <a:t>Formatted for smart phones and tablets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887357" y="1415143"/>
            <a:ext cx="1168134" cy="1732643"/>
          </a:xfrm>
          <a:prstGeom prst="roundRect">
            <a:avLst/>
          </a:prstGeom>
          <a:noFill/>
          <a:ln w="76200" cmpd="sng">
            <a:solidFill>
              <a:srgbClr val="00CC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90175" y="303790"/>
            <a:ext cx="1712758" cy="542877"/>
          </a:xfrm>
          <a:prstGeom prst="rect">
            <a:avLst/>
          </a:prstGeom>
          <a:noFill/>
          <a:ln w="57150" cmpd="sng">
            <a:solidFill>
              <a:srgbClr val="1DA90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 w="38100" cmpd="sng"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6890493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0253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2" name="Picture 1" descr="Screen Shot 2015-05-27 at 8.31.0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99" y="596054"/>
            <a:ext cx="4860544" cy="5900420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5547100" y="596054"/>
            <a:ext cx="3345923" cy="947208"/>
          </a:xfrm>
          <a:prstGeom prst="wedgeRoundRectCallout">
            <a:avLst>
              <a:gd name="adj1" fmla="val -67001"/>
              <a:gd name="adj2" fmla="val -17962"/>
              <a:gd name="adj3" fmla="val 16667"/>
            </a:avLst>
          </a:prstGeom>
          <a:solidFill>
            <a:srgbClr val="FFFFFF"/>
          </a:solidFill>
          <a:ln w="57150" cap="flat" cmpd="sng" algn="ctr">
            <a:solidFill>
              <a:srgbClr val="0099CC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spcAft>
                <a:spcPts val="3000"/>
              </a:spcAft>
              <a:defRPr/>
            </a:pPr>
            <a:r>
              <a:rPr lang="en-US" sz="3600" dirty="0">
                <a:solidFill>
                  <a:srgbClr val="000000"/>
                </a:solidFill>
                <a:latin typeface="Verdana" charset="0"/>
                <a:ea typeface="ＭＳ Ｐゴシック" charset="0"/>
                <a:cs typeface="Verdana" charset="0"/>
              </a:rPr>
              <a:t>Home Page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795992" y="1524000"/>
            <a:ext cx="6924675" cy="1948130"/>
            <a:chOff x="1795992" y="1524000"/>
            <a:chExt cx="6924675" cy="1948130"/>
          </a:xfrm>
        </p:grpSpPr>
        <p:sp>
          <p:nvSpPr>
            <p:cNvPr id="5" name="Rounded Rectangle 4"/>
            <p:cNvSpPr/>
            <p:nvPr/>
          </p:nvSpPr>
          <p:spPr>
            <a:xfrm>
              <a:off x="1795992" y="1524000"/>
              <a:ext cx="2327273" cy="1483786"/>
            </a:xfrm>
            <a:prstGeom prst="roundRect">
              <a:avLst/>
            </a:prstGeom>
            <a:noFill/>
            <a:ln w="76200" cmpd="sng">
              <a:solidFill>
                <a:srgbClr val="1DA905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" name="Rounded Rectangular Callout 5"/>
            <p:cNvSpPr/>
            <p:nvPr/>
          </p:nvSpPr>
          <p:spPr>
            <a:xfrm>
              <a:off x="4907492" y="2543442"/>
              <a:ext cx="3813175" cy="928688"/>
            </a:xfrm>
            <a:prstGeom prst="wedgeRoundRectCallout">
              <a:avLst>
                <a:gd name="adj1" fmla="val -67900"/>
                <a:gd name="adj2" fmla="val -67660"/>
                <a:gd name="adj3" fmla="val 16667"/>
              </a:avLst>
            </a:prstGeom>
            <a:solidFill>
              <a:srgbClr val="FFFFFF"/>
            </a:solidFill>
            <a:ln w="57150" cap="flat" cmpd="sng" algn="ctr">
              <a:solidFill>
                <a:srgbClr val="0099CC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Aft>
                  <a:spcPts val="3000"/>
                </a:spcAft>
                <a:defRPr/>
              </a:pPr>
              <a:r>
                <a:rPr lang="en-US" sz="2800" dirty="0">
                  <a:solidFill>
                    <a:srgbClr val="000000"/>
                  </a:solidFill>
                  <a:latin typeface="Verdana" charset="0"/>
                  <a:ea typeface="ＭＳ Ｐゴシック" charset="0"/>
                  <a:cs typeface="Verdana" charset="0"/>
                </a:rPr>
                <a:t>Table of Contents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645373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0253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2" name="Picture 1" descr="Screen Shot 2015-05-27 at 8.31.0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616" y="596054"/>
            <a:ext cx="4860544" cy="5900420"/>
          </a:xfrm>
          <a:prstGeom prst="rect">
            <a:avLst/>
          </a:prstGeom>
        </p:spPr>
      </p:pic>
      <p:sp>
        <p:nvSpPr>
          <p:cNvPr id="14" name="Rounded Rectangular Callout 13"/>
          <p:cNvSpPr/>
          <p:nvPr/>
        </p:nvSpPr>
        <p:spPr>
          <a:xfrm>
            <a:off x="440003" y="482600"/>
            <a:ext cx="3861069" cy="1009867"/>
          </a:xfrm>
          <a:prstGeom prst="wedgeRoundRectCallout">
            <a:avLst>
              <a:gd name="adj1" fmla="val -49753"/>
              <a:gd name="adj2" fmla="val -2493"/>
              <a:gd name="adj3" fmla="val 16667"/>
            </a:avLst>
          </a:prstGeom>
          <a:solidFill>
            <a:srgbClr val="FFFFFF"/>
          </a:solidFill>
          <a:ln w="57150" cap="flat" cmpd="sng" algn="ctr">
            <a:solidFill>
              <a:srgbClr val="0099CC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Aft>
                <a:spcPts val="3000"/>
              </a:spcAft>
              <a:defRPr/>
            </a:pPr>
            <a:r>
              <a:rPr lang="en-US" sz="3000" dirty="0" smtClean="0">
                <a:solidFill>
                  <a:srgbClr val="000000"/>
                </a:solidFill>
                <a:latin typeface="Verdana" charset="0"/>
                <a:ea typeface="ＭＳ Ｐゴシック" charset="0"/>
                <a:cs typeface="Verdana" charset="0"/>
              </a:rPr>
              <a:t>PEPID includes:</a:t>
            </a:r>
            <a:endParaRPr lang="en-US" sz="3000" dirty="0">
              <a:solidFill>
                <a:srgbClr val="000000"/>
              </a:solidFill>
              <a:latin typeface="Verdana" charset="0"/>
              <a:ea typeface="ＭＳ Ｐゴシック" charset="0"/>
              <a:cs typeface="Verdana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794019" y="2502315"/>
            <a:ext cx="5867381" cy="2433751"/>
            <a:chOff x="2794019" y="2502315"/>
            <a:chExt cx="5867381" cy="2433751"/>
          </a:xfrm>
        </p:grpSpPr>
        <p:cxnSp>
          <p:nvCxnSpPr>
            <p:cNvPr id="10" name="Straight Arrow Connector 9"/>
            <p:cNvCxnSpPr/>
            <p:nvPr/>
          </p:nvCxnSpPr>
          <p:spPr>
            <a:xfrm flipH="1">
              <a:off x="4989305" y="2502315"/>
              <a:ext cx="1186477" cy="1"/>
            </a:xfrm>
            <a:prstGeom prst="straightConnector1">
              <a:avLst/>
            </a:prstGeom>
            <a:ln w="76200" cmpd="sng">
              <a:solidFill>
                <a:srgbClr val="FF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ounded Rectangular Callout 10"/>
            <p:cNvSpPr/>
            <p:nvPr/>
          </p:nvSpPr>
          <p:spPr>
            <a:xfrm>
              <a:off x="2794019" y="3124729"/>
              <a:ext cx="5867381" cy="1811337"/>
            </a:xfrm>
            <a:prstGeom prst="wedgeRoundRectCallout">
              <a:avLst>
                <a:gd name="adj1" fmla="val -49894"/>
                <a:gd name="adj2" fmla="val -1907"/>
                <a:gd name="adj3" fmla="val 16667"/>
              </a:avLst>
            </a:prstGeom>
            <a:solidFill>
              <a:srgbClr val="FFFFFF"/>
            </a:solidFill>
            <a:ln w="57150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10000"/>
                </a:lnSpc>
                <a:spcAft>
                  <a:spcPts val="3000"/>
                </a:spcAft>
                <a:defRPr/>
              </a:pPr>
              <a:r>
                <a:rPr lang="en-US" sz="3200" dirty="0" smtClean="0">
                  <a:solidFill>
                    <a:srgbClr val="000000"/>
                  </a:solidFill>
                  <a:latin typeface="Verdana" charset="0"/>
                  <a:ea typeface="ＭＳ Ｐゴシック" charset="0"/>
                  <a:cs typeface="Verdana" charset="0"/>
                </a:rPr>
                <a:t>Information for different nursing specialties</a:t>
              </a:r>
              <a:endParaRPr lang="en-US" sz="3200" dirty="0">
                <a:solidFill>
                  <a:srgbClr val="000000"/>
                </a:solidFill>
                <a:latin typeface="Verdana" charset="0"/>
                <a:ea typeface="ＭＳ Ｐゴシック" charset="0"/>
                <a:cs typeface="Verdana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488900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7937"/>
            <a:ext cx="9144000" cy="6858000"/>
          </a:xfrm>
          <a:prstGeom prst="rect">
            <a:avLst/>
          </a:prstGeom>
          <a:solidFill>
            <a:srgbClr val="10253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2" name="Picture 1" descr="Screen Shot 2015-05-27 at 8.31.0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337" y="596054"/>
            <a:ext cx="4860544" cy="590042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4794247" y="1200128"/>
            <a:ext cx="3757083" cy="2741087"/>
            <a:chOff x="4794247" y="1200128"/>
            <a:chExt cx="3757083" cy="2741087"/>
          </a:xfrm>
        </p:grpSpPr>
        <p:sp>
          <p:nvSpPr>
            <p:cNvPr id="11" name="Rounded Rectangular Callout 10"/>
            <p:cNvSpPr/>
            <p:nvPr/>
          </p:nvSpPr>
          <p:spPr>
            <a:xfrm>
              <a:off x="4794247" y="1200128"/>
              <a:ext cx="3757083" cy="1005416"/>
            </a:xfrm>
            <a:prstGeom prst="wedgeRoundRectCallout">
              <a:avLst>
                <a:gd name="adj1" fmla="val -49753"/>
                <a:gd name="adj2" fmla="val -2493"/>
                <a:gd name="adj3" fmla="val 16667"/>
              </a:avLst>
            </a:prstGeom>
            <a:solidFill>
              <a:srgbClr val="FFFFFF"/>
            </a:solidFill>
            <a:ln w="57150" cap="flat" cmpd="sng" algn="ctr">
              <a:solidFill>
                <a:srgbClr val="CC00CC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Aft>
                  <a:spcPts val="3000"/>
                </a:spcAft>
                <a:defRPr/>
              </a:pPr>
              <a:r>
                <a:rPr lang="en-US" sz="3200" dirty="0" smtClean="0">
                  <a:solidFill>
                    <a:srgbClr val="000000"/>
                  </a:solidFill>
                  <a:latin typeface="Verdana" charset="0"/>
                  <a:ea typeface="ＭＳ Ｐゴシック" charset="0"/>
                  <a:cs typeface="Verdana" charset="0"/>
                </a:rPr>
                <a:t>Scroll Screen</a:t>
              </a:r>
              <a:endParaRPr lang="en-US" sz="3200" dirty="0">
                <a:solidFill>
                  <a:srgbClr val="000000"/>
                </a:solidFill>
                <a:latin typeface="Verdana" charset="0"/>
                <a:ea typeface="ＭＳ Ｐゴシック" charset="0"/>
                <a:cs typeface="Verdana" charset="0"/>
              </a:endParaRPr>
            </a:p>
          </p:txBody>
        </p:sp>
        <p:sp>
          <p:nvSpPr>
            <p:cNvPr id="12" name="Left Arrow 11"/>
            <p:cNvSpPr/>
            <p:nvPr/>
          </p:nvSpPr>
          <p:spPr>
            <a:xfrm rot="17781327">
              <a:off x="4549899" y="2751490"/>
              <a:ext cx="2034011" cy="345440"/>
            </a:xfrm>
            <a:prstGeom prst="leftArrow">
              <a:avLst>
                <a:gd name="adj1" fmla="val 50000"/>
                <a:gd name="adj2" fmla="val 97059"/>
              </a:avLst>
            </a:prstGeom>
            <a:gradFill flip="none" rotWithShape="1">
              <a:gsLst>
                <a:gs pos="0">
                  <a:srgbClr val="CC66FF"/>
                </a:gs>
                <a:gs pos="100000">
                  <a:srgbClr val="CC00CC"/>
                </a:gs>
              </a:gsLst>
              <a:lin ang="0" scaled="1"/>
              <a:tileRect/>
            </a:gradFill>
            <a:ln w="19050" cmpd="sng">
              <a:solidFill>
                <a:srgbClr val="80008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Rounded Rectangle 19"/>
          <p:cNvSpPr/>
          <p:nvPr/>
        </p:nvSpPr>
        <p:spPr>
          <a:xfrm>
            <a:off x="2027640" y="5310188"/>
            <a:ext cx="1418293" cy="262674"/>
          </a:xfrm>
          <a:prstGeom prst="roundRect">
            <a:avLst/>
          </a:prstGeom>
          <a:noFill/>
          <a:ln w="57150" cmpd="sng">
            <a:solidFill>
              <a:srgbClr val="CC00C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2122071" y="4963845"/>
            <a:ext cx="5558617" cy="1265239"/>
            <a:chOff x="2122071" y="4963845"/>
            <a:chExt cx="5558617" cy="1265239"/>
          </a:xfrm>
        </p:grpSpPr>
        <p:grpSp>
          <p:nvGrpSpPr>
            <p:cNvPr id="7" name="Group 6"/>
            <p:cNvGrpSpPr/>
            <p:nvPr/>
          </p:nvGrpSpPr>
          <p:grpSpPr>
            <a:xfrm>
              <a:off x="2122071" y="5690313"/>
              <a:ext cx="749551" cy="296334"/>
              <a:chOff x="2122071" y="5690313"/>
              <a:chExt cx="749551" cy="296334"/>
            </a:xfrm>
          </p:grpSpPr>
          <p:sp>
            <p:nvSpPr>
              <p:cNvPr id="24" name="Rounded Rectangle 23"/>
              <p:cNvSpPr/>
              <p:nvPr/>
            </p:nvSpPr>
            <p:spPr>
              <a:xfrm>
                <a:off x="2139816" y="5715712"/>
                <a:ext cx="718966" cy="237067"/>
              </a:xfrm>
              <a:prstGeom prst="roundRect">
                <a:avLst/>
              </a:prstGeom>
              <a:noFill/>
              <a:ln w="165100" cmpd="sng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5" name="Rounded Rectangle 24"/>
              <p:cNvSpPr/>
              <p:nvPr/>
            </p:nvSpPr>
            <p:spPr>
              <a:xfrm>
                <a:off x="2122071" y="5690313"/>
                <a:ext cx="749551" cy="296334"/>
              </a:xfrm>
              <a:prstGeom prst="roundRect">
                <a:avLst/>
              </a:prstGeom>
              <a:noFill/>
              <a:ln w="57150" cmpd="sng">
                <a:solidFill>
                  <a:srgbClr val="CC00CC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4226289" y="4963845"/>
              <a:ext cx="3454399" cy="1265239"/>
              <a:chOff x="4226289" y="4963845"/>
              <a:chExt cx="3454399" cy="1265239"/>
            </a:xfrm>
          </p:grpSpPr>
          <p:sp>
            <p:nvSpPr>
              <p:cNvPr id="26" name="Rounded Rectangular Callout 25"/>
              <p:cNvSpPr/>
              <p:nvPr/>
            </p:nvSpPr>
            <p:spPr>
              <a:xfrm>
                <a:off x="4226289" y="4963845"/>
                <a:ext cx="3454399" cy="1265239"/>
              </a:xfrm>
              <a:prstGeom prst="wedgeRoundRectCallout">
                <a:avLst>
                  <a:gd name="adj1" fmla="val -84865"/>
                  <a:gd name="adj2" fmla="val 19107"/>
                  <a:gd name="adj3" fmla="val 16667"/>
                </a:avLst>
              </a:prstGeom>
              <a:solidFill>
                <a:srgbClr val="FFFFFF"/>
              </a:solidFill>
              <a:ln w="57150" cap="flat" cmpd="sng" algn="ctr">
                <a:solidFill>
                  <a:srgbClr val="CC00C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90000"/>
                  </a:lnSpc>
                  <a:spcAft>
                    <a:spcPts val="3000"/>
                  </a:spcAft>
                  <a:defRPr/>
                </a:pPr>
                <a:endParaRPr lang="en-US" sz="2400" u="sng" dirty="0">
                  <a:solidFill>
                    <a:srgbClr val="0000FF"/>
                  </a:solidFill>
                  <a:latin typeface="Verdana" charset="0"/>
                  <a:ea typeface="ＭＳ Ｐゴシック" charset="0"/>
                  <a:cs typeface="Verdana" charset="0"/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5374206" y="5099317"/>
                <a:ext cx="1171948" cy="47354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000" dirty="0">
                    <a:solidFill>
                      <a:prstClr val="black"/>
                    </a:solidFill>
                    <a:latin typeface="Verdana" charset="0"/>
                    <a:ea typeface="ＭＳ Ｐゴシック" charset="0"/>
                    <a:cs typeface="Verdana" charset="0"/>
                  </a:rPr>
                  <a:t>Click</a:t>
                </a:r>
                <a:endParaRPr lang="en-US" dirty="0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4753868" y="5604003"/>
                <a:ext cx="2413000" cy="486834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lnSpc>
                    <a:spcPct val="90000"/>
                  </a:lnSpc>
                  <a:spcAft>
                    <a:spcPts val="3000"/>
                  </a:spcAft>
                  <a:defRPr/>
                </a:pPr>
                <a:r>
                  <a:rPr lang="en-US" sz="24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Verdana" charset="0"/>
                    <a:ea typeface="ＭＳ Ｐゴシック" charset="0"/>
                    <a:cs typeface="Verdana" charset="0"/>
                  </a:rPr>
                  <a:t>IV. </a:t>
                </a:r>
                <a:r>
                  <a:rPr lang="en-US" sz="2400" u="sng" dirty="0" smtClean="0">
                    <a:solidFill>
                      <a:srgbClr val="3399CC"/>
                    </a:solidFill>
                    <a:latin typeface="Verdana" charset="0"/>
                    <a:ea typeface="ＭＳ Ｐゴシック" charset="0"/>
                    <a:cs typeface="Verdana" charset="0"/>
                  </a:rPr>
                  <a:t>Pediatrics</a:t>
                </a:r>
                <a:endParaRPr lang="en-US" sz="2400" u="sng" dirty="0">
                  <a:solidFill>
                    <a:srgbClr val="3399CC"/>
                  </a:solidFill>
                  <a:latin typeface="Verdana" charset="0"/>
                  <a:ea typeface="ＭＳ Ｐゴシック" charset="0"/>
                  <a:cs typeface="Verdana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798077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1566</TotalTime>
  <Words>155</Words>
  <Application>Microsoft Macintosh PowerPoint</Application>
  <PresentationFormat>On-screen Show (4:3)</PresentationFormat>
  <Paragraphs>89</Paragraphs>
  <Slides>40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TTUHSC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TTUHSCPSL</dc:creator>
  <cp:lastModifiedBy>TTUHSCPSL</cp:lastModifiedBy>
  <cp:revision>150</cp:revision>
  <dcterms:created xsi:type="dcterms:W3CDTF">2014-05-19T21:53:32Z</dcterms:created>
  <dcterms:modified xsi:type="dcterms:W3CDTF">2015-06-02T20:38:28Z</dcterms:modified>
</cp:coreProperties>
</file>