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0" r:id="rId2"/>
    <p:sldId id="357" r:id="rId3"/>
    <p:sldId id="358" r:id="rId4"/>
    <p:sldId id="360" r:id="rId5"/>
    <p:sldId id="361" r:id="rId6"/>
    <p:sldId id="362" r:id="rId7"/>
    <p:sldId id="359" r:id="rId8"/>
    <p:sldId id="363" r:id="rId9"/>
    <p:sldId id="364" r:id="rId10"/>
    <p:sldId id="365" r:id="rId11"/>
    <p:sldId id="366" r:id="rId12"/>
    <p:sldId id="368" r:id="rId13"/>
    <p:sldId id="367" r:id="rId14"/>
    <p:sldId id="387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2" r:id="rId28"/>
    <p:sldId id="383" r:id="rId29"/>
    <p:sldId id="384" r:id="rId30"/>
    <p:sldId id="385" r:id="rId31"/>
    <p:sldId id="35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4660"/>
  </p:normalViewPr>
  <p:slideViewPr>
    <p:cSldViewPr>
      <p:cViewPr varScale="1">
        <p:scale>
          <a:sx n="133" d="100"/>
          <a:sy n="133" d="100"/>
        </p:scale>
        <p:origin x="-184" y="-104"/>
      </p:cViewPr>
      <p:guideLst>
        <p:guide orient="horz" pos="1152"/>
        <p:guide pos="36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4A59-D065-42ED-9121-0B0B6A8A75B0}" type="datetimeFigureOut">
              <a:rPr lang="en-US" smtClean="0"/>
              <a:t>6/4/15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6DBAB-6B2A-464B-A5BC-E8892D96D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3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8A9-0D44-458B-AA27-E00F8E4E3A47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42157A-7E21-42A8-88C1-609503BE8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8A9-0D44-458B-AA27-E00F8E4E3A47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157A-7E21-42A8-88C1-609503BE8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8A9-0D44-458B-AA27-E00F8E4E3A47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157A-7E21-42A8-88C1-609503BE8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8A9-0D44-458B-AA27-E00F8E4E3A47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157A-7E21-42A8-88C1-609503BE8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8A9-0D44-458B-AA27-E00F8E4E3A47}" type="datetimeFigureOut">
              <a:rPr lang="en-US" smtClean="0"/>
              <a:t>6/4/15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42157A-7E21-42A8-88C1-609503BE81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8A9-0D44-458B-AA27-E00F8E4E3A47}" type="datetimeFigureOut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157A-7E21-42A8-88C1-609503BE8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8A9-0D44-458B-AA27-E00F8E4E3A47}" type="datetimeFigureOut">
              <a:rPr lang="en-US" smtClean="0"/>
              <a:t>6/4/15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157A-7E21-42A8-88C1-609503BE8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8A9-0D44-458B-AA27-E00F8E4E3A47}" type="datetimeFigureOut">
              <a:rPr lang="en-US" smtClean="0"/>
              <a:t>6/4/15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157A-7E21-42A8-88C1-609503BE8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8A9-0D44-458B-AA27-E00F8E4E3A47}" type="datetimeFigureOut">
              <a:rPr lang="en-US" smtClean="0"/>
              <a:t>6/4/15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157A-7E21-42A8-88C1-609503BE8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8A9-0D44-458B-AA27-E00F8E4E3A47}" type="datetimeFigureOut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157A-7E21-42A8-88C1-609503BE81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8A9-0D44-458B-AA27-E00F8E4E3A47}" type="datetimeFigureOut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42157A-7E21-42A8-88C1-609503BE81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D73E8A9-0D44-458B-AA27-E00F8E4E3A47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742157A-7E21-42A8-88C1-609503BE81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9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ylibrary@ttuhsc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23701"/>
            <a:ext cx="7772400" cy="1066800"/>
          </a:xfrm>
        </p:spPr>
        <p:txBody>
          <a:bodyPr/>
          <a:lstStyle/>
          <a:p>
            <a:r>
              <a:rPr lang="en-US" sz="4400" dirty="0" smtClean="0"/>
              <a:t>Post Master Nursing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4000" dirty="0" smtClean="0"/>
              <a:t>library orientation: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86400"/>
            <a:ext cx="6858000" cy="914400"/>
          </a:xfrm>
        </p:spPr>
        <p:txBody>
          <a:bodyPr/>
          <a:lstStyle/>
          <a:p>
            <a:r>
              <a:rPr lang="en-US" dirty="0" smtClean="0"/>
              <a:t>Margaret Vugrin, MSLS, AHIP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36612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The Tools You Need to Succeed—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PubMed and Gold Rush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18854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June 3, 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910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pic>
        <p:nvPicPr>
          <p:cNvPr id="6" name="Picture 5" descr="Screen Shot 2015-06-01 at 5.5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-23518"/>
            <a:ext cx="338886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859">
            <a:off x="4876671" y="1389552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1334869"/>
            <a:ext cx="1828800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</a:t>
            </a:r>
          </a:p>
          <a:p>
            <a:pPr algn="ctr"/>
            <a:r>
              <a:rPr lang="en-US" dirty="0" smtClean="0"/>
              <a:t>SLEEP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52400" y="19812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0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1 at 5.5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0"/>
            <a:ext cx="508894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859">
            <a:off x="6639701" y="1430402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705">
            <a:off x="3598766" y="2940013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580">
            <a:off x="4353702" y="3640201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52400" y="19812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0" y="2590800"/>
            <a:ext cx="838200" cy="838200"/>
          </a:xfrm>
          <a:prstGeom prst="ellipse">
            <a:avLst/>
          </a:prstGeom>
          <a:solidFill>
            <a:schemeClr val="tx2"/>
          </a:solidFill>
          <a:ln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914400" y="3048000"/>
            <a:ext cx="533400" cy="914400"/>
          </a:xfrm>
          <a:prstGeom prst="triangl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9986310">
            <a:off x="1143000" y="2971800"/>
            <a:ext cx="533400" cy="914400"/>
          </a:xfrm>
          <a:prstGeom prst="triangl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2590800"/>
            <a:ext cx="838200" cy="838200"/>
          </a:xfrm>
          <a:prstGeom prst="ellipse">
            <a:avLst/>
          </a:prstGeom>
          <a:noFill/>
          <a:ln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15000" y="1295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3124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3348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580">
            <a:off x="4740496" y="6466400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86000" y="17481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Double Brace 22"/>
          <p:cNvSpPr/>
          <p:nvPr/>
        </p:nvSpPr>
        <p:spPr>
          <a:xfrm>
            <a:off x="3810000" y="6096000"/>
            <a:ext cx="1143000" cy="762000"/>
          </a:xfrm>
          <a:prstGeom prst="bracePair">
            <a:avLst/>
          </a:prstGeom>
          <a:ln w="38100" cmpd="sng">
            <a:solidFill>
              <a:srgbClr val="D128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3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2" grpId="0" animBg="1"/>
      <p:bldP spid="13" grpId="0"/>
      <p:bldP spid="15" grpId="0"/>
      <p:bldP spid="16" grpId="0"/>
      <p:bldP spid="20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3352482"/>
          </a:xfrm>
        </p:spPr>
        <p:txBody>
          <a:bodyPr>
            <a:normAutofit/>
          </a:bodyPr>
          <a:lstStyle/>
          <a:p>
            <a:r>
              <a:rPr lang="en-US" dirty="0" smtClean="0"/>
              <a:t>Sleep deprivation &amp;</a:t>
            </a:r>
            <a:br>
              <a:rPr lang="en-US" dirty="0" smtClean="0"/>
            </a:br>
            <a:r>
              <a:rPr lang="en-US" dirty="0" smtClean="0"/>
              <a:t>post partum depression?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6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2 at 2.3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9144000" cy="44535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00800" y="2438400"/>
            <a:ext cx="2362200" cy="1304330"/>
            <a:chOff x="6400800" y="2438400"/>
            <a:chExt cx="2362200" cy="130433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972300" y="2781300"/>
              <a:ext cx="1033463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400800" y="2819400"/>
              <a:ext cx="2362200" cy="9233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Click</a:t>
              </a:r>
            </a:p>
            <a:p>
              <a:pPr algn="ctr"/>
              <a:r>
                <a:rPr lang="en-US" dirty="0" smtClean="0"/>
                <a:t>Add to </a:t>
              </a:r>
            </a:p>
            <a:p>
              <a:pPr algn="ctr"/>
              <a:r>
                <a:rPr lang="en-US" dirty="0" smtClean="0"/>
                <a:t>Search Builder</a:t>
              </a:r>
              <a:endParaRPr lang="en-US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6200"/>
            <a:ext cx="5791200" cy="1371600"/>
          </a:xfrm>
        </p:spPr>
        <p:txBody>
          <a:bodyPr/>
          <a:lstStyle/>
          <a:p>
            <a:r>
              <a:rPr lang="en-US" dirty="0" smtClean="0"/>
              <a:t>Repeat cycle </a:t>
            </a:r>
            <a:br>
              <a:rPr lang="en-US" dirty="0" smtClean="0"/>
            </a:br>
            <a:r>
              <a:rPr lang="en-US" dirty="0" smtClean="0"/>
              <a:t>using new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1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creen Shot 2015-06-02 at 5.26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2"/>
          <a:stretch/>
        </p:blipFill>
        <p:spPr>
          <a:xfrm>
            <a:off x="28959" y="1524000"/>
            <a:ext cx="8962641" cy="221513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066">
            <a:off x="4104153" y="2545134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2400" y="1829833"/>
            <a:ext cx="2362200" cy="1033463"/>
            <a:chOff x="6400800" y="2438400"/>
            <a:chExt cx="2362200" cy="103346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972300" y="2781300"/>
              <a:ext cx="1033463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400800" y="2819400"/>
              <a:ext cx="2362200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Click</a:t>
              </a:r>
            </a:p>
            <a:p>
              <a:pPr algn="ctr"/>
              <a:r>
                <a:rPr lang="en-US" dirty="0" smtClean="0"/>
                <a:t>PubMed icon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79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580">
            <a:off x="6294528" y="2808800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228600" y="457200"/>
            <a:ext cx="5791200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Repeat cycle </a:t>
            </a:r>
            <a:br>
              <a:rPr lang="en-US" dirty="0" smtClean="0"/>
            </a:br>
            <a:r>
              <a:rPr lang="en-US" dirty="0" smtClean="0"/>
              <a:t>using new term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032" y="2133600"/>
            <a:ext cx="9144000" cy="1803575"/>
            <a:chOff x="30032" y="2133600"/>
            <a:chExt cx="9144000" cy="1803575"/>
          </a:xfrm>
        </p:grpSpPr>
        <p:pic>
          <p:nvPicPr>
            <p:cNvPr id="4" name="Picture 3" descr="Screen Shot 2015-06-02 at 3.31.2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2" y="2133600"/>
              <a:ext cx="9144000" cy="1803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creen Shot 2015-06-02 at 5.29.5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2209800"/>
              <a:ext cx="1663700" cy="419100"/>
            </a:xfrm>
            <a:prstGeom prst="rect">
              <a:avLst/>
            </a:prstGeom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580">
            <a:off x="4435696" y="3875600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960">
            <a:off x="5964939" y="3118980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48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6-02 at 3.42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"/>
          <a:stretch/>
        </p:blipFill>
        <p:spPr>
          <a:xfrm>
            <a:off x="381000" y="3886200"/>
            <a:ext cx="8336833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5448">
            <a:off x="854297" y="5018600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5448">
            <a:off x="650852" y="5390950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Screen Shot 2015-06-02 at 3.44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7645400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5448">
            <a:off x="879454" y="2876351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49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2 at 3.4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8991600" cy="370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753">
            <a:off x="3394053" y="1885751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9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2 at 3.5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48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2 at 3.5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209800"/>
            <a:ext cx="9372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-16614" y="2819400"/>
            <a:ext cx="8779613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Journal title   </a:t>
            </a:r>
          </a:p>
          <a:p>
            <a:r>
              <a:rPr lang="en-US" dirty="0"/>
              <a:t>	</a:t>
            </a:r>
            <a:r>
              <a:rPr lang="en-US" dirty="0" smtClean="0"/>
              <a:t>	Year/Month</a:t>
            </a:r>
          </a:p>
          <a:p>
            <a:r>
              <a:rPr lang="en-US" dirty="0"/>
              <a:t>	</a:t>
            </a:r>
            <a:r>
              <a:rPr lang="en-US" dirty="0" smtClean="0"/>
              <a:t>		     16 = Volume</a:t>
            </a:r>
          </a:p>
          <a:p>
            <a:r>
              <a:rPr lang="en-US" dirty="0"/>
              <a:t>	</a:t>
            </a:r>
            <a:r>
              <a:rPr lang="en-US" dirty="0" smtClean="0"/>
              <a:t>				(6) = issue</a:t>
            </a:r>
          </a:p>
          <a:p>
            <a:r>
              <a:rPr lang="en-US" dirty="0"/>
              <a:t>	</a:t>
            </a:r>
            <a:r>
              <a:rPr lang="en-US" dirty="0" smtClean="0"/>
              <a:t>					539–47 = pages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791200"/>
            <a:ext cx="5006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Doi</a:t>
            </a:r>
            <a:r>
              <a:rPr lang="en-US" sz="2800" b="1" dirty="0"/>
              <a:t> = digital object identifier </a:t>
            </a:r>
          </a:p>
        </p:txBody>
      </p:sp>
    </p:spTree>
    <p:extLst>
      <p:ext uri="{BB962C8B-B14F-4D97-AF65-F5344CB8AC3E}">
        <p14:creationId xmlns:p14="http://schemas.microsoft.com/office/powerpoint/2010/main" val="124900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databases are constructed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 Headings</a:t>
            </a:r>
          </a:p>
          <a:p>
            <a:r>
              <a:rPr lang="en-US" dirty="0" smtClean="0"/>
              <a:t>Thesaurus</a:t>
            </a:r>
          </a:p>
          <a:p>
            <a:r>
              <a:rPr lang="en-US" dirty="0" smtClean="0"/>
              <a:t>Text words</a:t>
            </a:r>
          </a:p>
          <a:p>
            <a:r>
              <a:rPr lang="en-US" dirty="0" smtClean="0"/>
              <a:t>Key words</a:t>
            </a:r>
          </a:p>
          <a:p>
            <a:r>
              <a:rPr lang="en-US" dirty="0"/>
              <a:t>	</a:t>
            </a:r>
            <a:r>
              <a:rPr lang="en-US" dirty="0" smtClean="0"/>
              <a:t>	In PUBMED: 	MeSH (Medical Subject Headings)</a:t>
            </a:r>
          </a:p>
          <a:p>
            <a:r>
              <a:rPr lang="en-US" dirty="0"/>
              <a:t>	</a:t>
            </a:r>
            <a:r>
              <a:rPr lang="en-US" dirty="0" smtClean="0"/>
              <a:t>		            Key word 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9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2 at 3.5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4811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4923">
            <a:off x="6805095" y="1363620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2 at 4.1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" y="155812"/>
            <a:ext cx="9144000" cy="3650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4832">
            <a:off x="440825" y="4204065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54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2 at 4.1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919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37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02 at 4.1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" y="1447800"/>
            <a:ext cx="9055100" cy="3251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4953000"/>
            <a:ext cx="7772400" cy="1066800"/>
          </a:xfrm>
        </p:spPr>
        <p:txBody>
          <a:bodyPr/>
          <a:lstStyle/>
          <a:p>
            <a:r>
              <a:rPr lang="en-US" dirty="0" smtClean="0"/>
              <a:t>You can only view if we have full-text in abstract format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6435">
            <a:off x="574591" y="4161209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609600" y="38100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To see all abstracts or selected ones:</a:t>
            </a:r>
            <a:endParaRPr lang="en-US" dirty="0"/>
          </a:p>
        </p:txBody>
      </p:sp>
      <p:pic>
        <p:nvPicPr>
          <p:cNvPr id="8" name="Picture 7" descr="Screen Shot 2015-06-02 at 3.58.2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5" b="85009"/>
          <a:stretch/>
        </p:blipFill>
        <p:spPr>
          <a:xfrm>
            <a:off x="3810000" y="5867400"/>
            <a:ext cx="2359650" cy="721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50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Locating journal article</a:t>
            </a:r>
            <a:endParaRPr lang="en-US" dirty="0"/>
          </a:p>
        </p:txBody>
      </p:sp>
      <p:pic>
        <p:nvPicPr>
          <p:cNvPr id="4" name="Picture 3" descr="Screen Shot 2015-06-01 at 5.3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5559425" cy="520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74768" y="4821633"/>
            <a:ext cx="84692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6200" y="4191000"/>
            <a:ext cx="1828800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</a:t>
            </a:r>
          </a:p>
          <a:p>
            <a:pPr algn="ctr"/>
            <a:r>
              <a:rPr lang="en-US" dirty="0" smtClean="0"/>
              <a:t>Journals tab</a:t>
            </a:r>
          </a:p>
        </p:txBody>
      </p:sp>
    </p:spTree>
    <p:extLst>
      <p:ext uri="{BB962C8B-B14F-4D97-AF65-F5344CB8AC3E}">
        <p14:creationId xmlns:p14="http://schemas.microsoft.com/office/powerpoint/2010/main" val="374002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2 at 3.5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209800"/>
            <a:ext cx="9372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-16614" y="2819400"/>
            <a:ext cx="8779613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Journal title   </a:t>
            </a:r>
          </a:p>
          <a:p>
            <a:r>
              <a:rPr lang="en-US" dirty="0"/>
              <a:t>	</a:t>
            </a:r>
            <a:r>
              <a:rPr lang="en-US" dirty="0" smtClean="0"/>
              <a:t>	Year/Month</a:t>
            </a:r>
          </a:p>
          <a:p>
            <a:r>
              <a:rPr lang="en-US" dirty="0"/>
              <a:t>	</a:t>
            </a:r>
            <a:r>
              <a:rPr lang="en-US" dirty="0" smtClean="0"/>
              <a:t>		     16 = Volume</a:t>
            </a:r>
          </a:p>
          <a:p>
            <a:r>
              <a:rPr lang="en-US" dirty="0"/>
              <a:t>	</a:t>
            </a:r>
            <a:r>
              <a:rPr lang="en-US" dirty="0" smtClean="0"/>
              <a:t>				(6) = issue</a:t>
            </a:r>
          </a:p>
          <a:p>
            <a:r>
              <a:rPr lang="en-US" dirty="0"/>
              <a:t>	</a:t>
            </a:r>
            <a:r>
              <a:rPr lang="en-US" dirty="0" smtClean="0"/>
              <a:t>					539–47 = pages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791200"/>
            <a:ext cx="5006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Doi</a:t>
            </a:r>
            <a:r>
              <a:rPr lang="en-US" sz="2800" b="1" dirty="0"/>
              <a:t> = digital object identifier </a:t>
            </a:r>
          </a:p>
        </p:txBody>
      </p:sp>
      <p:pic>
        <p:nvPicPr>
          <p:cNvPr id="3" name="Picture 2" descr="Screen Shot 2015-06-02 at 4.26.4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/>
          <a:stretch/>
        </p:blipFill>
        <p:spPr>
          <a:xfrm>
            <a:off x="1600200" y="240280"/>
            <a:ext cx="5791200" cy="1740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6435">
            <a:off x="2479592" y="2484808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69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2 at 3.5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5"/>
            <a:ext cx="9372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Shot 2015-06-02 at 4.2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8153400" cy="6092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198">
            <a:off x="7326382" y="5856472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857">
            <a:off x="3675551" y="6044046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4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2 at 3.5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5"/>
            <a:ext cx="9372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5-06-02 at 4.55.2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7"/>
          <a:stretch/>
        </p:blipFill>
        <p:spPr>
          <a:xfrm>
            <a:off x="457200" y="914400"/>
            <a:ext cx="8328848" cy="479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7189">
            <a:off x="1447295" y="916051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1430">
            <a:off x="6812658" y="1806985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Shot 2015-06-02 at 4.58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05200"/>
            <a:ext cx="26924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7189">
            <a:off x="2285495" y="1022288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7189">
            <a:off x="3276096" y="4527486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55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2 at 3.5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5"/>
            <a:ext cx="9372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5-06-02 at 5.00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5" y="1066800"/>
            <a:ext cx="9144000" cy="372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4851">
            <a:off x="1116913" y="5397687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198">
            <a:off x="1916184" y="1970272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533400"/>
            <a:ext cx="5791200" cy="1371600"/>
          </a:xfrm>
        </p:spPr>
        <p:txBody>
          <a:bodyPr/>
          <a:lstStyle/>
          <a:p>
            <a:r>
              <a:rPr lang="en-US" dirty="0" smtClean="0"/>
              <a:t>Locate: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Articles on using pets in hospitals.</a:t>
            </a:r>
            <a:endParaRPr lang="en-US" sz="3600" dirty="0"/>
          </a:p>
        </p:txBody>
      </p:sp>
      <p:pic>
        <p:nvPicPr>
          <p:cNvPr id="7" name="Picture 6" descr="Screen Shot 2015-06-02 at 5.06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32566"/>
            <a:ext cx="5731581" cy="52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3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Subject=sleep</a:t>
            </a:r>
            <a:endParaRPr lang="en-US" dirty="0"/>
          </a:p>
        </p:txBody>
      </p:sp>
      <p:pic>
        <p:nvPicPr>
          <p:cNvPr id="4" name="Content Placeholder 3" descr="Screen Shot 2015-06-01 at 5.26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" b="5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870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Puzzled??? </a:t>
            </a:r>
            <a:endParaRPr lang="en-US" dirty="0"/>
          </a:p>
        </p:txBody>
      </p:sp>
      <p:pic>
        <p:nvPicPr>
          <p:cNvPr id="6" name="Picture 5" descr="Screen Shot 2015-06-02 at 5.11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90600"/>
            <a:ext cx="514574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5791200" cy="837883"/>
          </a:xfrm>
        </p:spPr>
        <p:txBody>
          <a:bodyPr>
            <a:normAutofit/>
          </a:bodyPr>
          <a:lstStyle/>
          <a:p>
            <a:r>
              <a:rPr lang="en-US" altLang="en-US" sz="4800" dirty="0" smtClean="0"/>
              <a:t>Thank you!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1295399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smtClean="0"/>
              <a:t>You can always contact us at </a:t>
            </a:r>
            <a:r>
              <a:rPr lang="en-US" altLang="en-US" sz="2800" dirty="0" smtClean="0">
                <a:hlinkClick r:id="rId2"/>
              </a:rPr>
              <a:t>mylibrary@ttuhsc.edu</a:t>
            </a:r>
            <a:endParaRPr lang="en-US" alt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1641" y="4343400"/>
            <a:ext cx="76200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 smtClean="0"/>
              <a:t>Call us at 806-743-2200 and ask for a reference librarian!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1641" y="4642945"/>
            <a:ext cx="76200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447800" y="57150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http://</a:t>
            </a:r>
            <a:r>
              <a:rPr lang="en-US" sz="3200" b="1" dirty="0" smtClean="0">
                <a:solidFill>
                  <a:srgbClr val="C00000"/>
                </a:solidFill>
              </a:rPr>
              <a:t>www.ttuhsc.edu/libraries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6235" y="3276600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 smtClean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35365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pic>
        <p:nvPicPr>
          <p:cNvPr id="4" name="Picture 3" descr="Screen Shot 2015-06-01 at 5.2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2819400"/>
            <a:ext cx="5194852" cy="3378200"/>
          </a:xfrm>
          <a:prstGeom prst="rect">
            <a:avLst/>
          </a:prstGeom>
        </p:spPr>
      </p:pic>
      <p:pic>
        <p:nvPicPr>
          <p:cNvPr id="8" name="Picture 7" descr="Screen Shot 2015-06-01 at 5.23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4992"/>
            <a:ext cx="53594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9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075" y="639074"/>
            <a:ext cx="3276600" cy="1371600"/>
          </a:xfrm>
        </p:spPr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pic>
        <p:nvPicPr>
          <p:cNvPr id="4" name="Picture 3" descr="Screen Shot 2015-06-01 at 5.23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3831771" cy="2438400"/>
          </a:xfrm>
          <a:prstGeom prst="rect">
            <a:avLst/>
          </a:prstGeom>
        </p:spPr>
      </p:pic>
      <p:pic>
        <p:nvPicPr>
          <p:cNvPr id="5" name="Picture 4" descr="Screen Shot 2015-06-01 at 5.31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19400"/>
            <a:ext cx="2136913" cy="2730500"/>
          </a:xfrm>
          <a:prstGeom prst="rect">
            <a:avLst/>
          </a:prstGeom>
        </p:spPr>
      </p:pic>
      <p:pic>
        <p:nvPicPr>
          <p:cNvPr id="6" name="Picture 5" descr="Screen Shot 2015-06-01 at 5.31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19400"/>
            <a:ext cx="5961978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3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PubMed</a:t>
            </a:r>
            <a:endParaRPr lang="en-US" dirty="0"/>
          </a:p>
        </p:txBody>
      </p:sp>
      <p:pic>
        <p:nvPicPr>
          <p:cNvPr id="5" name="Picture 4" descr="Screen Shot 2015-06-01 at 5.3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5559425" cy="520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4648200" y="4343400"/>
            <a:ext cx="1828800" cy="1371600"/>
            <a:chOff x="304800" y="2743199"/>
            <a:chExt cx="1828800" cy="1371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40567" y="3424236"/>
              <a:ext cx="1033463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2743199"/>
              <a:ext cx="1828800" cy="9233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Click</a:t>
              </a:r>
            </a:p>
            <a:p>
              <a:pPr algn="ctr"/>
              <a:r>
                <a:rPr lang="en-US" dirty="0" smtClean="0"/>
                <a:t>PUBMED</a:t>
              </a:r>
            </a:p>
            <a:p>
              <a:pPr algn="ctr"/>
              <a:r>
                <a:rPr lang="en-US" dirty="0" smtClean="0"/>
                <a:t>ICON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650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PUBMED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1719590"/>
            <a:ext cx="5181600" cy="883910"/>
            <a:chOff x="152400" y="1719590"/>
            <a:chExt cx="5181600" cy="883910"/>
          </a:xfrm>
        </p:grpSpPr>
        <p:pic>
          <p:nvPicPr>
            <p:cNvPr id="7" name="Picture 6" descr="Screen Shot 2015-06-01 at 5.27.3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752600"/>
              <a:ext cx="4508500" cy="850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352800" y="1719590"/>
              <a:ext cx="1981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sleep</a:t>
              </a:r>
              <a:endParaRPr lang="en-US" sz="2800" dirty="0"/>
            </a:p>
          </p:txBody>
        </p:sp>
      </p:grpSp>
      <p:pic>
        <p:nvPicPr>
          <p:cNvPr id="9" name="Picture 8" descr="Screen Shot 2015-06-01 at 5.43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5452566" cy="65532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859">
            <a:off x="7096903" y="1049402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70518">
            <a:off x="3979726" y="6001978"/>
            <a:ext cx="165822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97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1 at 5.4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420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7600" y="5867400"/>
            <a:ext cx="1676400" cy="304800"/>
          </a:xfrm>
          <a:prstGeom prst="rect">
            <a:avLst/>
          </a:prstGeom>
          <a:noFill/>
          <a:ln w="57150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762000"/>
            <a:ext cx="7772400" cy="3810000"/>
            <a:chOff x="0" y="762000"/>
            <a:chExt cx="7772400" cy="3810000"/>
          </a:xfrm>
        </p:grpSpPr>
        <p:sp>
          <p:nvSpPr>
            <p:cNvPr id="6" name="Rectangle 5"/>
            <p:cNvSpPr/>
            <p:nvPr/>
          </p:nvSpPr>
          <p:spPr>
            <a:xfrm>
              <a:off x="0" y="762000"/>
              <a:ext cx="533400" cy="304800"/>
            </a:xfrm>
            <a:prstGeom prst="rect">
              <a:avLst/>
            </a:prstGeom>
            <a:noFill/>
            <a:ln w="57150" cmpd="sng">
              <a:solidFill>
                <a:srgbClr val="D128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62400" y="762000"/>
              <a:ext cx="533400" cy="304800"/>
            </a:xfrm>
            <a:prstGeom prst="rect">
              <a:avLst/>
            </a:prstGeom>
            <a:noFill/>
            <a:ln w="57150" cmpd="sng">
              <a:solidFill>
                <a:srgbClr val="D128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3429000"/>
              <a:ext cx="533400" cy="304800"/>
            </a:xfrm>
            <a:prstGeom prst="rect">
              <a:avLst/>
            </a:prstGeom>
            <a:noFill/>
            <a:ln w="57150" cmpd="sng">
              <a:solidFill>
                <a:srgbClr val="D128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39000" y="4267200"/>
              <a:ext cx="533400" cy="304800"/>
            </a:xfrm>
            <a:prstGeom prst="rect">
              <a:avLst/>
            </a:prstGeom>
            <a:noFill/>
            <a:ln w="57150" cmpd="sng">
              <a:solidFill>
                <a:srgbClr val="D128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-838200"/>
            <a:ext cx="5791200" cy="13716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6-01 at 5.54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8013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858000" y="2819400"/>
            <a:ext cx="1828800" cy="1371600"/>
            <a:chOff x="304800" y="2666999"/>
            <a:chExt cx="1828800" cy="1371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40567" y="3348036"/>
              <a:ext cx="1033463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4800" y="2666999"/>
              <a:ext cx="1828800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Click</a:t>
              </a:r>
            </a:p>
            <a:p>
              <a:pPr algn="ctr"/>
              <a:r>
                <a:rPr lang="en-US" dirty="0" smtClean="0"/>
                <a:t>MeSH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530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4876</TotalTime>
  <Words>161</Words>
  <Application>Microsoft Macintosh PowerPoint</Application>
  <PresentationFormat>On-screen Show (4:3)</PresentationFormat>
  <Paragraphs>64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Essential</vt:lpstr>
      <vt:lpstr>Post Master Nursing library orientation: </vt:lpstr>
      <vt:lpstr>How databases are constructed</vt:lpstr>
      <vt:lpstr>Subject=sleep</vt:lpstr>
      <vt:lpstr>Sleep</vt:lpstr>
      <vt:lpstr>Sleep</vt:lpstr>
      <vt:lpstr>PubMed</vt:lpstr>
      <vt:lpstr>PUBMED</vt:lpstr>
      <vt:lpstr>WHY?</vt:lpstr>
      <vt:lpstr>PowerPoint Presentation</vt:lpstr>
      <vt:lpstr>MESH</vt:lpstr>
      <vt:lpstr>PowerPoint Presentation</vt:lpstr>
      <vt:lpstr>Sleep deprivation &amp; post partum depression?</vt:lpstr>
      <vt:lpstr>Repeat cycle  using new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Locate:</vt:lpstr>
      <vt:lpstr>Puzzled??? </vt:lpstr>
      <vt:lpstr>Thank you!</vt:lpstr>
    </vt:vector>
  </TitlesOfParts>
  <Company>Texas Tech University Health Sciences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Jamp  library orientation</dc:title>
  <dc:creator>Walsleben, Micah</dc:creator>
  <cp:lastModifiedBy>TTUHSC</cp:lastModifiedBy>
  <cp:revision>156</cp:revision>
  <dcterms:created xsi:type="dcterms:W3CDTF">2014-05-12T14:14:24Z</dcterms:created>
  <dcterms:modified xsi:type="dcterms:W3CDTF">2015-06-04T19:27:21Z</dcterms:modified>
</cp:coreProperties>
</file>