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9" r:id="rId9"/>
    <p:sldId id="268" r:id="rId10"/>
    <p:sldId id="270" r:id="rId11"/>
    <p:sldId id="262" r:id="rId12"/>
    <p:sldId id="263" r:id="rId13"/>
    <p:sldId id="264" r:id="rId14"/>
    <p:sldId id="266" r:id="rId15"/>
    <p:sldId id="265" r:id="rId16"/>
    <p:sldId id="267" r:id="rId17"/>
    <p:sldId id="272" r:id="rId18"/>
    <p:sldId id="277" r:id="rId19"/>
    <p:sldId id="273" r:id="rId20"/>
    <p:sldId id="276" r:id="rId21"/>
    <p:sldId id="275" r:id="rId22"/>
    <p:sldId id="274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3" d="100"/>
          <a:sy n="123" d="100"/>
        </p:scale>
        <p:origin x="-96" y="-280"/>
      </p:cViewPr>
      <p:guideLst>
        <p:guide orient="horz" pos="1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45B764-DD3C-9141-A389-54693F1D15B1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45B764-DD3C-9141-A389-54693F1D15B1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A45B764-DD3C-9141-A389-54693F1D15B1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tuhsc.edu/librarie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hyperlink" Target="http://www.ttuhsc.edu/librarie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Margaret Vugrin, MSLS</a:t>
            </a:r>
          </a:p>
          <a:p>
            <a:r>
              <a:rPr lang="en-US" sz="1000" dirty="0" smtClean="0"/>
              <a:t>Reference Librarian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Therapy</a:t>
            </a:r>
            <a:br>
              <a:rPr lang="en-US" dirty="0" smtClean="0"/>
            </a:br>
            <a:r>
              <a:rPr lang="en-US" sz="2400" dirty="0" smtClean="0"/>
              <a:t>library orientation</a:t>
            </a:r>
            <a:br>
              <a:rPr lang="en-US" sz="2400" dirty="0" smtClean="0"/>
            </a:br>
            <a:r>
              <a:rPr lang="en-US" sz="2400" dirty="0" smtClean="0"/>
              <a:t>part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769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601674" cy="4407408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dirty="0"/>
              <a:t>How much grapefruit juice can I drink if on </a:t>
            </a:r>
            <a:r>
              <a:rPr lang="en-US" dirty="0" err="1"/>
              <a:t>lipitor</a:t>
            </a:r>
            <a:r>
              <a:rPr lang="en-US" dirty="0"/>
              <a:t>?</a:t>
            </a:r>
          </a:p>
          <a:p>
            <a:pPr>
              <a:lnSpc>
                <a:spcPct val="160000"/>
              </a:lnSpc>
            </a:pPr>
            <a:r>
              <a:rPr lang="en-US" dirty="0"/>
              <a:t>Less than a </a:t>
            </a:r>
            <a:r>
              <a:rPr lang="en-US" dirty="0" smtClean="0"/>
              <a:t>quart.  Under Patient </a:t>
            </a:r>
            <a:r>
              <a:rPr lang="en-US" dirty="0" err="1" smtClean="0"/>
              <a:t>ed</a:t>
            </a:r>
            <a:r>
              <a:rPr lang="en-US" dirty="0" smtClean="0"/>
              <a:t>&gt;Lipitor</a:t>
            </a:r>
          </a:p>
          <a:p>
            <a:pPr>
              <a:lnSpc>
                <a:spcPct val="160000"/>
              </a:lnSpc>
            </a:pPr>
            <a:endParaRPr lang="en-US" dirty="0"/>
          </a:p>
          <a:p>
            <a:pPr>
              <a:lnSpc>
                <a:spcPct val="160000"/>
              </a:lnSpc>
            </a:pPr>
            <a:r>
              <a:rPr lang="en-US" dirty="0"/>
              <a:t>Locate </a:t>
            </a:r>
            <a:r>
              <a:rPr lang="en-US" dirty="0" smtClean="0"/>
              <a:t>information on diagnosis </a:t>
            </a:r>
            <a:r>
              <a:rPr lang="en-US" dirty="0"/>
              <a:t>and evaluation of SLAP tears of </a:t>
            </a:r>
            <a:r>
              <a:rPr lang="en-US" dirty="0" smtClean="0"/>
              <a:t>shoulder.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Pediatric practice: Sports medicine or other books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6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6-02 at 3.2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1" y="892414"/>
            <a:ext cx="5778500" cy="13716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57104" y="2146125"/>
            <a:ext cx="784973" cy="1712962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reen Shot 2014-06-05 at 1.09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58" y="2842364"/>
            <a:ext cx="7188200" cy="27813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57104" y="3859087"/>
            <a:ext cx="5641670" cy="80755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07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05 at 1.10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848"/>
            <a:ext cx="9144000" cy="5550806"/>
          </a:xfrm>
          <a:prstGeom prst="rect">
            <a:avLst/>
          </a:prstGeom>
        </p:spPr>
      </p:pic>
      <p:pic>
        <p:nvPicPr>
          <p:cNvPr id="3" name="Picture 2" descr="Screen Shot 2014-06-05 at 1.11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963"/>
            <a:ext cx="7277100" cy="13335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1744909" y="4759561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0" y="72271"/>
            <a:ext cx="911066" cy="547195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3141" y="1147185"/>
            <a:ext cx="325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Soccer 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7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5712"/>
            <a:ext cx="9144000" cy="6349073"/>
            <a:chOff x="0" y="15712"/>
            <a:chExt cx="9144000" cy="6349073"/>
          </a:xfrm>
        </p:grpSpPr>
        <p:pic>
          <p:nvPicPr>
            <p:cNvPr id="2" name="Picture 1" descr="Screen Shot 2014-06-05 at 1.16.01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712"/>
              <a:ext cx="9144000" cy="634907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05921" y="455448"/>
              <a:ext cx="266382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Soccer Injuries</a:t>
              </a:r>
              <a:endParaRPr lang="en-US" dirty="0"/>
            </a:p>
          </p:txBody>
        </p:sp>
      </p:grpSp>
      <p:pic>
        <p:nvPicPr>
          <p:cNvPr id="5" name="Picture 4" descr="Screen Shot 2014-06-05 at 1.21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763"/>
            <a:ext cx="9144000" cy="50449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50468" y="1207959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969583" y="1207959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4-06-05 at 1.24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" y="1955026"/>
            <a:ext cx="9144000" cy="3957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Screen Shot 2014-06-05 at 1.29.2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444"/>
            <a:ext cx="34925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Shot 2014-06-05 at 1.34.4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6" y="2839989"/>
            <a:ext cx="3467100" cy="280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creen Shot 2014-06-05 at 1.37.0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9" y="4187147"/>
            <a:ext cx="5981700" cy="71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39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05 at 1.38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1"/>
            <a:ext cx="9144000" cy="647318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637401" y="516223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712708" y="4016203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712708" y="5213837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4-06-05 at 1.39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69" y="3830362"/>
            <a:ext cx="740731" cy="2455574"/>
          </a:xfrm>
          <a:prstGeom prst="rect">
            <a:avLst/>
          </a:prstGeom>
        </p:spPr>
      </p:pic>
      <p:pic>
        <p:nvPicPr>
          <p:cNvPr id="9" name="Picture 8" descr="Screen Shot 2014-06-05 at 1.40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13705"/>
            <a:ext cx="4762500" cy="4953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4189439" y="431162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68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05 at 1.11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963"/>
            <a:ext cx="7277100" cy="13335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3477559" y="1019655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4-06-05 at 1.47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004119"/>
            <a:ext cx="6832600" cy="429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-252208" y="5837282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4-06-05 at 1.48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43" y="2832100"/>
            <a:ext cx="2070100" cy="402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4-06-05 at 1.49.3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11" y="4329037"/>
            <a:ext cx="6616700" cy="2616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944525" y="3573767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4-06-05 at 1.51.3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68"/>
            <a:ext cx="9144000" cy="677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4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05 at 1.54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2" y="171127"/>
            <a:ext cx="4991100" cy="13716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-547221" y="623853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4-06-05 at 1.54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8443"/>
            <a:ext cx="9144000" cy="355929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051764" y="5377845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creen Shot 2014-06-03 at 12.38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3526369"/>
            <a:ext cx="3098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4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n-US" dirty="0"/>
              <a:t>Locate some images of how to do a correct lunge.</a:t>
            </a:r>
          </a:p>
          <a:p>
            <a:pPr>
              <a:lnSpc>
                <a:spcPct val="160000"/>
              </a:lnSpc>
            </a:pPr>
            <a:r>
              <a:rPr lang="en-US" dirty="0"/>
              <a:t>Type lunge into first screen, select images from left side options or under Multimedia tab</a:t>
            </a:r>
            <a:r>
              <a:rPr lang="en-US" dirty="0" smtClean="0"/>
              <a:t>.</a:t>
            </a:r>
          </a:p>
          <a:p>
            <a:pPr>
              <a:lnSpc>
                <a:spcPct val="160000"/>
              </a:lnSpc>
            </a:pP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Locate patient information on Above the knee amputation.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In Spanish?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Patient education tab&gt;”A”&gt;link to </a:t>
            </a:r>
            <a:r>
              <a:rPr lang="en-US" dirty="0"/>
              <a:t>E</a:t>
            </a:r>
            <a:r>
              <a:rPr lang="en-US" dirty="0" smtClean="0"/>
              <a:t>nglish and Spanish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4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6-05 at 3.0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91" y="0"/>
            <a:ext cx="6587882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29819" y="3396736"/>
            <a:ext cx="6175320" cy="0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14-06-05 at 3.26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51" y="2578453"/>
            <a:ext cx="5372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err="1" smtClean="0"/>
              <a:t>AccessPhysiotherapy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Rehab Reference Center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Introduction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RefWorks/End Note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Mobile resources</a:t>
            </a:r>
          </a:p>
          <a:p>
            <a:endParaRPr lang="en-US" dirty="0"/>
          </a:p>
          <a:p>
            <a:r>
              <a:rPr lang="en-US" dirty="0" smtClean="0"/>
              <a:t>Practice exercises</a:t>
            </a:r>
          </a:p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9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Bibliographic software</a:t>
            </a:r>
            <a:br>
              <a:rPr lang="en-US" dirty="0" smtClean="0"/>
            </a:br>
            <a:r>
              <a:rPr lang="en-US" dirty="0" err="1" smtClean="0"/>
              <a:t>managment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</a:t>
            </a:r>
            <a:r>
              <a:rPr lang="en-US" sz="3200" b="1" dirty="0" smtClean="0"/>
              <a:t>efWorks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173" y="2438399"/>
            <a:ext cx="4375827" cy="3687763"/>
          </a:xfrm>
        </p:spPr>
        <p:txBody>
          <a:bodyPr/>
          <a:lstStyle/>
          <a:p>
            <a:r>
              <a:rPr lang="en-US" dirty="0" smtClean="0"/>
              <a:t>Web based</a:t>
            </a:r>
          </a:p>
          <a:p>
            <a:endParaRPr lang="en-US" dirty="0"/>
          </a:p>
          <a:p>
            <a:r>
              <a:rPr lang="en-US" dirty="0" smtClean="0"/>
              <a:t>Storage of citations</a:t>
            </a:r>
          </a:p>
          <a:p>
            <a:r>
              <a:rPr lang="en-US" dirty="0" smtClean="0"/>
              <a:t>Write-n-cite</a:t>
            </a:r>
          </a:p>
          <a:p>
            <a:r>
              <a:rPr lang="en-US" dirty="0" smtClean="0"/>
              <a:t>Embed citations into Word</a:t>
            </a:r>
          </a:p>
          <a:p>
            <a:r>
              <a:rPr lang="en-US" dirty="0" smtClean="0"/>
              <a:t>Create bibliography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smtClean="0"/>
              <a:t>EndNote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498975" cy="3687763"/>
          </a:xfrm>
        </p:spPr>
        <p:txBody>
          <a:bodyPr/>
          <a:lstStyle/>
          <a:p>
            <a:r>
              <a:rPr lang="en-US" dirty="0" smtClean="0"/>
              <a:t>Web based</a:t>
            </a:r>
          </a:p>
          <a:p>
            <a:r>
              <a:rPr lang="en-US" dirty="0" smtClean="0"/>
              <a:t>Desktop</a:t>
            </a:r>
          </a:p>
          <a:p>
            <a:r>
              <a:rPr lang="en-US" dirty="0"/>
              <a:t>Storage of citations</a:t>
            </a:r>
          </a:p>
          <a:p>
            <a:r>
              <a:rPr lang="en-US" dirty="0"/>
              <a:t>C</a:t>
            </a:r>
            <a:r>
              <a:rPr lang="en-US" dirty="0" smtClean="0"/>
              <a:t>ite-n-write</a:t>
            </a:r>
          </a:p>
          <a:p>
            <a:r>
              <a:rPr lang="en-US" dirty="0"/>
              <a:t>Embed citations into Word</a:t>
            </a:r>
          </a:p>
          <a:p>
            <a:r>
              <a:rPr lang="en-US" dirty="0" smtClean="0"/>
              <a:t>Create bibliography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8232" y="5812652"/>
            <a:ext cx="309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Library homepage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9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6-05 at 3.0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91" y="0"/>
            <a:ext cx="6587882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74368" y="5337728"/>
            <a:ext cx="6175320" cy="0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9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05 at 3.24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0"/>
            <a:ext cx="24989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118" y="6246278"/>
            <a:ext cx="198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Library homepage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9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1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4-06-05 at 3.0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91" y="0"/>
            <a:ext cx="6587882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57104" y="3859088"/>
            <a:ext cx="3308240" cy="1747075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24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4-06-02 at 3.2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1" y="892414"/>
            <a:ext cx="5778500" cy="1371600"/>
          </a:xfrm>
          <a:prstGeom prst="rect">
            <a:avLst/>
          </a:prstGeom>
        </p:spPr>
      </p:pic>
      <p:pic>
        <p:nvPicPr>
          <p:cNvPr id="13" name="Picture 12" descr="Screen Shot 2014-06-02 at 3.28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967" y="2430002"/>
            <a:ext cx="4495800" cy="36322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357104" y="2146125"/>
            <a:ext cx="784973" cy="1712962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7104" y="3859088"/>
            <a:ext cx="2891908" cy="68911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07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02 at 3.36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3" y="0"/>
            <a:ext cx="8586977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0" y="1939389"/>
            <a:ext cx="932655" cy="0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0695" y="1451890"/>
            <a:ext cx="932655" cy="0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970608" y="1545603"/>
            <a:ext cx="1821416" cy="767880"/>
          </a:xfrm>
          <a:prstGeom prst="roundRect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67432" y="181771"/>
            <a:ext cx="932655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4-06-05 at 2.1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0275"/>
            <a:ext cx="77724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3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6-02 at 3.40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21"/>
            <a:ext cx="9144000" cy="1117707"/>
          </a:xfrm>
          <a:prstGeom prst="rect">
            <a:avLst/>
          </a:prstGeom>
        </p:spPr>
      </p:pic>
      <p:pic>
        <p:nvPicPr>
          <p:cNvPr id="2" name="Picture 1" descr="Screen Shot 2014-06-02 at 3.39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0"/>
            <a:ext cx="4210146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38958" y="1063218"/>
            <a:ext cx="784973" cy="1712962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023931" y="1063218"/>
            <a:ext cx="784973" cy="1712962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4-06-02 at 4.18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2" y="2896580"/>
            <a:ext cx="1816100" cy="1320800"/>
          </a:xfrm>
          <a:prstGeom prst="rect">
            <a:avLst/>
          </a:prstGeom>
        </p:spPr>
      </p:pic>
      <p:pic>
        <p:nvPicPr>
          <p:cNvPr id="7" name="Picture 6" descr="Screen Shot 2014-06-02 at 4.18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0"/>
            <a:ext cx="4756914" cy="6858000"/>
          </a:xfrm>
          <a:prstGeom prst="rect">
            <a:avLst/>
          </a:prstGeom>
        </p:spPr>
      </p:pic>
      <p:pic>
        <p:nvPicPr>
          <p:cNvPr id="8" name="Picture 7" descr="Screen Shot 2014-06-02 at 4.21.4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-9525"/>
            <a:ext cx="6016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6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02 at 3.40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1770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227748" y="981897"/>
            <a:ext cx="784973" cy="1712962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3012721" y="981897"/>
            <a:ext cx="784973" cy="1712962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reen Shot 2014-06-02 at 4.29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75" y="1252316"/>
            <a:ext cx="2514600" cy="2273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797694" y="981897"/>
            <a:ext cx="784973" cy="1712962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4-06-05 at 1.00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0" y="0"/>
            <a:ext cx="8890617" cy="7083184"/>
          </a:xfrm>
          <a:prstGeom prst="rect">
            <a:avLst/>
          </a:prstGeom>
        </p:spPr>
      </p:pic>
      <p:pic>
        <p:nvPicPr>
          <p:cNvPr id="10" name="Picture 9" descr="Screen Shot 2014-06-05 at 2.20.5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0" y="2490277"/>
            <a:ext cx="9144000" cy="418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3012721" y="3415406"/>
            <a:ext cx="932655" cy="0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4-06-05 at 3.07.5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2463800"/>
            <a:ext cx="75946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1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4-06-03 at 12.38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3526369"/>
            <a:ext cx="3098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1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and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04113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Can you locate a book to help study for the NPTE exam?</a:t>
            </a:r>
          </a:p>
          <a:p>
            <a:pPr>
              <a:lnSpc>
                <a:spcPct val="160000"/>
              </a:lnSpc>
            </a:pPr>
            <a:r>
              <a:rPr lang="en-US" dirty="0"/>
              <a:t>The NPTE text is one of the readings/textbooks available in AP.</a:t>
            </a:r>
          </a:p>
          <a:p>
            <a:pPr>
              <a:lnSpc>
                <a:spcPct val="160000"/>
              </a:lnSpc>
            </a:pP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How is fibromyalgia diagnosed? What are the tests?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 Quick answers</a:t>
            </a:r>
          </a:p>
          <a:p>
            <a:pPr>
              <a:lnSpc>
                <a:spcPct val="160000"/>
              </a:lnSpc>
            </a:pP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Locate some images of how to do a correct lunge.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Type lunge into first screen, select images from left side options or under Multimedia tab.</a:t>
            </a:r>
          </a:p>
          <a:p>
            <a:pPr>
              <a:lnSpc>
                <a:spcPct val="160000"/>
              </a:lnSpc>
            </a:pP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Locate patient education and pricing information for </a:t>
            </a:r>
            <a:r>
              <a:rPr lang="en-US" dirty="0" err="1" smtClean="0"/>
              <a:t>lipitor</a:t>
            </a:r>
            <a:r>
              <a:rPr lang="en-US" dirty="0" smtClean="0"/>
              <a:t>?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Drugs &gt;patient education &gt;pricing information</a:t>
            </a:r>
          </a:p>
          <a:p>
            <a:pPr>
              <a:lnSpc>
                <a:spcPct val="160000"/>
              </a:lnSpc>
            </a:pPr>
            <a:endParaRPr lang="en-US" dirty="0" smtClean="0"/>
          </a:p>
          <a:p>
            <a:pPr marL="45720" indent="0">
              <a:lnSpc>
                <a:spcPct val="160000"/>
              </a:lnSpc>
              <a:buNone/>
            </a:pPr>
            <a:endParaRPr lang="en-US" dirty="0"/>
          </a:p>
        </p:txBody>
      </p:sp>
      <p:pic>
        <p:nvPicPr>
          <p:cNvPr id="4" name="Picture 3" descr="Screen Shot 2014-06-03 at 12.38.3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8" r="8265"/>
          <a:stretch/>
        </p:blipFill>
        <p:spPr>
          <a:xfrm>
            <a:off x="6699446" y="3210896"/>
            <a:ext cx="2269311" cy="118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7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2008</TotalTime>
  <Words>260</Words>
  <Application>Microsoft Macintosh PowerPoint</Application>
  <PresentationFormat>On-screen Show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Grid</vt:lpstr>
      <vt:lpstr>Physical Therapy library orientation part 3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Exercises and answers</vt:lpstr>
      <vt:lpstr>Exercises and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Exercises and answers</vt:lpstr>
      <vt:lpstr>PowerPoint Presentation</vt:lpstr>
      <vt:lpstr>Bibliographic software managment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Therapy library orientation part 3</dc:title>
  <dc:creator>Microsoft Office User</dc:creator>
  <cp:lastModifiedBy>Microsoft Office User</cp:lastModifiedBy>
  <cp:revision>26</cp:revision>
  <dcterms:created xsi:type="dcterms:W3CDTF">2014-06-02T14:18:53Z</dcterms:created>
  <dcterms:modified xsi:type="dcterms:W3CDTF">2014-06-05T21:23:40Z</dcterms:modified>
</cp:coreProperties>
</file>