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57" r:id="rId5"/>
    <p:sldId id="260" r:id="rId6"/>
    <p:sldId id="286" r:id="rId7"/>
    <p:sldId id="263" r:id="rId8"/>
    <p:sldId id="265" r:id="rId9"/>
    <p:sldId id="267" r:id="rId10"/>
    <p:sldId id="264" r:id="rId11"/>
    <p:sldId id="269" r:id="rId12"/>
    <p:sldId id="268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  <p:sldId id="280" r:id="rId25"/>
    <p:sldId id="289" r:id="rId26"/>
    <p:sldId id="281" r:id="rId27"/>
    <p:sldId id="282" r:id="rId28"/>
    <p:sldId id="283" r:id="rId29"/>
    <p:sldId id="290" r:id="rId30"/>
    <p:sldId id="279" r:id="rId31"/>
    <p:sldId id="262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>
      <p:cViewPr varScale="1">
        <p:scale>
          <a:sx n="132" d="100"/>
          <a:sy n="132" d="100"/>
        </p:scale>
        <p:origin x="76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7E65-EA67-428A-89BD-F29C395AB77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E9796-05B2-4413-AC6C-B8AB568032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A33B-FAF5-4EB5-B6A9-B4967666E0AC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D9635F-2975-478D-A6FD-4F5DCE3C6F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</a:t>
            </a:r>
            <a:r>
              <a:rPr lang="en-US" dirty="0" err="1" smtClean="0"/>
              <a:t>eTdit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4E9796-05B2-4413-AC6C-B8AB5680323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BC7E65-EA67-428A-89BD-F29C395AB77F}" type="datetimeFigureOut">
              <a:rPr lang="en-US" smtClean="0"/>
              <a:t>8/17/2015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cbi.nlm.nih.gov/pubmed/?term=1556164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toxnet.nlm.nih.gov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3200400" cy="2593975"/>
          </a:xfrm>
        </p:spPr>
        <p:txBody>
          <a:bodyPr/>
          <a:lstStyle/>
          <a:p>
            <a:r>
              <a:rPr lang="en-US" dirty="0" smtClean="0"/>
              <a:t>TOXNET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461760" cy="106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Jennifer Yack, MSIS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3507" y="3657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TOXICOLOGY                        DATA NETWORK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http://toxnet.nlm.nih.gov/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7620000" cy="576853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TOXLINE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595926"/>
            <a:ext cx="6248400" cy="61725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19200"/>
            <a:ext cx="6248400" cy="4552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519535"/>
            <a:ext cx="27432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CAS Registry Number: Chemical Abstracts Service Number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-1579" y="1525579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7620000" cy="576853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TOXLINE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595926"/>
            <a:ext cx="6248400" cy="61725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2154598"/>
            <a:ext cx="7086600" cy="1504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6200000">
            <a:off x="4684724" y="3544879"/>
            <a:ext cx="761998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3058"/>
            <a:ext cx="8134350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4951421" y="2505689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8867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5" y="838200"/>
            <a:ext cx="8235624" cy="56155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8305666" cy="576853"/>
          </a:xfrm>
        </p:spPr>
        <p:txBody>
          <a:bodyPr/>
          <a:lstStyle/>
          <a:p>
            <a:pPr algn="ctr"/>
            <a:r>
              <a:rPr lang="en-US" sz="4800" dirty="0"/>
              <a:t>	</a:t>
            </a:r>
            <a:r>
              <a:rPr lang="en-US" sz="3200" dirty="0" smtClean="0"/>
              <a:t>TOXNET &gt; Multi-database Search Results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248400" y="1905000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2" y="762000"/>
            <a:ext cx="6325182" cy="59820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9296400" cy="576853"/>
          </a:xfrm>
        </p:spPr>
        <p:txBody>
          <a:bodyPr/>
          <a:lstStyle/>
          <a:p>
            <a:pPr algn="ctr"/>
            <a:r>
              <a:rPr lang="en-US" sz="4800" dirty="0"/>
              <a:t>	</a:t>
            </a:r>
            <a:r>
              <a:rPr lang="en-US" sz="2000" dirty="0" smtClean="0"/>
              <a:t>TOXNET &gt; Multi-database Search Results&gt; TOXLINE Search Results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1751022" y="4344978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914400"/>
            <a:ext cx="2819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Clicking on PubMed Citation takes you to the PubMed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5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8915400" cy="576853"/>
          </a:xfrm>
        </p:spPr>
        <p:txBody>
          <a:bodyPr/>
          <a:lstStyle/>
          <a:p>
            <a:pPr algn="ctr"/>
            <a:r>
              <a:rPr lang="en-US" sz="2200" dirty="0"/>
              <a:t>	</a:t>
            </a:r>
            <a:r>
              <a:rPr lang="en-US" sz="2200" dirty="0" smtClean="0"/>
              <a:t>TOXNET &gt; Multi-database Search </a:t>
            </a:r>
            <a:r>
              <a:rPr lang="en-US" sz="2200" dirty="0"/>
              <a:t>Results &gt; TOXLINE Search Results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838200"/>
            <a:ext cx="8772525" cy="56282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143000"/>
            <a:ext cx="1123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7620000" cy="576853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TOXLINE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477134" cy="61318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0" y="2559311"/>
            <a:ext cx="1524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gabapentin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066800"/>
            <a:ext cx="2133600" cy="137160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Type gabapentin and click Search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 Home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2" y="646126"/>
            <a:ext cx="6118005" cy="617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3524974" y="3352800"/>
            <a:ext cx="1524000" cy="379426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HSDB Home page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9502"/>
            <a:ext cx="6700644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2303495" y="3371869"/>
            <a:ext cx="1258836" cy="379426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HSDB Search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481"/>
            <a:ext cx="6781800" cy="63705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1828800" y="2525433"/>
            <a:ext cx="1258836" cy="379426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1" y="57481"/>
            <a:ext cx="7241325" cy="64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 Home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2" y="646126"/>
            <a:ext cx="6118005" cy="617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3468925" y="4648200"/>
            <a:ext cx="1524000" cy="379426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TOXNET received an new interface on May 16, 2014.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National Library of Medicine is still working on the new interface. If it does interesting things while you are in the databases, take a deep breath and try again.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There is a mobile version of TOXNET: http://toxnet.nlm.nih.gov/pda/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3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LactMed</a:t>
            </a:r>
            <a:r>
              <a:rPr lang="en-US" dirty="0" smtClean="0"/>
              <a:t> Home page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381750" cy="60729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LactMed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6423"/>
            <a:ext cx="5793435" cy="61275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49536"/>
            <a:ext cx="3352800" cy="4905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335" y="2057400"/>
            <a:ext cx="23622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expand your Table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LactMed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53200" cy="5235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219200"/>
            <a:ext cx="25146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 can click on the hyperlinks and it will take you directly to that source.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47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 Home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2" y="646126"/>
            <a:ext cx="6118005" cy="617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3581400" y="42291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ChemIDplus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54" y="558585"/>
            <a:ext cx="7515225" cy="6299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819400"/>
            <a:ext cx="13841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gabapentin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72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ChemIDplus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8" y="47625"/>
            <a:ext cx="7648903" cy="67627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67601" y="3426914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7" y="51636"/>
            <a:ext cx="8110823" cy="67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ChemIDplus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630"/>
            <a:ext cx="8110823" cy="675873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172200" y="25908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-381000"/>
            <a:ext cx="4887842" cy="86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ChemIDplus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"/>
            <a:ext cx="3694173" cy="6529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8" y="0"/>
            <a:ext cx="8110823" cy="675873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172200" y="22098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8" y="948511"/>
            <a:ext cx="8241357" cy="543857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576853"/>
            <a:ext cx="6838950" cy="593407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393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err="1" smtClean="0"/>
              <a:t>ChemIDplus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734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838200"/>
            <a:ext cx="2819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Take a few moments to explore!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8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16" y="166494"/>
            <a:ext cx="8191500" cy="6525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2514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Scroll down to see the full record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-38100" y="17907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76692"/>
            <a:ext cx="5715000" cy="5677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72" y="17699"/>
            <a:ext cx="7040628" cy="515701"/>
          </a:xfrm>
        </p:spPr>
        <p:txBody>
          <a:bodyPr/>
          <a:lstStyle/>
          <a:p>
            <a:pPr algn="ctr"/>
            <a:r>
              <a:rPr lang="en-US" dirty="0" smtClean="0"/>
              <a:t>TTUHSC Library Homepage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5191" y="707360"/>
            <a:ext cx="6477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</a:t>
            </a:r>
            <a:r>
              <a:rPr lang="en-US" dirty="0"/>
              <a:t>://www.ttuhsc.edu/libraries/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91" y="4305645"/>
            <a:ext cx="6648450" cy="18002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853440" y="39243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 Home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2" y="646126"/>
            <a:ext cx="6118005" cy="617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67" y="3429000"/>
            <a:ext cx="2745229" cy="2828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40372" y="38862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Which Resource Should I Use?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581900" cy="55756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622195"/>
            <a:ext cx="129540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Scroll 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7657237" y="1353413"/>
            <a:ext cx="1373326" cy="4953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620000" cy="22860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8424"/>
            <a:ext cx="5562599" cy="6189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576853"/>
          </a:xfrm>
        </p:spPr>
        <p:txBody>
          <a:bodyPr/>
          <a:lstStyle/>
          <a:p>
            <a:pPr algn="ctr"/>
            <a:r>
              <a:rPr lang="en-US" dirty="0" smtClean="0"/>
              <a:t>GSBS </a:t>
            </a:r>
            <a:r>
              <a:rPr lang="en-US" sz="4000" dirty="0" smtClean="0"/>
              <a:t>Frequently</a:t>
            </a:r>
            <a:r>
              <a:rPr lang="en-US" dirty="0" smtClean="0"/>
              <a:t> Used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6" y="1219200"/>
            <a:ext cx="8153400" cy="32004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2805016" y="3048000"/>
            <a:ext cx="1524000" cy="533400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 Home page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72" y="646126"/>
            <a:ext cx="6118005" cy="617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76853"/>
          </a:xfrm>
        </p:spPr>
        <p:txBody>
          <a:bodyPr/>
          <a:lstStyle/>
          <a:p>
            <a:pPr algn="ctr"/>
            <a:r>
              <a:rPr lang="en-US" dirty="0" smtClean="0"/>
              <a:t>TOXNET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143000"/>
            <a:ext cx="6629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TOXicology</a:t>
            </a:r>
            <a:r>
              <a:rPr lang="en-US" sz="2400" b="1" dirty="0" smtClean="0"/>
              <a:t> data </a:t>
            </a:r>
            <a:r>
              <a:rPr lang="en-US" sz="2400" b="1" dirty="0" err="1" smtClean="0"/>
              <a:t>NETwork</a:t>
            </a:r>
            <a:r>
              <a:rPr lang="en-US" sz="2000" dirty="0"/>
              <a:t> </a:t>
            </a:r>
            <a:r>
              <a:rPr lang="en-US" sz="2000" dirty="0" smtClean="0"/>
              <a:t>is a group of databases covering: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Chemicals and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Diseases and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Environmental health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Occupational safety and health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Poisoning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Risk assessment and regulations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Toxicology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0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7620000" cy="576853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TOXNET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72" y="591902"/>
            <a:ext cx="5987981" cy="62084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867400" y="1371600"/>
            <a:ext cx="2819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Type gabapentin, make sure that the search bar states ALL DATABASES and click Search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2438400"/>
            <a:ext cx="1676400" cy="381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gabapentin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6479"/>
            <a:ext cx="1909329" cy="4000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7435"/>
            <a:ext cx="6386261" cy="59305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8305666" cy="576853"/>
          </a:xfrm>
        </p:spPr>
        <p:txBody>
          <a:bodyPr/>
          <a:lstStyle/>
          <a:p>
            <a:pPr algn="ctr"/>
            <a:r>
              <a:rPr lang="en-US" sz="4800" dirty="0"/>
              <a:t>	</a:t>
            </a:r>
            <a:r>
              <a:rPr lang="en-US" sz="3200" dirty="0" smtClean="0"/>
              <a:t>TOXNET &gt; Multi-database Search Results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533291" y="3177165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8" y="2133600"/>
            <a:ext cx="8001000" cy="607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5533291" y="3679838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533290" y="4512669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533290" y="4852503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4" y="838200"/>
            <a:ext cx="8205787" cy="5595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34" y="0"/>
            <a:ext cx="8305666" cy="576853"/>
          </a:xfrm>
        </p:spPr>
        <p:txBody>
          <a:bodyPr/>
          <a:lstStyle/>
          <a:p>
            <a:pPr algn="ctr"/>
            <a:r>
              <a:rPr lang="en-US" sz="4800" dirty="0"/>
              <a:t>	</a:t>
            </a:r>
            <a:r>
              <a:rPr lang="en-US" sz="3200" dirty="0" smtClean="0"/>
              <a:t>TOXNET &gt; Multi-database Search Results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3342472" y="2363779"/>
            <a:ext cx="1143000" cy="377843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1">
      <a:dk1>
        <a:srgbClr val="438086"/>
      </a:dk1>
      <a:lt1>
        <a:sysClr val="window" lastClr="FFFFFF"/>
      </a:lt1>
      <a:dk2>
        <a:srgbClr val="438086"/>
      </a:dk2>
      <a:lt2>
        <a:srgbClr val="DEDEDE"/>
      </a:lt2>
      <a:accent1>
        <a:srgbClr val="FFFFFF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10232</TotalTime>
  <Words>233</Words>
  <Application>Microsoft Office PowerPoint</Application>
  <PresentationFormat>On-screen Show (4:3)</PresentationFormat>
  <Paragraphs>74</Paragraphs>
  <Slides>32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Wingdings</vt:lpstr>
      <vt:lpstr>Adjacency</vt:lpstr>
      <vt:lpstr>TOXNET</vt:lpstr>
      <vt:lpstr>FYI</vt:lpstr>
      <vt:lpstr>TTUHSC Library Homepage</vt:lpstr>
      <vt:lpstr>GSBS Frequently Used Resources</vt:lpstr>
      <vt:lpstr>TOXNET Home page</vt:lpstr>
      <vt:lpstr>TOXNET</vt:lpstr>
      <vt:lpstr> TOXNET</vt:lpstr>
      <vt:lpstr> TOXNET &gt; Multi-database Search Results</vt:lpstr>
      <vt:lpstr> TOXNET &gt; Multi-database Search Results</vt:lpstr>
      <vt:lpstr> TOXLINE</vt:lpstr>
      <vt:lpstr> TOXLINE</vt:lpstr>
      <vt:lpstr> TOXNET &gt; Multi-database Search Results</vt:lpstr>
      <vt:lpstr> TOXNET &gt; Multi-database Search Results&gt; TOXLINE Search Results</vt:lpstr>
      <vt:lpstr> TOXNET &gt; Multi-database Search Results &gt; TOXLINE Search Results</vt:lpstr>
      <vt:lpstr> TOXLINE</vt:lpstr>
      <vt:lpstr>TOXNET Home page</vt:lpstr>
      <vt:lpstr>HSDB Home page</vt:lpstr>
      <vt:lpstr>HSDB Search Results</vt:lpstr>
      <vt:lpstr>TOXNET Home page</vt:lpstr>
      <vt:lpstr>LactMed Home page</vt:lpstr>
      <vt:lpstr>LactMed Results</vt:lpstr>
      <vt:lpstr>LactMed Results</vt:lpstr>
      <vt:lpstr>TOXNET Home page</vt:lpstr>
      <vt:lpstr>ChemIDplus</vt:lpstr>
      <vt:lpstr>ChemIDplus</vt:lpstr>
      <vt:lpstr>ChemIDplus</vt:lpstr>
      <vt:lpstr>ChemIDplus</vt:lpstr>
      <vt:lpstr>ChemIDplus</vt:lpstr>
      <vt:lpstr>PowerPoint Presentation</vt:lpstr>
      <vt:lpstr>TOXNET Home page</vt:lpstr>
      <vt:lpstr>Which Resource Should I Use?</vt:lpstr>
      <vt:lpstr>Any Questions?</vt:lpstr>
    </vt:vector>
  </TitlesOfParts>
  <Company>Texas Tech University Health Sciences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TOXNET</dc:title>
  <dc:creator>Teichelman, Jennifer</dc:creator>
  <cp:lastModifiedBy>Teichelman, Jennifer</cp:lastModifiedBy>
  <cp:revision>44</cp:revision>
  <dcterms:created xsi:type="dcterms:W3CDTF">2014-07-14T21:29:58Z</dcterms:created>
  <dcterms:modified xsi:type="dcterms:W3CDTF">2015-08-17T20:46:56Z</dcterms:modified>
</cp:coreProperties>
</file>