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6" r:id="rId1"/>
  </p:sldMasterIdLst>
  <p:notesMasterIdLst>
    <p:notesMasterId r:id="rId102"/>
  </p:notesMasterIdLst>
  <p:sldIdLst>
    <p:sldId id="256" r:id="rId2"/>
    <p:sldId id="257" r:id="rId3"/>
    <p:sldId id="263" r:id="rId4"/>
    <p:sldId id="264" r:id="rId5"/>
    <p:sldId id="259" r:id="rId6"/>
    <p:sldId id="258" r:id="rId7"/>
    <p:sldId id="260" r:id="rId8"/>
    <p:sldId id="261" r:id="rId9"/>
    <p:sldId id="262" r:id="rId10"/>
    <p:sldId id="265" r:id="rId11"/>
    <p:sldId id="266" r:id="rId12"/>
    <p:sldId id="342" r:id="rId13"/>
    <p:sldId id="267" r:id="rId14"/>
    <p:sldId id="286" r:id="rId15"/>
    <p:sldId id="364" r:id="rId16"/>
    <p:sldId id="268" r:id="rId17"/>
    <p:sldId id="269" r:id="rId18"/>
    <p:sldId id="347" r:id="rId19"/>
    <p:sldId id="345" r:id="rId20"/>
    <p:sldId id="350" r:id="rId21"/>
    <p:sldId id="270" r:id="rId22"/>
    <p:sldId id="365" r:id="rId23"/>
    <p:sldId id="351" r:id="rId24"/>
    <p:sldId id="271" r:id="rId25"/>
    <p:sldId id="366" r:id="rId26"/>
    <p:sldId id="352" r:id="rId27"/>
    <p:sldId id="272" r:id="rId28"/>
    <p:sldId id="273" r:id="rId29"/>
    <p:sldId id="274" r:id="rId30"/>
    <p:sldId id="367" r:id="rId31"/>
    <p:sldId id="360" r:id="rId32"/>
    <p:sldId id="275" r:id="rId33"/>
    <p:sldId id="359" r:id="rId34"/>
    <p:sldId id="353" r:id="rId35"/>
    <p:sldId id="276" r:id="rId36"/>
    <p:sldId id="369" r:id="rId37"/>
    <p:sldId id="277" r:id="rId38"/>
    <p:sldId id="278" r:id="rId39"/>
    <p:sldId id="354" r:id="rId40"/>
    <p:sldId id="279" r:id="rId41"/>
    <p:sldId id="280" r:id="rId42"/>
    <p:sldId id="334" r:id="rId43"/>
    <p:sldId id="337" r:id="rId44"/>
    <p:sldId id="327" r:id="rId45"/>
    <p:sldId id="281" r:id="rId46"/>
    <p:sldId id="335" r:id="rId47"/>
    <p:sldId id="282" r:id="rId48"/>
    <p:sldId id="370" r:id="rId49"/>
    <p:sldId id="283" r:id="rId50"/>
    <p:sldId id="284" r:id="rId51"/>
    <p:sldId id="355" r:id="rId52"/>
    <p:sldId id="287" r:id="rId53"/>
    <p:sldId id="288" r:id="rId54"/>
    <p:sldId id="289" r:id="rId55"/>
    <p:sldId id="290" r:id="rId56"/>
    <p:sldId id="285" r:id="rId57"/>
    <p:sldId id="291" r:id="rId58"/>
    <p:sldId id="292" r:id="rId59"/>
    <p:sldId id="293" r:id="rId60"/>
    <p:sldId id="294" r:id="rId61"/>
    <p:sldId id="295" r:id="rId62"/>
    <p:sldId id="371" r:id="rId63"/>
    <p:sldId id="296" r:id="rId64"/>
    <p:sldId id="356" r:id="rId65"/>
    <p:sldId id="297" r:id="rId66"/>
    <p:sldId id="298" r:id="rId67"/>
    <p:sldId id="374" r:id="rId68"/>
    <p:sldId id="357" r:id="rId69"/>
    <p:sldId id="299" r:id="rId70"/>
    <p:sldId id="300" r:id="rId71"/>
    <p:sldId id="301" r:id="rId72"/>
    <p:sldId id="302" r:id="rId73"/>
    <p:sldId id="375" r:id="rId74"/>
    <p:sldId id="303" r:id="rId75"/>
    <p:sldId id="304" r:id="rId76"/>
    <p:sldId id="376" r:id="rId77"/>
    <p:sldId id="308" r:id="rId78"/>
    <p:sldId id="309" r:id="rId79"/>
    <p:sldId id="310" r:id="rId80"/>
    <p:sldId id="311" r:id="rId81"/>
    <p:sldId id="312" r:id="rId82"/>
    <p:sldId id="322" r:id="rId83"/>
    <p:sldId id="313" r:id="rId84"/>
    <p:sldId id="314" r:id="rId85"/>
    <p:sldId id="363" r:id="rId86"/>
    <p:sldId id="315" r:id="rId87"/>
    <p:sldId id="336" r:id="rId88"/>
    <p:sldId id="377" r:id="rId89"/>
    <p:sldId id="316" r:id="rId90"/>
    <p:sldId id="317" r:id="rId91"/>
    <p:sldId id="305" r:id="rId92"/>
    <p:sldId id="306" r:id="rId93"/>
    <p:sldId id="307" r:id="rId94"/>
    <p:sldId id="318" r:id="rId95"/>
    <p:sldId id="319" r:id="rId96"/>
    <p:sldId id="378" r:id="rId97"/>
    <p:sldId id="320" r:id="rId98"/>
    <p:sldId id="330" r:id="rId99"/>
    <p:sldId id="331" r:id="rId100"/>
    <p:sldId id="332" r:id="rId101"/>
  </p:sldIdLst>
  <p:sldSz cx="12192000" cy="6858000"/>
  <p:notesSz cx="6858000" cy="9144000"/>
  <p:custDataLst>
    <p:tags r:id="rId103"/>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FD474"/>
    <a:srgbClr val="134E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663D8C3-A3AF-4663-BEB3-28AE3735405F}">
  <a:tblStyle styleId="{C663D8C3-A3AF-4663-BEB3-28AE3735405F}"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EF6EA"/>
          </a:solidFill>
        </a:fill>
      </a:tcStyle>
    </a:wholeTbl>
    <a:band1H>
      <a:tcTxStyle/>
      <a:tcStyle>
        <a:tcBdr/>
        <a:fill>
          <a:solidFill>
            <a:srgbClr val="DCEDD2"/>
          </a:solidFill>
        </a:fill>
      </a:tcStyle>
    </a:band1H>
    <a:band2H>
      <a:tcTxStyle/>
      <a:tcStyle>
        <a:tcBdr/>
      </a:tcStyle>
    </a:band2H>
    <a:band1V>
      <a:tcTxStyle/>
      <a:tcStyle>
        <a:tcBdr/>
        <a:fill>
          <a:solidFill>
            <a:srgbClr val="DCEDD2"/>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631"/>
    <p:restoredTop sz="50000"/>
  </p:normalViewPr>
  <p:slideViewPr>
    <p:cSldViewPr snapToGrid="0" snapToObjects="1">
      <p:cViewPr varScale="1">
        <p:scale>
          <a:sx n="38" d="100"/>
          <a:sy n="38" d="100"/>
        </p:scale>
        <p:origin x="91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BB0799-94F9-48F4-885F-0C718B557279}"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12D0CA2A-F0A1-4770-9F6B-9E64225ED68B}">
      <dgm:prSet phldrT="[Text]" custT="1"/>
      <dgm:spPr/>
      <dgm:t>
        <a:bodyPr anchor="ctr" anchorCtr="0"/>
        <a:lstStyle/>
        <a:p>
          <a:pPr algn="ctr"/>
          <a:r>
            <a:rPr lang="en-US" sz="1600" b="1" dirty="0" smtClean="0"/>
            <a:t>Biological Hypothesis of MDD </a:t>
          </a:r>
          <a:r>
            <a:rPr lang="en-US" sz="1800" b="1" dirty="0" smtClean="0"/>
            <a:t>Pathogenesis</a:t>
          </a:r>
          <a:endParaRPr lang="en-US" sz="1800" b="1" dirty="0"/>
        </a:p>
      </dgm:t>
    </dgm:pt>
    <dgm:pt modelId="{A0F55CE0-DA93-4E48-9790-8B138E7412B9}" type="parTrans" cxnId="{2F7F7C3B-0A79-4344-8E41-9A9CE746B782}">
      <dgm:prSet/>
      <dgm:spPr/>
      <dgm:t>
        <a:bodyPr/>
        <a:lstStyle/>
        <a:p>
          <a:endParaRPr lang="en-US"/>
        </a:p>
      </dgm:t>
    </dgm:pt>
    <dgm:pt modelId="{9D518069-3BC3-46D4-BB5F-84892ACA1D3B}" type="sibTrans" cxnId="{2F7F7C3B-0A79-4344-8E41-9A9CE746B782}">
      <dgm:prSet/>
      <dgm:spPr/>
      <dgm:t>
        <a:bodyPr/>
        <a:lstStyle/>
        <a:p>
          <a:endParaRPr lang="en-US"/>
        </a:p>
      </dgm:t>
    </dgm:pt>
    <dgm:pt modelId="{41FA494A-CA60-41A9-9200-902C6B9A42A2}">
      <dgm:prSet phldrT="[Text]" custT="1"/>
      <dgm:spPr/>
      <dgm:t>
        <a:bodyPr/>
        <a:lstStyle/>
        <a:p>
          <a:pPr algn="ctr"/>
          <a:r>
            <a:rPr lang="en-US" sz="2000" b="1" dirty="0" smtClean="0"/>
            <a:t>Genetic</a:t>
          </a:r>
          <a:endParaRPr lang="en-US" sz="2000" b="1" dirty="0"/>
        </a:p>
      </dgm:t>
    </dgm:pt>
    <dgm:pt modelId="{B3EE026F-C744-4D3F-B148-F56BB27CAC12}" type="parTrans" cxnId="{98ACF8CD-AE9D-40BB-B3D4-7570DD8C288D}">
      <dgm:prSet/>
      <dgm:spPr/>
      <dgm:t>
        <a:bodyPr/>
        <a:lstStyle/>
        <a:p>
          <a:endParaRPr lang="en-US" dirty="0"/>
        </a:p>
      </dgm:t>
    </dgm:pt>
    <dgm:pt modelId="{82C10784-AC13-484C-86A3-68EAF0545895}" type="sibTrans" cxnId="{98ACF8CD-AE9D-40BB-B3D4-7570DD8C288D}">
      <dgm:prSet/>
      <dgm:spPr/>
      <dgm:t>
        <a:bodyPr/>
        <a:lstStyle/>
        <a:p>
          <a:endParaRPr lang="en-US"/>
        </a:p>
      </dgm:t>
    </dgm:pt>
    <dgm:pt modelId="{13A35EF9-0E66-4FFC-B0CF-A5D2A6034C5F}">
      <dgm:prSet phldrT="[Text]" custT="1"/>
      <dgm:spPr/>
      <dgm:t>
        <a:bodyPr anchor="t" anchorCtr="0"/>
        <a:lstStyle/>
        <a:p>
          <a:pPr algn="l"/>
          <a:r>
            <a:rPr lang="en-US" sz="1800" b="1" u="sng" dirty="0" smtClean="0">
              <a:solidFill>
                <a:srgbClr val="FFFF00"/>
              </a:solidFill>
            </a:rPr>
            <a:t>Family Study: </a:t>
          </a:r>
          <a:r>
            <a:rPr lang="en-US" sz="1800" b="1" dirty="0" smtClean="0"/>
            <a:t>MDD found to be 2-4 times more frequent in relatives of those with MDD. </a:t>
          </a:r>
        </a:p>
        <a:p>
          <a:pPr algn="l"/>
          <a:r>
            <a:rPr lang="en-US" sz="1800" b="1" u="sng" dirty="0" smtClean="0">
              <a:solidFill>
                <a:srgbClr val="FFFF00"/>
              </a:solidFill>
            </a:rPr>
            <a:t>Twin Study:  </a:t>
          </a:r>
          <a:r>
            <a:rPr lang="en-US" sz="1800" b="1" dirty="0" smtClean="0"/>
            <a:t>MDD is 50 % in monozygotic twins Vs. 20 % in dizygotic . </a:t>
          </a:r>
          <a:endParaRPr lang="en-US" sz="1800" b="1" dirty="0"/>
        </a:p>
      </dgm:t>
    </dgm:pt>
    <dgm:pt modelId="{B59E900A-E427-4275-B77A-50F08833916C}" type="parTrans" cxnId="{8C7C0926-7EBA-4E0E-850B-051B8341A772}">
      <dgm:prSet/>
      <dgm:spPr/>
      <dgm:t>
        <a:bodyPr/>
        <a:lstStyle/>
        <a:p>
          <a:endParaRPr lang="en-US" dirty="0"/>
        </a:p>
      </dgm:t>
    </dgm:pt>
    <dgm:pt modelId="{AA078466-A290-4822-B3FA-A51DA2AC85C1}" type="sibTrans" cxnId="{8C7C0926-7EBA-4E0E-850B-051B8341A772}">
      <dgm:prSet/>
      <dgm:spPr/>
      <dgm:t>
        <a:bodyPr/>
        <a:lstStyle/>
        <a:p>
          <a:endParaRPr lang="en-US"/>
        </a:p>
      </dgm:t>
    </dgm:pt>
    <dgm:pt modelId="{8E3DE8F3-672C-4724-B3F4-0FBB9E65E5D6}">
      <dgm:prSet phldrT="[Text]" custT="1"/>
      <dgm:spPr/>
      <dgm:t>
        <a:bodyPr anchor="t" anchorCtr="0"/>
        <a:lstStyle/>
        <a:p>
          <a:pPr algn="ctr"/>
          <a:r>
            <a:rPr lang="en-US" sz="2000" b="1" dirty="0" smtClean="0"/>
            <a:t>Sleep Dysregulation</a:t>
          </a:r>
          <a:endParaRPr lang="en-US" sz="2000" b="1" dirty="0"/>
        </a:p>
      </dgm:t>
    </dgm:pt>
    <dgm:pt modelId="{4C70A51D-B932-4398-AFCF-598D4862675A}" type="parTrans" cxnId="{1E8A7009-F561-4DED-86C5-FA6A998A6F38}">
      <dgm:prSet/>
      <dgm:spPr/>
      <dgm:t>
        <a:bodyPr/>
        <a:lstStyle/>
        <a:p>
          <a:endParaRPr lang="en-US" dirty="0"/>
        </a:p>
      </dgm:t>
    </dgm:pt>
    <dgm:pt modelId="{2EBE05BB-ACE0-4603-9951-8B88832EB19C}" type="sibTrans" cxnId="{1E8A7009-F561-4DED-86C5-FA6A998A6F38}">
      <dgm:prSet/>
      <dgm:spPr/>
      <dgm:t>
        <a:bodyPr/>
        <a:lstStyle/>
        <a:p>
          <a:endParaRPr lang="en-US"/>
        </a:p>
      </dgm:t>
    </dgm:pt>
    <dgm:pt modelId="{DCA9C867-BA6D-44BF-9D44-0AADCBB5F7E4}">
      <dgm:prSet phldrT="[Text]" custT="1"/>
      <dgm:spPr/>
      <dgm:t>
        <a:bodyPr anchor="t" anchorCtr="0"/>
        <a:lstStyle/>
        <a:p>
          <a:pPr algn="l"/>
          <a:r>
            <a:rPr lang="en-US" sz="1800" b="1" dirty="0" smtClean="0"/>
            <a:t> Increase in Nocturnal arousal &amp; awakening, </a:t>
          </a:r>
        </a:p>
        <a:p>
          <a:pPr algn="l"/>
          <a:r>
            <a:rPr lang="en-US" sz="1800" b="1" dirty="0" smtClean="0">
              <a:solidFill>
                <a:srgbClr val="FFFF00"/>
              </a:solidFill>
            </a:rPr>
            <a:t>Reduced REM latency,  Increase REM density</a:t>
          </a:r>
          <a:endParaRPr lang="en-US" sz="1800" b="1" dirty="0">
            <a:solidFill>
              <a:srgbClr val="FFFF00"/>
            </a:solidFill>
          </a:endParaRPr>
        </a:p>
      </dgm:t>
    </dgm:pt>
    <dgm:pt modelId="{22D57E21-50E6-4BD9-B13D-73C2B2067729}" type="parTrans" cxnId="{80C4C3EF-B2E4-4C6A-912B-DE8B49B9D6E4}">
      <dgm:prSet/>
      <dgm:spPr/>
      <dgm:t>
        <a:bodyPr/>
        <a:lstStyle/>
        <a:p>
          <a:endParaRPr lang="en-US" dirty="0"/>
        </a:p>
      </dgm:t>
    </dgm:pt>
    <dgm:pt modelId="{317D1976-F15E-4F67-AED4-FC7BD029A54A}" type="sibTrans" cxnId="{80C4C3EF-B2E4-4C6A-912B-DE8B49B9D6E4}">
      <dgm:prSet/>
      <dgm:spPr/>
      <dgm:t>
        <a:bodyPr/>
        <a:lstStyle/>
        <a:p>
          <a:endParaRPr lang="en-US"/>
        </a:p>
      </dgm:t>
    </dgm:pt>
    <dgm:pt modelId="{03072722-35EE-4C7D-A88F-7C599AF3A43E}">
      <dgm:prSet custT="1"/>
      <dgm:spPr/>
      <dgm:t>
        <a:bodyPr/>
        <a:lstStyle/>
        <a:p>
          <a:pPr algn="ctr"/>
          <a:r>
            <a:rPr lang="en-US" sz="2000" b="1" dirty="0" smtClean="0"/>
            <a:t>Biogenic Amine Hypothesis</a:t>
          </a:r>
          <a:endParaRPr lang="en-US" sz="2000" b="1" dirty="0"/>
        </a:p>
      </dgm:t>
    </dgm:pt>
    <dgm:pt modelId="{0AAFD6B4-232A-4532-A389-29AFCF4980AA}" type="parTrans" cxnId="{A570CC59-3443-400F-97F8-E95E9C4C4197}">
      <dgm:prSet/>
      <dgm:spPr/>
      <dgm:t>
        <a:bodyPr/>
        <a:lstStyle/>
        <a:p>
          <a:endParaRPr lang="en-US" dirty="0"/>
        </a:p>
      </dgm:t>
    </dgm:pt>
    <dgm:pt modelId="{66D2332B-2C09-43BB-9FFF-234382A0649A}" type="sibTrans" cxnId="{A570CC59-3443-400F-97F8-E95E9C4C4197}">
      <dgm:prSet/>
      <dgm:spPr/>
      <dgm:t>
        <a:bodyPr/>
        <a:lstStyle/>
        <a:p>
          <a:endParaRPr lang="en-US"/>
        </a:p>
      </dgm:t>
    </dgm:pt>
    <dgm:pt modelId="{83D6C491-8F0D-4DF5-8505-42E3013D1834}">
      <dgm:prSet custT="1"/>
      <dgm:spPr/>
      <dgm:t>
        <a:bodyPr anchor="t" anchorCtr="0"/>
        <a:lstStyle/>
        <a:p>
          <a:pPr algn="ctr"/>
          <a:r>
            <a:rPr lang="en-US" sz="2000" b="1" dirty="0" smtClean="0"/>
            <a:t>Hormonal  Abnormalities</a:t>
          </a:r>
          <a:endParaRPr lang="en-US" sz="2000" b="1" dirty="0"/>
        </a:p>
      </dgm:t>
    </dgm:pt>
    <dgm:pt modelId="{8F8BD932-D27F-4DCA-A81C-3C341177A462}" type="parTrans" cxnId="{A49BEA6D-7BF1-4F28-BC96-8F783C1A8F29}">
      <dgm:prSet/>
      <dgm:spPr/>
      <dgm:t>
        <a:bodyPr/>
        <a:lstStyle/>
        <a:p>
          <a:endParaRPr lang="en-US" dirty="0"/>
        </a:p>
      </dgm:t>
    </dgm:pt>
    <dgm:pt modelId="{E7639F37-5F37-4164-81C8-9E2C05A1E4D1}" type="sibTrans" cxnId="{A49BEA6D-7BF1-4F28-BC96-8F783C1A8F29}">
      <dgm:prSet/>
      <dgm:spPr/>
      <dgm:t>
        <a:bodyPr/>
        <a:lstStyle/>
        <a:p>
          <a:endParaRPr lang="en-US"/>
        </a:p>
      </dgm:t>
    </dgm:pt>
    <dgm:pt modelId="{F2F7B870-024D-4488-B730-4E307A583177}">
      <dgm:prSet custT="1"/>
      <dgm:spPr/>
      <dgm:t>
        <a:bodyPr/>
        <a:lstStyle/>
        <a:p>
          <a:pPr algn="ctr"/>
          <a:r>
            <a:rPr lang="en-US" sz="2000" b="1" dirty="0" smtClean="0"/>
            <a:t>Brain images</a:t>
          </a:r>
          <a:endParaRPr lang="en-US" sz="2000" b="1" dirty="0"/>
        </a:p>
      </dgm:t>
    </dgm:pt>
    <dgm:pt modelId="{8946C858-09F9-466C-8DD4-E4F080D66B35}" type="parTrans" cxnId="{F0FD78D2-8CA3-4C82-9294-643A4DBA933E}">
      <dgm:prSet/>
      <dgm:spPr/>
      <dgm:t>
        <a:bodyPr/>
        <a:lstStyle/>
        <a:p>
          <a:endParaRPr lang="en-US"/>
        </a:p>
      </dgm:t>
    </dgm:pt>
    <dgm:pt modelId="{453A63DE-AF77-46BE-A340-A02DCE7760F1}" type="sibTrans" cxnId="{F0FD78D2-8CA3-4C82-9294-643A4DBA933E}">
      <dgm:prSet/>
      <dgm:spPr/>
      <dgm:t>
        <a:bodyPr/>
        <a:lstStyle/>
        <a:p>
          <a:endParaRPr lang="en-US"/>
        </a:p>
      </dgm:t>
    </dgm:pt>
    <dgm:pt modelId="{CEA27122-F59A-430C-B119-BE467FCAF2BB}">
      <dgm:prSet custT="1"/>
      <dgm:spPr/>
      <dgm:t>
        <a:bodyPr anchor="t" anchorCtr="0"/>
        <a:lstStyle/>
        <a:p>
          <a:pPr algn="l"/>
          <a:r>
            <a:rPr lang="en-US" sz="1800" b="1" u="sng" dirty="0" smtClean="0">
              <a:solidFill>
                <a:srgbClr val="FFFF00"/>
              </a:solidFill>
            </a:rPr>
            <a:t>Monoamine:</a:t>
          </a:r>
          <a:r>
            <a:rPr lang="en-US" sz="1800" b="1" dirty="0" smtClean="0">
              <a:solidFill>
                <a:schemeClr val="bg1"/>
              </a:solidFill>
            </a:rPr>
            <a:t> Meds that deplete monoamines worsen the depression (Reserpine). </a:t>
          </a:r>
        </a:p>
        <a:p>
          <a:pPr algn="l"/>
          <a:r>
            <a:rPr lang="en-US" sz="1800" b="1" u="sng" dirty="0" smtClean="0">
              <a:solidFill>
                <a:srgbClr val="FFFF00"/>
              </a:solidFill>
            </a:rPr>
            <a:t>Serotonin:  </a:t>
          </a:r>
          <a:r>
            <a:rPr lang="en-US" sz="1800" b="1" dirty="0" smtClean="0">
              <a:solidFill>
                <a:schemeClr val="bg1"/>
              </a:solidFill>
            </a:rPr>
            <a:t>Low P 11 intracellular protein that recruit  5HT 1 A receptors to neuronal surface. P11 is low in depression. All Ads, ECT increase P11.  </a:t>
          </a:r>
          <a:r>
            <a:rPr lang="en-US" sz="1800" b="1" dirty="0" smtClean="0">
              <a:solidFill>
                <a:srgbClr val="FFFF00"/>
              </a:solidFill>
            </a:rPr>
            <a:t>Low CFS serotonin in Patient after suicide. </a:t>
          </a:r>
          <a:endParaRPr lang="en-US" sz="1800" b="1" dirty="0">
            <a:solidFill>
              <a:srgbClr val="FFFF00"/>
            </a:solidFill>
          </a:endParaRPr>
        </a:p>
      </dgm:t>
    </dgm:pt>
    <dgm:pt modelId="{6F0AF835-6C18-44C7-902E-60D494AEE0B9}" type="parTrans" cxnId="{6D17EC87-3A17-42C9-B769-07F3C24EFAE4}">
      <dgm:prSet/>
      <dgm:spPr/>
      <dgm:t>
        <a:bodyPr/>
        <a:lstStyle/>
        <a:p>
          <a:endParaRPr lang="en-US" dirty="0"/>
        </a:p>
      </dgm:t>
    </dgm:pt>
    <dgm:pt modelId="{B8C4820C-28E8-40EC-A2DD-81F5141D1C16}" type="sibTrans" cxnId="{6D17EC87-3A17-42C9-B769-07F3C24EFAE4}">
      <dgm:prSet/>
      <dgm:spPr/>
      <dgm:t>
        <a:bodyPr/>
        <a:lstStyle/>
        <a:p>
          <a:endParaRPr lang="en-US"/>
        </a:p>
      </dgm:t>
    </dgm:pt>
    <dgm:pt modelId="{2D8B4A48-6608-4255-B719-BD4849CE8D0B}">
      <dgm:prSet custT="1"/>
      <dgm:spPr/>
      <dgm:t>
        <a:bodyPr anchor="t" anchorCtr="0"/>
        <a:lstStyle/>
        <a:p>
          <a:pPr algn="l"/>
          <a:r>
            <a:rPr lang="en-US" sz="1800" b="1" u="sng" dirty="0" smtClean="0">
              <a:solidFill>
                <a:srgbClr val="FFFF00"/>
              </a:solidFill>
            </a:rPr>
            <a:t>Hypothalamic-Pituitary- adrenal/thyroid Axis </a:t>
          </a:r>
          <a:r>
            <a:rPr lang="en-US" sz="1800" b="1" u="sng" dirty="0" err="1" smtClean="0">
              <a:solidFill>
                <a:srgbClr val="FFFF00"/>
              </a:solidFill>
            </a:rPr>
            <a:t>dysrequlation</a:t>
          </a:r>
          <a:r>
            <a:rPr lang="en-US" sz="1800" b="1" u="sng" dirty="0" smtClean="0">
              <a:solidFill>
                <a:srgbClr val="FFFF00"/>
              </a:solidFill>
            </a:rPr>
            <a:t>: </a:t>
          </a:r>
          <a:r>
            <a:rPr lang="en-US" sz="1600" b="1" dirty="0" smtClean="0">
              <a:solidFill>
                <a:schemeClr val="bg1"/>
              </a:solidFill>
            </a:rPr>
            <a:t>Hypersecretion of cortisol is present, DST; NON-suppression of cortisol seen in 50% in Pts. with melancholia. 5%-10% of depressed patient have Abn. thyroid function. Blunted response to TRH challenge</a:t>
          </a:r>
          <a:endParaRPr lang="en-US" sz="1600" b="1" dirty="0">
            <a:solidFill>
              <a:schemeClr val="bg1"/>
            </a:solidFill>
          </a:endParaRPr>
        </a:p>
      </dgm:t>
    </dgm:pt>
    <dgm:pt modelId="{E67CD33A-4089-41C7-BA6D-3047C66648E0}" type="parTrans" cxnId="{0756CDF2-4E44-4870-9298-648E1A8231EB}">
      <dgm:prSet/>
      <dgm:spPr/>
      <dgm:t>
        <a:bodyPr/>
        <a:lstStyle/>
        <a:p>
          <a:endParaRPr lang="en-US" dirty="0"/>
        </a:p>
      </dgm:t>
    </dgm:pt>
    <dgm:pt modelId="{D120C451-82A9-43A4-8B98-8D574CE3225A}" type="sibTrans" cxnId="{0756CDF2-4E44-4870-9298-648E1A8231EB}">
      <dgm:prSet/>
      <dgm:spPr/>
      <dgm:t>
        <a:bodyPr/>
        <a:lstStyle/>
        <a:p>
          <a:endParaRPr lang="en-US"/>
        </a:p>
      </dgm:t>
    </dgm:pt>
    <dgm:pt modelId="{4531B98A-B329-4374-8896-FEC0575CCD91}">
      <dgm:prSet custT="1"/>
      <dgm:spPr/>
      <dgm:t>
        <a:bodyPr anchor="t" anchorCtr="0"/>
        <a:lstStyle/>
        <a:p>
          <a:pPr algn="l"/>
          <a:r>
            <a:rPr lang="en-US" sz="1600" b="1" u="sng" dirty="0" smtClean="0">
              <a:solidFill>
                <a:srgbClr val="FFFF00"/>
              </a:solidFill>
            </a:rPr>
            <a:t>MRI:</a:t>
          </a:r>
          <a:r>
            <a:rPr lang="en-US" sz="1600" b="1" dirty="0" smtClean="0">
              <a:solidFill>
                <a:schemeClr val="bg1"/>
              </a:solidFill>
            </a:rPr>
            <a:t> Neurodegenerative disorders</a:t>
          </a:r>
          <a:r>
            <a:rPr lang="en-US" sz="1600" b="1" baseline="0" dirty="0" smtClean="0">
              <a:solidFill>
                <a:schemeClr val="bg1"/>
              </a:solidFill>
            </a:rPr>
            <a:t> </a:t>
          </a:r>
          <a:r>
            <a:rPr lang="en-US" sz="1600" b="1" dirty="0" smtClean="0">
              <a:solidFill>
                <a:schemeClr val="bg1"/>
              </a:solidFill>
            </a:rPr>
            <a:t>increase risks for depression; more hyperintensities in subcortical regions and reduced in hippocampus. PET scan show decreased prefrontal metabolism</a:t>
          </a:r>
          <a:endParaRPr lang="en-US" sz="1600" b="1" dirty="0">
            <a:solidFill>
              <a:schemeClr val="bg1"/>
            </a:solidFill>
          </a:endParaRPr>
        </a:p>
      </dgm:t>
    </dgm:pt>
    <dgm:pt modelId="{2B6C7AD6-2441-403A-B1B4-8E80ABD62B96}" type="parTrans" cxnId="{D6E71336-021A-4A46-AB4C-670BE9E97C7D}">
      <dgm:prSet/>
      <dgm:spPr/>
      <dgm:t>
        <a:bodyPr/>
        <a:lstStyle/>
        <a:p>
          <a:endParaRPr lang="en-US"/>
        </a:p>
      </dgm:t>
    </dgm:pt>
    <dgm:pt modelId="{66A17BAD-2111-4185-AF19-2317C4FE22D5}" type="sibTrans" cxnId="{D6E71336-021A-4A46-AB4C-670BE9E97C7D}">
      <dgm:prSet/>
      <dgm:spPr/>
      <dgm:t>
        <a:bodyPr/>
        <a:lstStyle/>
        <a:p>
          <a:endParaRPr lang="en-US"/>
        </a:p>
      </dgm:t>
    </dgm:pt>
    <dgm:pt modelId="{A068FFF2-FC13-4DA4-8818-1121755DCBC3}" type="pres">
      <dgm:prSet presAssocID="{77BB0799-94F9-48F4-885F-0C718B557279}" presName="diagram" presStyleCnt="0">
        <dgm:presLayoutVars>
          <dgm:chPref val="1"/>
          <dgm:dir/>
          <dgm:animOne val="branch"/>
          <dgm:animLvl val="lvl"/>
          <dgm:resizeHandles val="exact"/>
        </dgm:presLayoutVars>
      </dgm:prSet>
      <dgm:spPr/>
      <dgm:t>
        <a:bodyPr/>
        <a:lstStyle/>
        <a:p>
          <a:endParaRPr lang="en-US"/>
        </a:p>
      </dgm:t>
    </dgm:pt>
    <dgm:pt modelId="{62192509-35C7-4A0E-98CA-E1C97A584C58}" type="pres">
      <dgm:prSet presAssocID="{12D0CA2A-F0A1-4770-9F6B-9E64225ED68B}" presName="root1" presStyleCnt="0"/>
      <dgm:spPr/>
    </dgm:pt>
    <dgm:pt modelId="{4DDA836D-E291-49D5-A514-5924078B7B56}" type="pres">
      <dgm:prSet presAssocID="{12D0CA2A-F0A1-4770-9F6B-9E64225ED68B}" presName="LevelOneTextNode" presStyleLbl="node0" presStyleIdx="0" presStyleCnt="1" custScaleX="185689" custScaleY="391513" custLinFactX="-100000" custLinFactNeighborX="-192058" custLinFactNeighborY="-13087">
        <dgm:presLayoutVars>
          <dgm:chPref val="3"/>
        </dgm:presLayoutVars>
      </dgm:prSet>
      <dgm:spPr/>
      <dgm:t>
        <a:bodyPr/>
        <a:lstStyle/>
        <a:p>
          <a:endParaRPr lang="en-US"/>
        </a:p>
      </dgm:t>
    </dgm:pt>
    <dgm:pt modelId="{71E75E6E-AA3D-4074-BE28-7EA6497D4EF0}" type="pres">
      <dgm:prSet presAssocID="{12D0CA2A-F0A1-4770-9F6B-9E64225ED68B}" presName="level2hierChild" presStyleCnt="0"/>
      <dgm:spPr/>
    </dgm:pt>
    <dgm:pt modelId="{00BF995C-E097-4BE2-BDF9-EF75F6CD899C}" type="pres">
      <dgm:prSet presAssocID="{B3EE026F-C744-4D3F-B148-F56BB27CAC12}" presName="conn2-1" presStyleLbl="parChTrans1D2" presStyleIdx="0" presStyleCnt="5"/>
      <dgm:spPr/>
      <dgm:t>
        <a:bodyPr/>
        <a:lstStyle/>
        <a:p>
          <a:endParaRPr lang="en-US"/>
        </a:p>
      </dgm:t>
    </dgm:pt>
    <dgm:pt modelId="{CA510C64-9F9C-4297-BB43-3E2F57AA76ED}" type="pres">
      <dgm:prSet presAssocID="{B3EE026F-C744-4D3F-B148-F56BB27CAC12}" presName="connTx" presStyleLbl="parChTrans1D2" presStyleIdx="0" presStyleCnt="5"/>
      <dgm:spPr/>
      <dgm:t>
        <a:bodyPr/>
        <a:lstStyle/>
        <a:p>
          <a:endParaRPr lang="en-US"/>
        </a:p>
      </dgm:t>
    </dgm:pt>
    <dgm:pt modelId="{29B90C1D-2BD7-432F-8543-E6DF67608D5A}" type="pres">
      <dgm:prSet presAssocID="{41FA494A-CA60-41A9-9200-902C6B9A42A2}" presName="root2" presStyleCnt="0"/>
      <dgm:spPr/>
    </dgm:pt>
    <dgm:pt modelId="{A61F44A0-4D0C-4E85-9BB0-D6C3F3737579}" type="pres">
      <dgm:prSet presAssocID="{41FA494A-CA60-41A9-9200-902C6B9A42A2}" presName="LevelTwoTextNode" presStyleLbl="node2" presStyleIdx="0" presStyleCnt="5" custScaleX="156048" custScaleY="110073" custLinFactNeighborX="-3706" custLinFactNeighborY="-21549">
        <dgm:presLayoutVars>
          <dgm:chPref val="3"/>
        </dgm:presLayoutVars>
      </dgm:prSet>
      <dgm:spPr/>
      <dgm:t>
        <a:bodyPr/>
        <a:lstStyle/>
        <a:p>
          <a:endParaRPr lang="en-US"/>
        </a:p>
      </dgm:t>
    </dgm:pt>
    <dgm:pt modelId="{CB91EB51-6F79-4F84-AE5F-DDA37C366025}" type="pres">
      <dgm:prSet presAssocID="{41FA494A-CA60-41A9-9200-902C6B9A42A2}" presName="level3hierChild" presStyleCnt="0"/>
      <dgm:spPr/>
    </dgm:pt>
    <dgm:pt modelId="{85445805-0BFD-49F4-AF26-6E5D5C162364}" type="pres">
      <dgm:prSet presAssocID="{B59E900A-E427-4275-B77A-50F08833916C}" presName="conn2-1" presStyleLbl="parChTrans1D3" presStyleIdx="0" presStyleCnt="5"/>
      <dgm:spPr/>
      <dgm:t>
        <a:bodyPr/>
        <a:lstStyle/>
        <a:p>
          <a:endParaRPr lang="en-US"/>
        </a:p>
      </dgm:t>
    </dgm:pt>
    <dgm:pt modelId="{8A6D06C7-56B7-4A79-9AF7-E3D43AF97C94}" type="pres">
      <dgm:prSet presAssocID="{B59E900A-E427-4275-B77A-50F08833916C}" presName="connTx" presStyleLbl="parChTrans1D3" presStyleIdx="0" presStyleCnt="5"/>
      <dgm:spPr/>
      <dgm:t>
        <a:bodyPr/>
        <a:lstStyle/>
        <a:p>
          <a:endParaRPr lang="en-US"/>
        </a:p>
      </dgm:t>
    </dgm:pt>
    <dgm:pt modelId="{39FB6977-2FF6-4329-80CC-A07E158EADAE}" type="pres">
      <dgm:prSet presAssocID="{13A35EF9-0E66-4FFC-B0CF-A5D2A6034C5F}" presName="root2" presStyleCnt="0"/>
      <dgm:spPr/>
    </dgm:pt>
    <dgm:pt modelId="{0C977E3B-2C9A-4482-9E16-C11CB52BDFA0}" type="pres">
      <dgm:prSet presAssocID="{13A35EF9-0E66-4FFC-B0CF-A5D2A6034C5F}" presName="LevelTwoTextNode" presStyleLbl="node3" presStyleIdx="0" presStyleCnt="5" custScaleX="766837" custScaleY="232694" custLinFactNeighborX="36347" custLinFactNeighborY="-9806">
        <dgm:presLayoutVars>
          <dgm:chPref val="3"/>
        </dgm:presLayoutVars>
      </dgm:prSet>
      <dgm:spPr/>
      <dgm:t>
        <a:bodyPr/>
        <a:lstStyle/>
        <a:p>
          <a:endParaRPr lang="en-US"/>
        </a:p>
      </dgm:t>
    </dgm:pt>
    <dgm:pt modelId="{1BFAEE0A-8613-49D6-96A1-1E5ABE1BA481}" type="pres">
      <dgm:prSet presAssocID="{13A35EF9-0E66-4FFC-B0CF-A5D2A6034C5F}" presName="level3hierChild" presStyleCnt="0"/>
      <dgm:spPr/>
    </dgm:pt>
    <dgm:pt modelId="{8D0768DA-64ED-4DFF-9EFE-C19E2EE41EA6}" type="pres">
      <dgm:prSet presAssocID="{0AAFD6B4-232A-4532-A389-29AFCF4980AA}" presName="conn2-1" presStyleLbl="parChTrans1D2" presStyleIdx="1" presStyleCnt="5"/>
      <dgm:spPr/>
      <dgm:t>
        <a:bodyPr/>
        <a:lstStyle/>
        <a:p>
          <a:endParaRPr lang="en-US"/>
        </a:p>
      </dgm:t>
    </dgm:pt>
    <dgm:pt modelId="{79B76C05-EB03-4EB0-B30E-64D09DA47DF8}" type="pres">
      <dgm:prSet presAssocID="{0AAFD6B4-232A-4532-A389-29AFCF4980AA}" presName="connTx" presStyleLbl="parChTrans1D2" presStyleIdx="1" presStyleCnt="5"/>
      <dgm:spPr/>
      <dgm:t>
        <a:bodyPr/>
        <a:lstStyle/>
        <a:p>
          <a:endParaRPr lang="en-US"/>
        </a:p>
      </dgm:t>
    </dgm:pt>
    <dgm:pt modelId="{2C2E1035-7D79-4A2E-BE7E-7727392F446E}" type="pres">
      <dgm:prSet presAssocID="{03072722-35EE-4C7D-A88F-7C599AF3A43E}" presName="root2" presStyleCnt="0"/>
      <dgm:spPr/>
    </dgm:pt>
    <dgm:pt modelId="{759D60FB-D9B5-4672-A836-6B77823E8DA5}" type="pres">
      <dgm:prSet presAssocID="{03072722-35EE-4C7D-A88F-7C599AF3A43E}" presName="LevelTwoTextNode" presStyleLbl="node2" presStyleIdx="1" presStyleCnt="5" custAng="0" custScaleX="206984" custScaleY="175715" custLinFactNeighborX="-7729" custLinFactNeighborY="756">
        <dgm:presLayoutVars>
          <dgm:chPref val="3"/>
        </dgm:presLayoutVars>
      </dgm:prSet>
      <dgm:spPr/>
      <dgm:t>
        <a:bodyPr/>
        <a:lstStyle/>
        <a:p>
          <a:endParaRPr lang="en-US"/>
        </a:p>
      </dgm:t>
    </dgm:pt>
    <dgm:pt modelId="{B96C93FD-7B55-4B01-B6D6-19A99385BECE}" type="pres">
      <dgm:prSet presAssocID="{03072722-35EE-4C7D-A88F-7C599AF3A43E}" presName="level3hierChild" presStyleCnt="0"/>
      <dgm:spPr/>
    </dgm:pt>
    <dgm:pt modelId="{B5692231-2366-48BA-AF49-4AD12C658F39}" type="pres">
      <dgm:prSet presAssocID="{6F0AF835-6C18-44C7-902E-60D494AEE0B9}" presName="conn2-1" presStyleLbl="parChTrans1D3" presStyleIdx="1" presStyleCnt="5"/>
      <dgm:spPr/>
      <dgm:t>
        <a:bodyPr/>
        <a:lstStyle/>
        <a:p>
          <a:endParaRPr lang="en-US"/>
        </a:p>
      </dgm:t>
    </dgm:pt>
    <dgm:pt modelId="{07C205A0-FC50-4062-9331-9AC1B8D4F50B}" type="pres">
      <dgm:prSet presAssocID="{6F0AF835-6C18-44C7-902E-60D494AEE0B9}" presName="connTx" presStyleLbl="parChTrans1D3" presStyleIdx="1" presStyleCnt="5"/>
      <dgm:spPr/>
      <dgm:t>
        <a:bodyPr/>
        <a:lstStyle/>
        <a:p>
          <a:endParaRPr lang="en-US"/>
        </a:p>
      </dgm:t>
    </dgm:pt>
    <dgm:pt modelId="{96A98B98-75CB-49BB-B615-476B5D1F9F43}" type="pres">
      <dgm:prSet presAssocID="{CEA27122-F59A-430C-B119-BE467FCAF2BB}" presName="root2" presStyleCnt="0"/>
      <dgm:spPr/>
    </dgm:pt>
    <dgm:pt modelId="{27C9D95F-C064-432B-BDE1-4BA4256FA94F}" type="pres">
      <dgm:prSet presAssocID="{CEA27122-F59A-430C-B119-BE467FCAF2BB}" presName="LevelTwoTextNode" presStyleLbl="node3" presStyleIdx="1" presStyleCnt="5" custScaleX="772507" custScaleY="333439" custLinFactNeighborX="-13322" custLinFactNeighborY="-5790">
        <dgm:presLayoutVars>
          <dgm:chPref val="3"/>
        </dgm:presLayoutVars>
      </dgm:prSet>
      <dgm:spPr/>
      <dgm:t>
        <a:bodyPr/>
        <a:lstStyle/>
        <a:p>
          <a:endParaRPr lang="en-US"/>
        </a:p>
      </dgm:t>
    </dgm:pt>
    <dgm:pt modelId="{1109144C-AB59-454D-A73E-5A6793452FA0}" type="pres">
      <dgm:prSet presAssocID="{CEA27122-F59A-430C-B119-BE467FCAF2BB}" presName="level3hierChild" presStyleCnt="0"/>
      <dgm:spPr/>
    </dgm:pt>
    <dgm:pt modelId="{BD0F04B7-00B1-4B73-B7BB-92725ABD78C8}" type="pres">
      <dgm:prSet presAssocID="{4C70A51D-B932-4398-AFCF-598D4862675A}" presName="conn2-1" presStyleLbl="parChTrans1D2" presStyleIdx="2" presStyleCnt="5"/>
      <dgm:spPr/>
      <dgm:t>
        <a:bodyPr/>
        <a:lstStyle/>
        <a:p>
          <a:endParaRPr lang="en-US"/>
        </a:p>
      </dgm:t>
    </dgm:pt>
    <dgm:pt modelId="{FBD3088E-542C-4B95-914A-E7A43A08EDC5}" type="pres">
      <dgm:prSet presAssocID="{4C70A51D-B932-4398-AFCF-598D4862675A}" presName="connTx" presStyleLbl="parChTrans1D2" presStyleIdx="2" presStyleCnt="5"/>
      <dgm:spPr/>
      <dgm:t>
        <a:bodyPr/>
        <a:lstStyle/>
        <a:p>
          <a:endParaRPr lang="en-US"/>
        </a:p>
      </dgm:t>
    </dgm:pt>
    <dgm:pt modelId="{10D0AC16-2F7F-40BF-8551-20D5189EDDD7}" type="pres">
      <dgm:prSet presAssocID="{8E3DE8F3-672C-4724-B3F4-0FBB9E65E5D6}" presName="root2" presStyleCnt="0"/>
      <dgm:spPr/>
    </dgm:pt>
    <dgm:pt modelId="{F70A75EA-6F32-4FD5-A42D-9E19DFAD219D}" type="pres">
      <dgm:prSet presAssocID="{8E3DE8F3-672C-4724-B3F4-0FBB9E65E5D6}" presName="LevelTwoTextNode" presStyleLbl="node2" presStyleIdx="2" presStyleCnt="5" custScaleX="189767" custScaleY="157128" custLinFactNeighborX="-3867" custLinFactNeighborY="-1896">
        <dgm:presLayoutVars>
          <dgm:chPref val="3"/>
        </dgm:presLayoutVars>
      </dgm:prSet>
      <dgm:spPr/>
      <dgm:t>
        <a:bodyPr/>
        <a:lstStyle/>
        <a:p>
          <a:endParaRPr lang="en-US"/>
        </a:p>
      </dgm:t>
    </dgm:pt>
    <dgm:pt modelId="{976C341B-ECA3-49D0-9C64-F79A7C14A3EA}" type="pres">
      <dgm:prSet presAssocID="{8E3DE8F3-672C-4724-B3F4-0FBB9E65E5D6}" presName="level3hierChild" presStyleCnt="0"/>
      <dgm:spPr/>
    </dgm:pt>
    <dgm:pt modelId="{C4A54404-8B9B-4F00-8907-B15227E7B872}" type="pres">
      <dgm:prSet presAssocID="{22D57E21-50E6-4BD9-B13D-73C2B2067729}" presName="conn2-1" presStyleLbl="parChTrans1D3" presStyleIdx="2" presStyleCnt="5"/>
      <dgm:spPr/>
      <dgm:t>
        <a:bodyPr/>
        <a:lstStyle/>
        <a:p>
          <a:endParaRPr lang="en-US"/>
        </a:p>
      </dgm:t>
    </dgm:pt>
    <dgm:pt modelId="{647090D5-9FD5-48A3-BB86-146E233C2A3A}" type="pres">
      <dgm:prSet presAssocID="{22D57E21-50E6-4BD9-B13D-73C2B2067729}" presName="connTx" presStyleLbl="parChTrans1D3" presStyleIdx="2" presStyleCnt="5"/>
      <dgm:spPr/>
      <dgm:t>
        <a:bodyPr/>
        <a:lstStyle/>
        <a:p>
          <a:endParaRPr lang="en-US"/>
        </a:p>
      </dgm:t>
    </dgm:pt>
    <dgm:pt modelId="{0678152A-AD91-4683-B7B0-21C3C091FD1C}" type="pres">
      <dgm:prSet presAssocID="{DCA9C867-BA6D-44BF-9D44-0AADCBB5F7E4}" presName="root2" presStyleCnt="0"/>
      <dgm:spPr/>
    </dgm:pt>
    <dgm:pt modelId="{B73F59BB-E124-4D53-940C-BAD599EF8FD1}" type="pres">
      <dgm:prSet presAssocID="{DCA9C867-BA6D-44BF-9D44-0AADCBB5F7E4}" presName="LevelTwoTextNode" presStyleLbl="node3" presStyleIdx="2" presStyleCnt="5" custScaleX="723956" custScaleY="132233" custLinFactNeighborX="6264" custLinFactNeighborY="11328">
        <dgm:presLayoutVars>
          <dgm:chPref val="3"/>
        </dgm:presLayoutVars>
      </dgm:prSet>
      <dgm:spPr/>
      <dgm:t>
        <a:bodyPr/>
        <a:lstStyle/>
        <a:p>
          <a:endParaRPr lang="en-US"/>
        </a:p>
      </dgm:t>
    </dgm:pt>
    <dgm:pt modelId="{EF57A1FA-735D-4D5A-8AD7-654ABD5600E9}" type="pres">
      <dgm:prSet presAssocID="{DCA9C867-BA6D-44BF-9D44-0AADCBB5F7E4}" presName="level3hierChild" presStyleCnt="0"/>
      <dgm:spPr/>
    </dgm:pt>
    <dgm:pt modelId="{B093CCA6-1A28-4494-811B-D7AD86FA2565}" type="pres">
      <dgm:prSet presAssocID="{8F8BD932-D27F-4DCA-A81C-3C341177A462}" presName="conn2-1" presStyleLbl="parChTrans1D2" presStyleIdx="3" presStyleCnt="5"/>
      <dgm:spPr/>
      <dgm:t>
        <a:bodyPr/>
        <a:lstStyle/>
        <a:p>
          <a:endParaRPr lang="en-US"/>
        </a:p>
      </dgm:t>
    </dgm:pt>
    <dgm:pt modelId="{553407A1-4606-477F-A1BE-8C36FE349476}" type="pres">
      <dgm:prSet presAssocID="{8F8BD932-D27F-4DCA-A81C-3C341177A462}" presName="connTx" presStyleLbl="parChTrans1D2" presStyleIdx="3" presStyleCnt="5"/>
      <dgm:spPr/>
      <dgm:t>
        <a:bodyPr/>
        <a:lstStyle/>
        <a:p>
          <a:endParaRPr lang="en-US"/>
        </a:p>
      </dgm:t>
    </dgm:pt>
    <dgm:pt modelId="{4524AFB3-4CBD-4E74-8061-EFA111E37319}" type="pres">
      <dgm:prSet presAssocID="{83D6C491-8F0D-4DF5-8505-42E3013D1834}" presName="root2" presStyleCnt="0"/>
      <dgm:spPr/>
    </dgm:pt>
    <dgm:pt modelId="{AA9F66A8-604E-41C1-B5A9-CA151DCE2565}" type="pres">
      <dgm:prSet presAssocID="{83D6C491-8F0D-4DF5-8505-42E3013D1834}" presName="LevelTwoTextNode" presStyleLbl="node2" presStyleIdx="3" presStyleCnt="5" custScaleX="197368" custScaleY="142280" custLinFactNeighborX="-7328" custLinFactNeighborY="33507">
        <dgm:presLayoutVars>
          <dgm:chPref val="3"/>
        </dgm:presLayoutVars>
      </dgm:prSet>
      <dgm:spPr/>
      <dgm:t>
        <a:bodyPr/>
        <a:lstStyle/>
        <a:p>
          <a:endParaRPr lang="en-US"/>
        </a:p>
      </dgm:t>
    </dgm:pt>
    <dgm:pt modelId="{D5974E49-5092-4330-8A98-0EDEA34AD4A8}" type="pres">
      <dgm:prSet presAssocID="{83D6C491-8F0D-4DF5-8505-42E3013D1834}" presName="level3hierChild" presStyleCnt="0"/>
      <dgm:spPr/>
    </dgm:pt>
    <dgm:pt modelId="{F2BA2E0D-B03A-4657-B85B-51952C4EB68F}" type="pres">
      <dgm:prSet presAssocID="{E67CD33A-4089-41C7-BA6D-3047C66648E0}" presName="conn2-1" presStyleLbl="parChTrans1D3" presStyleIdx="3" presStyleCnt="5"/>
      <dgm:spPr/>
      <dgm:t>
        <a:bodyPr/>
        <a:lstStyle/>
        <a:p>
          <a:endParaRPr lang="en-US"/>
        </a:p>
      </dgm:t>
    </dgm:pt>
    <dgm:pt modelId="{8567497B-3062-475C-9859-0A5F6AD815F3}" type="pres">
      <dgm:prSet presAssocID="{E67CD33A-4089-41C7-BA6D-3047C66648E0}" presName="connTx" presStyleLbl="parChTrans1D3" presStyleIdx="3" presStyleCnt="5"/>
      <dgm:spPr/>
      <dgm:t>
        <a:bodyPr/>
        <a:lstStyle/>
        <a:p>
          <a:endParaRPr lang="en-US"/>
        </a:p>
      </dgm:t>
    </dgm:pt>
    <dgm:pt modelId="{4D6FFCE3-7048-4B3D-B5DE-579EE2301096}" type="pres">
      <dgm:prSet presAssocID="{2D8B4A48-6608-4255-B719-BD4849CE8D0B}" presName="root2" presStyleCnt="0"/>
      <dgm:spPr/>
    </dgm:pt>
    <dgm:pt modelId="{4A5F060C-1CE4-406E-BC98-54680BCCD736}" type="pres">
      <dgm:prSet presAssocID="{2D8B4A48-6608-4255-B719-BD4849CE8D0B}" presName="LevelTwoTextNode" presStyleLbl="node3" presStyleIdx="3" presStyleCnt="5" custScaleX="746747" custScaleY="214061" custLinFactNeighborX="-2815" custLinFactNeighborY="29192">
        <dgm:presLayoutVars>
          <dgm:chPref val="3"/>
        </dgm:presLayoutVars>
      </dgm:prSet>
      <dgm:spPr/>
      <dgm:t>
        <a:bodyPr/>
        <a:lstStyle/>
        <a:p>
          <a:endParaRPr lang="en-US"/>
        </a:p>
      </dgm:t>
    </dgm:pt>
    <dgm:pt modelId="{B18697E0-8D9A-40C0-A5E0-62032216BFAD}" type="pres">
      <dgm:prSet presAssocID="{2D8B4A48-6608-4255-B719-BD4849CE8D0B}" presName="level3hierChild" presStyleCnt="0"/>
      <dgm:spPr/>
    </dgm:pt>
    <dgm:pt modelId="{BB31949D-7E5B-4243-B715-4494C9A1D1A0}" type="pres">
      <dgm:prSet presAssocID="{8946C858-09F9-466C-8DD4-E4F080D66B35}" presName="conn2-1" presStyleLbl="parChTrans1D2" presStyleIdx="4" presStyleCnt="5"/>
      <dgm:spPr/>
      <dgm:t>
        <a:bodyPr/>
        <a:lstStyle/>
        <a:p>
          <a:endParaRPr lang="en-US"/>
        </a:p>
      </dgm:t>
    </dgm:pt>
    <dgm:pt modelId="{5E7E7B61-B2D9-497E-9EBB-CD788F850DAB}" type="pres">
      <dgm:prSet presAssocID="{8946C858-09F9-466C-8DD4-E4F080D66B35}" presName="connTx" presStyleLbl="parChTrans1D2" presStyleIdx="4" presStyleCnt="5"/>
      <dgm:spPr/>
      <dgm:t>
        <a:bodyPr/>
        <a:lstStyle/>
        <a:p>
          <a:endParaRPr lang="en-US"/>
        </a:p>
      </dgm:t>
    </dgm:pt>
    <dgm:pt modelId="{01FB74ED-F1CF-4959-B56C-7BCFDE94E613}" type="pres">
      <dgm:prSet presAssocID="{F2F7B870-024D-4488-B730-4E307A583177}" presName="root2" presStyleCnt="0"/>
      <dgm:spPr/>
    </dgm:pt>
    <dgm:pt modelId="{7A042B84-A288-4A9A-9012-AE0EE25C772C}" type="pres">
      <dgm:prSet presAssocID="{F2F7B870-024D-4488-B730-4E307A583177}" presName="LevelTwoTextNode" presStyleLbl="node2" presStyleIdx="4" presStyleCnt="5" custScaleX="205895" custScaleY="131077" custLinFactNeighborX="-9182" custLinFactNeighborY="19643">
        <dgm:presLayoutVars>
          <dgm:chPref val="3"/>
        </dgm:presLayoutVars>
      </dgm:prSet>
      <dgm:spPr/>
      <dgm:t>
        <a:bodyPr/>
        <a:lstStyle/>
        <a:p>
          <a:endParaRPr lang="en-US"/>
        </a:p>
      </dgm:t>
    </dgm:pt>
    <dgm:pt modelId="{B86FA5A8-1674-451E-BABE-C4F4D37C9574}" type="pres">
      <dgm:prSet presAssocID="{F2F7B870-024D-4488-B730-4E307A583177}" presName="level3hierChild" presStyleCnt="0"/>
      <dgm:spPr/>
    </dgm:pt>
    <dgm:pt modelId="{982075C8-1F15-4468-8A27-E7E07DEF7F80}" type="pres">
      <dgm:prSet presAssocID="{2B6C7AD6-2441-403A-B1B4-8E80ABD62B96}" presName="conn2-1" presStyleLbl="parChTrans1D3" presStyleIdx="4" presStyleCnt="5"/>
      <dgm:spPr/>
      <dgm:t>
        <a:bodyPr/>
        <a:lstStyle/>
        <a:p>
          <a:endParaRPr lang="en-US"/>
        </a:p>
      </dgm:t>
    </dgm:pt>
    <dgm:pt modelId="{179F87B6-8AFF-40C9-B1EF-59C9B9FE8F98}" type="pres">
      <dgm:prSet presAssocID="{2B6C7AD6-2441-403A-B1B4-8E80ABD62B96}" presName="connTx" presStyleLbl="parChTrans1D3" presStyleIdx="4" presStyleCnt="5"/>
      <dgm:spPr/>
      <dgm:t>
        <a:bodyPr/>
        <a:lstStyle/>
        <a:p>
          <a:endParaRPr lang="en-US"/>
        </a:p>
      </dgm:t>
    </dgm:pt>
    <dgm:pt modelId="{940813F9-0C63-4816-B600-6D44A7640DDA}" type="pres">
      <dgm:prSet presAssocID="{4531B98A-B329-4374-8896-FEC0575CCD91}" presName="root2" presStyleCnt="0"/>
      <dgm:spPr/>
    </dgm:pt>
    <dgm:pt modelId="{B815D418-DB7B-49AD-932A-C1F3680CFF34}" type="pres">
      <dgm:prSet presAssocID="{4531B98A-B329-4374-8896-FEC0575CCD91}" presName="LevelTwoTextNode" presStyleLbl="node3" presStyleIdx="4" presStyleCnt="5" custScaleX="727443" custScaleY="184961" custLinFactNeighborX="-5946" custLinFactNeighborY="35436">
        <dgm:presLayoutVars>
          <dgm:chPref val="3"/>
        </dgm:presLayoutVars>
      </dgm:prSet>
      <dgm:spPr/>
      <dgm:t>
        <a:bodyPr/>
        <a:lstStyle/>
        <a:p>
          <a:endParaRPr lang="en-US"/>
        </a:p>
      </dgm:t>
    </dgm:pt>
    <dgm:pt modelId="{C1759CF0-ED01-421E-B978-AC433E6B27CF}" type="pres">
      <dgm:prSet presAssocID="{4531B98A-B329-4374-8896-FEC0575CCD91}" presName="level3hierChild" presStyleCnt="0"/>
      <dgm:spPr/>
    </dgm:pt>
  </dgm:ptLst>
  <dgm:cxnLst>
    <dgm:cxn modelId="{9B154FDD-E1AA-0B4D-B00C-4204BAA6D205}" type="presOf" srcId="{8946C858-09F9-466C-8DD4-E4F080D66B35}" destId="{5E7E7B61-B2D9-497E-9EBB-CD788F850DAB}" srcOrd="1" destOrd="0" presId="urn:microsoft.com/office/officeart/2005/8/layout/hierarchy2"/>
    <dgm:cxn modelId="{91B3BD8C-8FCD-364F-9067-FF382754291F}" type="presOf" srcId="{0AAFD6B4-232A-4532-A389-29AFCF4980AA}" destId="{79B76C05-EB03-4EB0-B30E-64D09DA47DF8}" srcOrd="1" destOrd="0" presId="urn:microsoft.com/office/officeart/2005/8/layout/hierarchy2"/>
    <dgm:cxn modelId="{66421345-537F-E842-8B12-B868CEBAA99B}" type="presOf" srcId="{E67CD33A-4089-41C7-BA6D-3047C66648E0}" destId="{F2BA2E0D-B03A-4657-B85B-51952C4EB68F}" srcOrd="0" destOrd="0" presId="urn:microsoft.com/office/officeart/2005/8/layout/hierarchy2"/>
    <dgm:cxn modelId="{59394A57-4A52-1249-B095-C3FA8C944EF9}" type="presOf" srcId="{13A35EF9-0E66-4FFC-B0CF-A5D2A6034C5F}" destId="{0C977E3B-2C9A-4482-9E16-C11CB52BDFA0}" srcOrd="0" destOrd="0" presId="urn:microsoft.com/office/officeart/2005/8/layout/hierarchy2"/>
    <dgm:cxn modelId="{4F8C7E14-B98F-B44C-A25B-2DD1F1EB9CB3}" type="presOf" srcId="{41FA494A-CA60-41A9-9200-902C6B9A42A2}" destId="{A61F44A0-4D0C-4E85-9BB0-D6C3F3737579}" srcOrd="0" destOrd="0" presId="urn:microsoft.com/office/officeart/2005/8/layout/hierarchy2"/>
    <dgm:cxn modelId="{CDF0A9CB-24DC-3842-932B-25A4A14BAA38}" type="presOf" srcId="{0AAFD6B4-232A-4532-A389-29AFCF4980AA}" destId="{8D0768DA-64ED-4DFF-9EFE-C19E2EE41EA6}" srcOrd="0" destOrd="0" presId="urn:microsoft.com/office/officeart/2005/8/layout/hierarchy2"/>
    <dgm:cxn modelId="{A570CC59-3443-400F-97F8-E95E9C4C4197}" srcId="{12D0CA2A-F0A1-4770-9F6B-9E64225ED68B}" destId="{03072722-35EE-4C7D-A88F-7C599AF3A43E}" srcOrd="1" destOrd="0" parTransId="{0AAFD6B4-232A-4532-A389-29AFCF4980AA}" sibTransId="{66D2332B-2C09-43BB-9FFF-234382A0649A}"/>
    <dgm:cxn modelId="{02DA423A-8B98-8148-9082-2DB5718A01C7}" type="presOf" srcId="{77BB0799-94F9-48F4-885F-0C718B557279}" destId="{A068FFF2-FC13-4DA4-8818-1121755DCBC3}" srcOrd="0" destOrd="0" presId="urn:microsoft.com/office/officeart/2005/8/layout/hierarchy2"/>
    <dgm:cxn modelId="{D6E71336-021A-4A46-AB4C-670BE9E97C7D}" srcId="{F2F7B870-024D-4488-B730-4E307A583177}" destId="{4531B98A-B329-4374-8896-FEC0575CCD91}" srcOrd="0" destOrd="0" parTransId="{2B6C7AD6-2441-403A-B1B4-8E80ABD62B96}" sibTransId="{66A17BAD-2111-4185-AF19-2317C4FE22D5}"/>
    <dgm:cxn modelId="{4D21FA2E-DA5E-6E46-8F46-41E3856E2FB3}" type="presOf" srcId="{B59E900A-E427-4275-B77A-50F08833916C}" destId="{85445805-0BFD-49F4-AF26-6E5D5C162364}" srcOrd="0" destOrd="0" presId="urn:microsoft.com/office/officeart/2005/8/layout/hierarchy2"/>
    <dgm:cxn modelId="{2F7F7C3B-0A79-4344-8E41-9A9CE746B782}" srcId="{77BB0799-94F9-48F4-885F-0C718B557279}" destId="{12D0CA2A-F0A1-4770-9F6B-9E64225ED68B}" srcOrd="0" destOrd="0" parTransId="{A0F55CE0-DA93-4E48-9790-8B138E7412B9}" sibTransId="{9D518069-3BC3-46D4-BB5F-84892ACA1D3B}"/>
    <dgm:cxn modelId="{69C28684-BAD8-634A-AE98-DA3AC3E919EA}" type="presOf" srcId="{12D0CA2A-F0A1-4770-9F6B-9E64225ED68B}" destId="{4DDA836D-E291-49D5-A514-5924078B7B56}" srcOrd="0" destOrd="0" presId="urn:microsoft.com/office/officeart/2005/8/layout/hierarchy2"/>
    <dgm:cxn modelId="{98ACF8CD-AE9D-40BB-B3D4-7570DD8C288D}" srcId="{12D0CA2A-F0A1-4770-9F6B-9E64225ED68B}" destId="{41FA494A-CA60-41A9-9200-902C6B9A42A2}" srcOrd="0" destOrd="0" parTransId="{B3EE026F-C744-4D3F-B148-F56BB27CAC12}" sibTransId="{82C10784-AC13-484C-86A3-68EAF0545895}"/>
    <dgm:cxn modelId="{3D7B39E3-6BF7-F04F-A071-A6629037BF46}" type="presOf" srcId="{6F0AF835-6C18-44C7-902E-60D494AEE0B9}" destId="{B5692231-2366-48BA-AF49-4AD12C658F39}" srcOrd="0" destOrd="0" presId="urn:microsoft.com/office/officeart/2005/8/layout/hierarchy2"/>
    <dgm:cxn modelId="{0756CDF2-4E44-4870-9298-648E1A8231EB}" srcId="{83D6C491-8F0D-4DF5-8505-42E3013D1834}" destId="{2D8B4A48-6608-4255-B719-BD4849CE8D0B}" srcOrd="0" destOrd="0" parTransId="{E67CD33A-4089-41C7-BA6D-3047C66648E0}" sibTransId="{D120C451-82A9-43A4-8B98-8D574CE3225A}"/>
    <dgm:cxn modelId="{1E8A7009-F561-4DED-86C5-FA6A998A6F38}" srcId="{12D0CA2A-F0A1-4770-9F6B-9E64225ED68B}" destId="{8E3DE8F3-672C-4724-B3F4-0FBB9E65E5D6}" srcOrd="2" destOrd="0" parTransId="{4C70A51D-B932-4398-AFCF-598D4862675A}" sibTransId="{2EBE05BB-ACE0-4603-9951-8B88832EB19C}"/>
    <dgm:cxn modelId="{7AC3213D-E9E0-164C-BB6D-C167870B959F}" type="presOf" srcId="{4C70A51D-B932-4398-AFCF-598D4862675A}" destId="{BD0F04B7-00B1-4B73-B7BB-92725ABD78C8}" srcOrd="0" destOrd="0" presId="urn:microsoft.com/office/officeart/2005/8/layout/hierarchy2"/>
    <dgm:cxn modelId="{01D3DC7F-158B-264D-83F1-DB165F838BA9}" type="presOf" srcId="{F2F7B870-024D-4488-B730-4E307A583177}" destId="{7A042B84-A288-4A9A-9012-AE0EE25C772C}" srcOrd="0" destOrd="0" presId="urn:microsoft.com/office/officeart/2005/8/layout/hierarchy2"/>
    <dgm:cxn modelId="{B1C8E472-784B-8243-9B45-40365C593F23}" type="presOf" srcId="{6F0AF835-6C18-44C7-902E-60D494AEE0B9}" destId="{07C205A0-FC50-4062-9331-9AC1B8D4F50B}" srcOrd="1" destOrd="0" presId="urn:microsoft.com/office/officeart/2005/8/layout/hierarchy2"/>
    <dgm:cxn modelId="{0418142A-977F-ED41-BC7B-8115D5D9BA7A}" type="presOf" srcId="{83D6C491-8F0D-4DF5-8505-42E3013D1834}" destId="{AA9F66A8-604E-41C1-B5A9-CA151DCE2565}" srcOrd="0" destOrd="0" presId="urn:microsoft.com/office/officeart/2005/8/layout/hierarchy2"/>
    <dgm:cxn modelId="{1DE80BAA-42DF-544B-BA0E-44D1229BB51B}" type="presOf" srcId="{4531B98A-B329-4374-8896-FEC0575CCD91}" destId="{B815D418-DB7B-49AD-932A-C1F3680CFF34}" srcOrd="0" destOrd="0" presId="urn:microsoft.com/office/officeart/2005/8/layout/hierarchy2"/>
    <dgm:cxn modelId="{71DEEB6C-7B05-2E42-A066-6D885EDB27D6}" type="presOf" srcId="{8946C858-09F9-466C-8DD4-E4F080D66B35}" destId="{BB31949D-7E5B-4243-B715-4494C9A1D1A0}" srcOrd="0" destOrd="0" presId="urn:microsoft.com/office/officeart/2005/8/layout/hierarchy2"/>
    <dgm:cxn modelId="{22008BDE-60FE-3443-83DD-7FDA587F7268}" type="presOf" srcId="{B3EE026F-C744-4D3F-B148-F56BB27CAC12}" destId="{CA510C64-9F9C-4297-BB43-3E2F57AA76ED}" srcOrd="1" destOrd="0" presId="urn:microsoft.com/office/officeart/2005/8/layout/hierarchy2"/>
    <dgm:cxn modelId="{566D37B5-BB9A-1E40-BE40-66BED60FCCF9}" type="presOf" srcId="{22D57E21-50E6-4BD9-B13D-73C2B2067729}" destId="{C4A54404-8B9B-4F00-8907-B15227E7B872}" srcOrd="0" destOrd="0" presId="urn:microsoft.com/office/officeart/2005/8/layout/hierarchy2"/>
    <dgm:cxn modelId="{B68D5E26-2361-154D-A359-37FA925F664F}" type="presOf" srcId="{2B6C7AD6-2441-403A-B1B4-8E80ABD62B96}" destId="{179F87B6-8AFF-40C9-B1EF-59C9B9FE8F98}" srcOrd="1" destOrd="0" presId="urn:microsoft.com/office/officeart/2005/8/layout/hierarchy2"/>
    <dgm:cxn modelId="{A49BEA6D-7BF1-4F28-BC96-8F783C1A8F29}" srcId="{12D0CA2A-F0A1-4770-9F6B-9E64225ED68B}" destId="{83D6C491-8F0D-4DF5-8505-42E3013D1834}" srcOrd="3" destOrd="0" parTransId="{8F8BD932-D27F-4DCA-A81C-3C341177A462}" sibTransId="{E7639F37-5F37-4164-81C8-9E2C05A1E4D1}"/>
    <dgm:cxn modelId="{80C4C3EF-B2E4-4C6A-912B-DE8B49B9D6E4}" srcId="{8E3DE8F3-672C-4724-B3F4-0FBB9E65E5D6}" destId="{DCA9C867-BA6D-44BF-9D44-0AADCBB5F7E4}" srcOrd="0" destOrd="0" parTransId="{22D57E21-50E6-4BD9-B13D-73C2B2067729}" sibTransId="{317D1976-F15E-4F67-AED4-FC7BD029A54A}"/>
    <dgm:cxn modelId="{E312173A-9A71-3F42-8329-8FB9BA5EA321}" type="presOf" srcId="{B59E900A-E427-4275-B77A-50F08833916C}" destId="{8A6D06C7-56B7-4A79-9AF7-E3D43AF97C94}" srcOrd="1" destOrd="0" presId="urn:microsoft.com/office/officeart/2005/8/layout/hierarchy2"/>
    <dgm:cxn modelId="{C50B8722-7D78-1F4B-A3E4-6F51C5C43100}" type="presOf" srcId="{2D8B4A48-6608-4255-B719-BD4849CE8D0B}" destId="{4A5F060C-1CE4-406E-BC98-54680BCCD736}" srcOrd="0" destOrd="0" presId="urn:microsoft.com/office/officeart/2005/8/layout/hierarchy2"/>
    <dgm:cxn modelId="{A1C0FE9C-F146-684C-A16B-DBDF93CCD049}" type="presOf" srcId="{8F8BD932-D27F-4DCA-A81C-3C341177A462}" destId="{B093CCA6-1A28-4494-811B-D7AD86FA2565}" srcOrd="0" destOrd="0" presId="urn:microsoft.com/office/officeart/2005/8/layout/hierarchy2"/>
    <dgm:cxn modelId="{CC12A51D-A5BC-D04F-9200-A848FB116E3D}" type="presOf" srcId="{8F8BD932-D27F-4DCA-A81C-3C341177A462}" destId="{553407A1-4606-477F-A1BE-8C36FE349476}" srcOrd="1" destOrd="0" presId="urn:microsoft.com/office/officeart/2005/8/layout/hierarchy2"/>
    <dgm:cxn modelId="{F0FD78D2-8CA3-4C82-9294-643A4DBA933E}" srcId="{12D0CA2A-F0A1-4770-9F6B-9E64225ED68B}" destId="{F2F7B870-024D-4488-B730-4E307A583177}" srcOrd="4" destOrd="0" parTransId="{8946C858-09F9-466C-8DD4-E4F080D66B35}" sibTransId="{453A63DE-AF77-46BE-A340-A02DCE7760F1}"/>
    <dgm:cxn modelId="{8C7C0926-7EBA-4E0E-850B-051B8341A772}" srcId="{41FA494A-CA60-41A9-9200-902C6B9A42A2}" destId="{13A35EF9-0E66-4FFC-B0CF-A5D2A6034C5F}" srcOrd="0" destOrd="0" parTransId="{B59E900A-E427-4275-B77A-50F08833916C}" sibTransId="{AA078466-A290-4822-B3FA-A51DA2AC85C1}"/>
    <dgm:cxn modelId="{99A24EA3-CB5C-CF45-8809-942DF9F2DAE4}" type="presOf" srcId="{E67CD33A-4089-41C7-BA6D-3047C66648E0}" destId="{8567497B-3062-475C-9859-0A5F6AD815F3}" srcOrd="1" destOrd="0" presId="urn:microsoft.com/office/officeart/2005/8/layout/hierarchy2"/>
    <dgm:cxn modelId="{B4DA070A-5776-6542-AC89-45E3D1C18727}" type="presOf" srcId="{B3EE026F-C744-4D3F-B148-F56BB27CAC12}" destId="{00BF995C-E097-4BE2-BDF9-EF75F6CD899C}" srcOrd="0" destOrd="0" presId="urn:microsoft.com/office/officeart/2005/8/layout/hierarchy2"/>
    <dgm:cxn modelId="{AB42AB8A-111A-DA47-93BA-DB02A6D568E5}" type="presOf" srcId="{DCA9C867-BA6D-44BF-9D44-0AADCBB5F7E4}" destId="{B73F59BB-E124-4D53-940C-BAD599EF8FD1}" srcOrd="0" destOrd="0" presId="urn:microsoft.com/office/officeart/2005/8/layout/hierarchy2"/>
    <dgm:cxn modelId="{A876843E-E9EA-D740-A920-A7DB6139795F}" type="presOf" srcId="{22D57E21-50E6-4BD9-B13D-73C2B2067729}" destId="{647090D5-9FD5-48A3-BB86-146E233C2A3A}" srcOrd="1" destOrd="0" presId="urn:microsoft.com/office/officeart/2005/8/layout/hierarchy2"/>
    <dgm:cxn modelId="{928F39CD-8F0D-BA48-A4DC-2386BBE794E6}" type="presOf" srcId="{03072722-35EE-4C7D-A88F-7C599AF3A43E}" destId="{759D60FB-D9B5-4672-A836-6B77823E8DA5}" srcOrd="0" destOrd="0" presId="urn:microsoft.com/office/officeart/2005/8/layout/hierarchy2"/>
    <dgm:cxn modelId="{57456D4F-A9D5-3140-92EA-A053132E326C}" type="presOf" srcId="{2B6C7AD6-2441-403A-B1B4-8E80ABD62B96}" destId="{982075C8-1F15-4468-8A27-E7E07DEF7F80}" srcOrd="0" destOrd="0" presId="urn:microsoft.com/office/officeart/2005/8/layout/hierarchy2"/>
    <dgm:cxn modelId="{A303BC42-CA5E-5D47-A65D-85E605414EF4}" type="presOf" srcId="{CEA27122-F59A-430C-B119-BE467FCAF2BB}" destId="{27C9D95F-C064-432B-BDE1-4BA4256FA94F}" srcOrd="0" destOrd="0" presId="urn:microsoft.com/office/officeart/2005/8/layout/hierarchy2"/>
    <dgm:cxn modelId="{6D17EC87-3A17-42C9-B769-07F3C24EFAE4}" srcId="{03072722-35EE-4C7D-A88F-7C599AF3A43E}" destId="{CEA27122-F59A-430C-B119-BE467FCAF2BB}" srcOrd="0" destOrd="0" parTransId="{6F0AF835-6C18-44C7-902E-60D494AEE0B9}" sibTransId="{B8C4820C-28E8-40EC-A2DD-81F5141D1C16}"/>
    <dgm:cxn modelId="{AAF9F055-83EE-784D-9D3F-05829DAD27C8}" type="presOf" srcId="{4C70A51D-B932-4398-AFCF-598D4862675A}" destId="{FBD3088E-542C-4B95-914A-E7A43A08EDC5}" srcOrd="1" destOrd="0" presId="urn:microsoft.com/office/officeart/2005/8/layout/hierarchy2"/>
    <dgm:cxn modelId="{7DF55D02-AFD2-9B49-A7E2-59A5C5932E02}" type="presOf" srcId="{8E3DE8F3-672C-4724-B3F4-0FBB9E65E5D6}" destId="{F70A75EA-6F32-4FD5-A42D-9E19DFAD219D}" srcOrd="0" destOrd="0" presId="urn:microsoft.com/office/officeart/2005/8/layout/hierarchy2"/>
    <dgm:cxn modelId="{55A90639-CE13-774C-9B71-6E191A8CB042}" type="presParOf" srcId="{A068FFF2-FC13-4DA4-8818-1121755DCBC3}" destId="{62192509-35C7-4A0E-98CA-E1C97A584C58}" srcOrd="0" destOrd="0" presId="urn:microsoft.com/office/officeart/2005/8/layout/hierarchy2"/>
    <dgm:cxn modelId="{AF4F5E1A-7A2F-7547-9D88-A4719CA84233}" type="presParOf" srcId="{62192509-35C7-4A0E-98CA-E1C97A584C58}" destId="{4DDA836D-E291-49D5-A514-5924078B7B56}" srcOrd="0" destOrd="0" presId="urn:microsoft.com/office/officeart/2005/8/layout/hierarchy2"/>
    <dgm:cxn modelId="{4514FE15-3C1E-5A43-B505-11805442583D}" type="presParOf" srcId="{62192509-35C7-4A0E-98CA-E1C97A584C58}" destId="{71E75E6E-AA3D-4074-BE28-7EA6497D4EF0}" srcOrd="1" destOrd="0" presId="urn:microsoft.com/office/officeart/2005/8/layout/hierarchy2"/>
    <dgm:cxn modelId="{7193A27C-358C-C141-9FC5-A1E935E56538}" type="presParOf" srcId="{71E75E6E-AA3D-4074-BE28-7EA6497D4EF0}" destId="{00BF995C-E097-4BE2-BDF9-EF75F6CD899C}" srcOrd="0" destOrd="0" presId="urn:microsoft.com/office/officeart/2005/8/layout/hierarchy2"/>
    <dgm:cxn modelId="{AA3F4160-68C5-6043-BE1B-3881E8E0FB99}" type="presParOf" srcId="{00BF995C-E097-4BE2-BDF9-EF75F6CD899C}" destId="{CA510C64-9F9C-4297-BB43-3E2F57AA76ED}" srcOrd="0" destOrd="0" presId="urn:microsoft.com/office/officeart/2005/8/layout/hierarchy2"/>
    <dgm:cxn modelId="{EB4909FF-B29F-864D-A50A-7A31AAAAE851}" type="presParOf" srcId="{71E75E6E-AA3D-4074-BE28-7EA6497D4EF0}" destId="{29B90C1D-2BD7-432F-8543-E6DF67608D5A}" srcOrd="1" destOrd="0" presId="urn:microsoft.com/office/officeart/2005/8/layout/hierarchy2"/>
    <dgm:cxn modelId="{D421FF51-EE73-CC48-AF7B-F411CA19D3BF}" type="presParOf" srcId="{29B90C1D-2BD7-432F-8543-E6DF67608D5A}" destId="{A61F44A0-4D0C-4E85-9BB0-D6C3F3737579}" srcOrd="0" destOrd="0" presId="urn:microsoft.com/office/officeart/2005/8/layout/hierarchy2"/>
    <dgm:cxn modelId="{BC4D400B-24EA-3742-BDE5-5F593791E97D}" type="presParOf" srcId="{29B90C1D-2BD7-432F-8543-E6DF67608D5A}" destId="{CB91EB51-6F79-4F84-AE5F-DDA37C366025}" srcOrd="1" destOrd="0" presId="urn:microsoft.com/office/officeart/2005/8/layout/hierarchy2"/>
    <dgm:cxn modelId="{D11ADED6-D3D4-CF43-AC4B-251ADB42169D}" type="presParOf" srcId="{CB91EB51-6F79-4F84-AE5F-DDA37C366025}" destId="{85445805-0BFD-49F4-AF26-6E5D5C162364}" srcOrd="0" destOrd="0" presId="urn:microsoft.com/office/officeart/2005/8/layout/hierarchy2"/>
    <dgm:cxn modelId="{D7CD971F-209C-A847-99A2-60EB213252DE}" type="presParOf" srcId="{85445805-0BFD-49F4-AF26-6E5D5C162364}" destId="{8A6D06C7-56B7-4A79-9AF7-E3D43AF97C94}" srcOrd="0" destOrd="0" presId="urn:microsoft.com/office/officeart/2005/8/layout/hierarchy2"/>
    <dgm:cxn modelId="{3112E97B-9D02-DA4A-90A6-A21952C1F7E2}" type="presParOf" srcId="{CB91EB51-6F79-4F84-AE5F-DDA37C366025}" destId="{39FB6977-2FF6-4329-80CC-A07E158EADAE}" srcOrd="1" destOrd="0" presId="urn:microsoft.com/office/officeart/2005/8/layout/hierarchy2"/>
    <dgm:cxn modelId="{14BC6A29-9A74-8B41-BE73-5AF28F076E21}" type="presParOf" srcId="{39FB6977-2FF6-4329-80CC-A07E158EADAE}" destId="{0C977E3B-2C9A-4482-9E16-C11CB52BDFA0}" srcOrd="0" destOrd="0" presId="urn:microsoft.com/office/officeart/2005/8/layout/hierarchy2"/>
    <dgm:cxn modelId="{1FC23211-EB38-FF47-9C32-15FA523DAF78}" type="presParOf" srcId="{39FB6977-2FF6-4329-80CC-A07E158EADAE}" destId="{1BFAEE0A-8613-49D6-96A1-1E5ABE1BA481}" srcOrd="1" destOrd="0" presId="urn:microsoft.com/office/officeart/2005/8/layout/hierarchy2"/>
    <dgm:cxn modelId="{1B2D1ECF-2480-A54B-844C-4E82F5EE31EF}" type="presParOf" srcId="{71E75E6E-AA3D-4074-BE28-7EA6497D4EF0}" destId="{8D0768DA-64ED-4DFF-9EFE-C19E2EE41EA6}" srcOrd="2" destOrd="0" presId="urn:microsoft.com/office/officeart/2005/8/layout/hierarchy2"/>
    <dgm:cxn modelId="{9A8B7512-C4DD-E04F-9EA6-2D4812CA5D3D}" type="presParOf" srcId="{8D0768DA-64ED-4DFF-9EFE-C19E2EE41EA6}" destId="{79B76C05-EB03-4EB0-B30E-64D09DA47DF8}" srcOrd="0" destOrd="0" presId="urn:microsoft.com/office/officeart/2005/8/layout/hierarchy2"/>
    <dgm:cxn modelId="{BE6E501F-3A6A-F147-9B4B-5ABE256CA189}" type="presParOf" srcId="{71E75E6E-AA3D-4074-BE28-7EA6497D4EF0}" destId="{2C2E1035-7D79-4A2E-BE7E-7727392F446E}" srcOrd="3" destOrd="0" presId="urn:microsoft.com/office/officeart/2005/8/layout/hierarchy2"/>
    <dgm:cxn modelId="{3098883D-FA1E-8449-A11B-6596471D90E7}" type="presParOf" srcId="{2C2E1035-7D79-4A2E-BE7E-7727392F446E}" destId="{759D60FB-D9B5-4672-A836-6B77823E8DA5}" srcOrd="0" destOrd="0" presId="urn:microsoft.com/office/officeart/2005/8/layout/hierarchy2"/>
    <dgm:cxn modelId="{1B65D70D-3C3E-1A49-A0EB-B30FF5CBBBD5}" type="presParOf" srcId="{2C2E1035-7D79-4A2E-BE7E-7727392F446E}" destId="{B96C93FD-7B55-4B01-B6D6-19A99385BECE}" srcOrd="1" destOrd="0" presId="urn:microsoft.com/office/officeart/2005/8/layout/hierarchy2"/>
    <dgm:cxn modelId="{619DFD10-ECAD-364F-B2EA-3EEDD4C0D346}" type="presParOf" srcId="{B96C93FD-7B55-4B01-B6D6-19A99385BECE}" destId="{B5692231-2366-48BA-AF49-4AD12C658F39}" srcOrd="0" destOrd="0" presId="urn:microsoft.com/office/officeart/2005/8/layout/hierarchy2"/>
    <dgm:cxn modelId="{61853EF7-62B8-CA4E-AFD6-0B3B509C8F19}" type="presParOf" srcId="{B5692231-2366-48BA-AF49-4AD12C658F39}" destId="{07C205A0-FC50-4062-9331-9AC1B8D4F50B}" srcOrd="0" destOrd="0" presId="urn:microsoft.com/office/officeart/2005/8/layout/hierarchy2"/>
    <dgm:cxn modelId="{FADBB540-AB4F-EE42-9449-3A3BD9C68410}" type="presParOf" srcId="{B96C93FD-7B55-4B01-B6D6-19A99385BECE}" destId="{96A98B98-75CB-49BB-B615-476B5D1F9F43}" srcOrd="1" destOrd="0" presId="urn:microsoft.com/office/officeart/2005/8/layout/hierarchy2"/>
    <dgm:cxn modelId="{42987416-BE56-8D4C-BD84-A4A6CEB05D64}" type="presParOf" srcId="{96A98B98-75CB-49BB-B615-476B5D1F9F43}" destId="{27C9D95F-C064-432B-BDE1-4BA4256FA94F}" srcOrd="0" destOrd="0" presId="urn:microsoft.com/office/officeart/2005/8/layout/hierarchy2"/>
    <dgm:cxn modelId="{28B696A7-7A1D-5D47-8258-0B30EC5D665F}" type="presParOf" srcId="{96A98B98-75CB-49BB-B615-476B5D1F9F43}" destId="{1109144C-AB59-454D-A73E-5A6793452FA0}" srcOrd="1" destOrd="0" presId="urn:microsoft.com/office/officeart/2005/8/layout/hierarchy2"/>
    <dgm:cxn modelId="{2E0CFAE4-5FB2-4447-B4BE-A4B8961FD37A}" type="presParOf" srcId="{71E75E6E-AA3D-4074-BE28-7EA6497D4EF0}" destId="{BD0F04B7-00B1-4B73-B7BB-92725ABD78C8}" srcOrd="4" destOrd="0" presId="urn:microsoft.com/office/officeart/2005/8/layout/hierarchy2"/>
    <dgm:cxn modelId="{99826527-3055-134B-A662-E6FE8A297131}" type="presParOf" srcId="{BD0F04B7-00B1-4B73-B7BB-92725ABD78C8}" destId="{FBD3088E-542C-4B95-914A-E7A43A08EDC5}" srcOrd="0" destOrd="0" presId="urn:microsoft.com/office/officeart/2005/8/layout/hierarchy2"/>
    <dgm:cxn modelId="{86664472-AA51-A34E-B1E6-A61F1C13C4FB}" type="presParOf" srcId="{71E75E6E-AA3D-4074-BE28-7EA6497D4EF0}" destId="{10D0AC16-2F7F-40BF-8551-20D5189EDDD7}" srcOrd="5" destOrd="0" presId="urn:microsoft.com/office/officeart/2005/8/layout/hierarchy2"/>
    <dgm:cxn modelId="{3DF366B6-F6C8-224C-B821-69DB04147CC3}" type="presParOf" srcId="{10D0AC16-2F7F-40BF-8551-20D5189EDDD7}" destId="{F70A75EA-6F32-4FD5-A42D-9E19DFAD219D}" srcOrd="0" destOrd="0" presId="urn:microsoft.com/office/officeart/2005/8/layout/hierarchy2"/>
    <dgm:cxn modelId="{9C9EA7A9-CD46-B847-8A2C-FFA16A6ED33E}" type="presParOf" srcId="{10D0AC16-2F7F-40BF-8551-20D5189EDDD7}" destId="{976C341B-ECA3-49D0-9C64-F79A7C14A3EA}" srcOrd="1" destOrd="0" presId="urn:microsoft.com/office/officeart/2005/8/layout/hierarchy2"/>
    <dgm:cxn modelId="{7183983C-4931-F04D-9B72-1D0AA9EEDEFB}" type="presParOf" srcId="{976C341B-ECA3-49D0-9C64-F79A7C14A3EA}" destId="{C4A54404-8B9B-4F00-8907-B15227E7B872}" srcOrd="0" destOrd="0" presId="urn:microsoft.com/office/officeart/2005/8/layout/hierarchy2"/>
    <dgm:cxn modelId="{F1FC2820-3FD8-F941-BD4C-8388722A306B}" type="presParOf" srcId="{C4A54404-8B9B-4F00-8907-B15227E7B872}" destId="{647090D5-9FD5-48A3-BB86-146E233C2A3A}" srcOrd="0" destOrd="0" presId="urn:microsoft.com/office/officeart/2005/8/layout/hierarchy2"/>
    <dgm:cxn modelId="{945A71D4-A781-7247-A8E9-A7192271FAC1}" type="presParOf" srcId="{976C341B-ECA3-49D0-9C64-F79A7C14A3EA}" destId="{0678152A-AD91-4683-B7B0-21C3C091FD1C}" srcOrd="1" destOrd="0" presId="urn:microsoft.com/office/officeart/2005/8/layout/hierarchy2"/>
    <dgm:cxn modelId="{73F941B3-9222-2442-8F2D-535B2F148275}" type="presParOf" srcId="{0678152A-AD91-4683-B7B0-21C3C091FD1C}" destId="{B73F59BB-E124-4D53-940C-BAD599EF8FD1}" srcOrd="0" destOrd="0" presId="urn:microsoft.com/office/officeart/2005/8/layout/hierarchy2"/>
    <dgm:cxn modelId="{0A381930-A448-394F-BEDC-3C836C1E0F65}" type="presParOf" srcId="{0678152A-AD91-4683-B7B0-21C3C091FD1C}" destId="{EF57A1FA-735D-4D5A-8AD7-654ABD5600E9}" srcOrd="1" destOrd="0" presId="urn:microsoft.com/office/officeart/2005/8/layout/hierarchy2"/>
    <dgm:cxn modelId="{60A91FED-9A42-1948-BB6B-D1E2EB741CB1}" type="presParOf" srcId="{71E75E6E-AA3D-4074-BE28-7EA6497D4EF0}" destId="{B093CCA6-1A28-4494-811B-D7AD86FA2565}" srcOrd="6" destOrd="0" presId="urn:microsoft.com/office/officeart/2005/8/layout/hierarchy2"/>
    <dgm:cxn modelId="{FE3E0D82-B070-0642-BE37-42F31F82DE97}" type="presParOf" srcId="{B093CCA6-1A28-4494-811B-D7AD86FA2565}" destId="{553407A1-4606-477F-A1BE-8C36FE349476}" srcOrd="0" destOrd="0" presId="urn:microsoft.com/office/officeart/2005/8/layout/hierarchy2"/>
    <dgm:cxn modelId="{66D7D600-A7CC-C649-AE6D-6238DCEC34BD}" type="presParOf" srcId="{71E75E6E-AA3D-4074-BE28-7EA6497D4EF0}" destId="{4524AFB3-4CBD-4E74-8061-EFA111E37319}" srcOrd="7" destOrd="0" presId="urn:microsoft.com/office/officeart/2005/8/layout/hierarchy2"/>
    <dgm:cxn modelId="{FA0C24FB-988E-0042-AC22-1EF145E8F109}" type="presParOf" srcId="{4524AFB3-4CBD-4E74-8061-EFA111E37319}" destId="{AA9F66A8-604E-41C1-B5A9-CA151DCE2565}" srcOrd="0" destOrd="0" presId="urn:microsoft.com/office/officeart/2005/8/layout/hierarchy2"/>
    <dgm:cxn modelId="{62358C66-8816-3240-ACD4-56BA759748E2}" type="presParOf" srcId="{4524AFB3-4CBD-4E74-8061-EFA111E37319}" destId="{D5974E49-5092-4330-8A98-0EDEA34AD4A8}" srcOrd="1" destOrd="0" presId="urn:microsoft.com/office/officeart/2005/8/layout/hierarchy2"/>
    <dgm:cxn modelId="{7C2E7EA1-7BDA-9145-B9B9-74F301AF7926}" type="presParOf" srcId="{D5974E49-5092-4330-8A98-0EDEA34AD4A8}" destId="{F2BA2E0D-B03A-4657-B85B-51952C4EB68F}" srcOrd="0" destOrd="0" presId="urn:microsoft.com/office/officeart/2005/8/layout/hierarchy2"/>
    <dgm:cxn modelId="{524DA64A-CE45-0844-813D-2709641C318D}" type="presParOf" srcId="{F2BA2E0D-B03A-4657-B85B-51952C4EB68F}" destId="{8567497B-3062-475C-9859-0A5F6AD815F3}" srcOrd="0" destOrd="0" presId="urn:microsoft.com/office/officeart/2005/8/layout/hierarchy2"/>
    <dgm:cxn modelId="{5333CA7B-6B47-6B47-BEA8-790655147CF5}" type="presParOf" srcId="{D5974E49-5092-4330-8A98-0EDEA34AD4A8}" destId="{4D6FFCE3-7048-4B3D-B5DE-579EE2301096}" srcOrd="1" destOrd="0" presId="urn:microsoft.com/office/officeart/2005/8/layout/hierarchy2"/>
    <dgm:cxn modelId="{E656C8E8-76A8-2A4F-9F8A-FB285828F89C}" type="presParOf" srcId="{4D6FFCE3-7048-4B3D-B5DE-579EE2301096}" destId="{4A5F060C-1CE4-406E-BC98-54680BCCD736}" srcOrd="0" destOrd="0" presId="urn:microsoft.com/office/officeart/2005/8/layout/hierarchy2"/>
    <dgm:cxn modelId="{01442333-4AE9-324C-9FE3-6718D834DDC0}" type="presParOf" srcId="{4D6FFCE3-7048-4B3D-B5DE-579EE2301096}" destId="{B18697E0-8D9A-40C0-A5E0-62032216BFAD}" srcOrd="1" destOrd="0" presId="urn:microsoft.com/office/officeart/2005/8/layout/hierarchy2"/>
    <dgm:cxn modelId="{D1FC432E-BCC0-A64B-92AA-46C658DE3260}" type="presParOf" srcId="{71E75E6E-AA3D-4074-BE28-7EA6497D4EF0}" destId="{BB31949D-7E5B-4243-B715-4494C9A1D1A0}" srcOrd="8" destOrd="0" presId="urn:microsoft.com/office/officeart/2005/8/layout/hierarchy2"/>
    <dgm:cxn modelId="{26138E14-3B5A-B049-A805-806B8B32A7B9}" type="presParOf" srcId="{BB31949D-7E5B-4243-B715-4494C9A1D1A0}" destId="{5E7E7B61-B2D9-497E-9EBB-CD788F850DAB}" srcOrd="0" destOrd="0" presId="urn:microsoft.com/office/officeart/2005/8/layout/hierarchy2"/>
    <dgm:cxn modelId="{99BFE065-62D8-AE42-A428-848FE79CB266}" type="presParOf" srcId="{71E75E6E-AA3D-4074-BE28-7EA6497D4EF0}" destId="{01FB74ED-F1CF-4959-B56C-7BCFDE94E613}" srcOrd="9" destOrd="0" presId="urn:microsoft.com/office/officeart/2005/8/layout/hierarchy2"/>
    <dgm:cxn modelId="{9CD10B89-2BD4-A648-87A5-A89FB81306FB}" type="presParOf" srcId="{01FB74ED-F1CF-4959-B56C-7BCFDE94E613}" destId="{7A042B84-A288-4A9A-9012-AE0EE25C772C}" srcOrd="0" destOrd="0" presId="urn:microsoft.com/office/officeart/2005/8/layout/hierarchy2"/>
    <dgm:cxn modelId="{9C1723C3-4D51-A848-86AA-6DA5674174F0}" type="presParOf" srcId="{01FB74ED-F1CF-4959-B56C-7BCFDE94E613}" destId="{B86FA5A8-1674-451E-BABE-C4F4D37C9574}" srcOrd="1" destOrd="0" presId="urn:microsoft.com/office/officeart/2005/8/layout/hierarchy2"/>
    <dgm:cxn modelId="{7AF7EE25-56A7-564B-910A-26AEBB7DCC47}" type="presParOf" srcId="{B86FA5A8-1674-451E-BABE-C4F4D37C9574}" destId="{982075C8-1F15-4468-8A27-E7E07DEF7F80}" srcOrd="0" destOrd="0" presId="urn:microsoft.com/office/officeart/2005/8/layout/hierarchy2"/>
    <dgm:cxn modelId="{2138CD66-9403-1F42-82C8-2199AA064F4C}" type="presParOf" srcId="{982075C8-1F15-4468-8A27-E7E07DEF7F80}" destId="{179F87B6-8AFF-40C9-B1EF-59C9B9FE8F98}" srcOrd="0" destOrd="0" presId="urn:microsoft.com/office/officeart/2005/8/layout/hierarchy2"/>
    <dgm:cxn modelId="{3AF8E9F7-ED48-F442-88C2-593551ADFE8F}" type="presParOf" srcId="{B86FA5A8-1674-451E-BABE-C4F4D37C9574}" destId="{940813F9-0C63-4816-B600-6D44A7640DDA}" srcOrd="1" destOrd="0" presId="urn:microsoft.com/office/officeart/2005/8/layout/hierarchy2"/>
    <dgm:cxn modelId="{C5C3AAA1-7606-1944-9716-3165746A7E28}" type="presParOf" srcId="{940813F9-0C63-4816-B600-6D44A7640DDA}" destId="{B815D418-DB7B-49AD-932A-C1F3680CFF34}" srcOrd="0" destOrd="0" presId="urn:microsoft.com/office/officeart/2005/8/layout/hierarchy2"/>
    <dgm:cxn modelId="{4E44432E-525D-DE4F-93D2-BA3072F4623C}" type="presParOf" srcId="{940813F9-0C63-4816-B600-6D44A7640DDA}" destId="{C1759CF0-ED01-421E-B978-AC433E6B27CF}"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9F7797-268D-49D4-AFE7-48B5D5BDBAEE}" type="doc">
      <dgm:prSet loTypeId="urn:microsoft.com/office/officeart/2005/8/layout/pyramid2" loCatId="list" qsTypeId="urn:microsoft.com/office/officeart/2005/8/quickstyle/simple1" qsCatId="simple" csTypeId="urn:microsoft.com/office/officeart/2005/8/colors/accent1_2" csCatId="accent1" phldr="1"/>
      <dgm:spPr/>
      <dgm:t>
        <a:bodyPr/>
        <a:lstStyle/>
        <a:p>
          <a:endParaRPr lang="en-US"/>
        </a:p>
      </dgm:t>
    </dgm:pt>
    <dgm:pt modelId="{3B498EAA-6DF7-41AC-9D57-BB98834A60B7}">
      <dgm:prSet phldrT="[Text]" custT="1"/>
      <dgm:spPr/>
      <dgm:t>
        <a:bodyPr/>
        <a:lstStyle/>
        <a:p>
          <a:r>
            <a:rPr lang="en-US" sz="2000" dirty="0" smtClean="0"/>
            <a:t>20% will continue to feel depressed after 2 years</a:t>
          </a:r>
          <a:endParaRPr lang="en-US" sz="2000" dirty="0"/>
        </a:p>
      </dgm:t>
    </dgm:pt>
    <dgm:pt modelId="{B15F2447-E5C8-48D9-858B-5FDE99431F43}" type="parTrans" cxnId="{88168447-2677-4C2F-83E0-2D761C14B06A}">
      <dgm:prSet/>
      <dgm:spPr/>
      <dgm:t>
        <a:bodyPr/>
        <a:lstStyle/>
        <a:p>
          <a:endParaRPr lang="en-US"/>
        </a:p>
      </dgm:t>
    </dgm:pt>
    <dgm:pt modelId="{5B057DE1-BB75-405C-AE2C-420852E4B612}" type="sibTrans" cxnId="{88168447-2677-4C2F-83E0-2D761C14B06A}">
      <dgm:prSet/>
      <dgm:spPr/>
      <dgm:t>
        <a:bodyPr/>
        <a:lstStyle/>
        <a:p>
          <a:endParaRPr lang="en-US"/>
        </a:p>
      </dgm:t>
    </dgm:pt>
    <dgm:pt modelId="{BFA43227-DF0D-42E1-806D-98639FC41044}">
      <dgm:prSet phldrT="[Text]" custT="1"/>
      <dgm:spPr/>
      <dgm:t>
        <a:bodyPr/>
        <a:lstStyle/>
        <a:p>
          <a:r>
            <a:rPr lang="en-US" sz="2000" dirty="0" smtClean="0"/>
            <a:t>30% will remit within 6-24 months</a:t>
          </a:r>
          <a:endParaRPr lang="en-US" sz="2000" dirty="0"/>
        </a:p>
      </dgm:t>
    </dgm:pt>
    <dgm:pt modelId="{7825A75B-488F-4110-8C5B-BC69D2C35614}" type="parTrans" cxnId="{3F088E0E-E8C6-49B9-9204-E837821BB80D}">
      <dgm:prSet/>
      <dgm:spPr/>
      <dgm:t>
        <a:bodyPr/>
        <a:lstStyle/>
        <a:p>
          <a:endParaRPr lang="en-US"/>
        </a:p>
      </dgm:t>
    </dgm:pt>
    <dgm:pt modelId="{E70A1A8A-E322-4816-83A4-1987F6798076}" type="sibTrans" cxnId="{3F088E0E-E8C6-49B9-9204-E837821BB80D}">
      <dgm:prSet/>
      <dgm:spPr/>
      <dgm:t>
        <a:bodyPr/>
        <a:lstStyle/>
        <a:p>
          <a:endParaRPr lang="en-US"/>
        </a:p>
      </dgm:t>
    </dgm:pt>
    <dgm:pt modelId="{B62CC642-BCBF-42BE-AD91-745B4E4785B2}">
      <dgm:prSet phldrT="[Text]" custT="1"/>
      <dgm:spPr/>
      <dgm:t>
        <a:bodyPr/>
        <a:lstStyle/>
        <a:p>
          <a:r>
            <a:rPr lang="en-US" sz="2000" dirty="0" smtClean="0"/>
            <a:t>Average length of episod</a:t>
          </a:r>
          <a:r>
            <a:rPr lang="en-US" sz="2000" baseline="0" dirty="0" smtClean="0"/>
            <a:t>e is</a:t>
          </a:r>
          <a:r>
            <a:rPr lang="en-US" sz="2000" dirty="0" smtClean="0"/>
            <a:t> 4-5 months, </a:t>
          </a:r>
        </a:p>
        <a:p>
          <a:r>
            <a:rPr lang="en-US" sz="2000" dirty="0" smtClean="0"/>
            <a:t>6 months after episode 50% will have full recovery</a:t>
          </a:r>
          <a:endParaRPr lang="en-US" sz="2000" dirty="0"/>
        </a:p>
      </dgm:t>
    </dgm:pt>
    <dgm:pt modelId="{15F3EB64-B14A-4513-B5A2-3C080A71808B}" type="parTrans" cxnId="{B91A231B-DE28-43F6-9DF8-CE0E9D9398B6}">
      <dgm:prSet/>
      <dgm:spPr/>
      <dgm:t>
        <a:bodyPr/>
        <a:lstStyle/>
        <a:p>
          <a:endParaRPr lang="en-US"/>
        </a:p>
      </dgm:t>
    </dgm:pt>
    <dgm:pt modelId="{B8EE4B0C-A8FF-4D54-B650-04C95FCE8F00}" type="sibTrans" cxnId="{B91A231B-DE28-43F6-9DF8-CE0E9D9398B6}">
      <dgm:prSet/>
      <dgm:spPr/>
      <dgm:t>
        <a:bodyPr/>
        <a:lstStyle/>
        <a:p>
          <a:endParaRPr lang="en-US"/>
        </a:p>
      </dgm:t>
    </dgm:pt>
    <dgm:pt modelId="{92888CB8-FDF5-47B0-B290-24CC8C9169DA}">
      <dgm:prSet custT="1"/>
      <dgm:spPr/>
      <dgm:t>
        <a:bodyPr/>
        <a:lstStyle/>
        <a:p>
          <a:r>
            <a:rPr lang="en-US" sz="2000" dirty="0" smtClean="0"/>
            <a:t>Risk of relapse after one episode is 50%, </a:t>
          </a:r>
        </a:p>
        <a:p>
          <a:r>
            <a:rPr lang="en-US" sz="2000" dirty="0" smtClean="0"/>
            <a:t>80% after third episode</a:t>
          </a:r>
          <a:endParaRPr lang="en-US" sz="2000" dirty="0"/>
        </a:p>
      </dgm:t>
    </dgm:pt>
    <dgm:pt modelId="{C3D1332A-3C12-44F6-A244-54591BB078C6}" type="parTrans" cxnId="{04C358EA-22F7-4191-9D27-12CA3CC815B4}">
      <dgm:prSet/>
      <dgm:spPr/>
      <dgm:t>
        <a:bodyPr/>
        <a:lstStyle/>
        <a:p>
          <a:endParaRPr lang="en-US"/>
        </a:p>
      </dgm:t>
    </dgm:pt>
    <dgm:pt modelId="{78B3AD8C-315B-4EB0-B425-4F230BAB2E90}" type="sibTrans" cxnId="{04C358EA-22F7-4191-9D27-12CA3CC815B4}">
      <dgm:prSet/>
      <dgm:spPr/>
      <dgm:t>
        <a:bodyPr/>
        <a:lstStyle/>
        <a:p>
          <a:endParaRPr lang="en-US"/>
        </a:p>
      </dgm:t>
    </dgm:pt>
    <dgm:pt modelId="{A74C5C17-EF37-45C4-8C3C-1DE62C6A93A7}" type="pres">
      <dgm:prSet presAssocID="{249F7797-268D-49D4-AFE7-48B5D5BDBAEE}" presName="compositeShape" presStyleCnt="0">
        <dgm:presLayoutVars>
          <dgm:dir/>
          <dgm:resizeHandles/>
        </dgm:presLayoutVars>
      </dgm:prSet>
      <dgm:spPr/>
      <dgm:t>
        <a:bodyPr/>
        <a:lstStyle/>
        <a:p>
          <a:endParaRPr lang="en-US"/>
        </a:p>
      </dgm:t>
    </dgm:pt>
    <dgm:pt modelId="{42645A39-FEF4-448F-BBD6-07FEF715B13E}" type="pres">
      <dgm:prSet presAssocID="{249F7797-268D-49D4-AFE7-48B5D5BDBAEE}" presName="pyramid" presStyleLbl="node1" presStyleIdx="0" presStyleCnt="1" custScaleX="92936" custScaleY="100000"/>
      <dgm:spPr/>
    </dgm:pt>
    <dgm:pt modelId="{97BEF5DA-3C25-4080-A39A-F84DF12A9CDF}" type="pres">
      <dgm:prSet presAssocID="{249F7797-268D-49D4-AFE7-48B5D5BDBAEE}" presName="theList" presStyleCnt="0"/>
      <dgm:spPr/>
    </dgm:pt>
    <dgm:pt modelId="{FF4A1E52-C57A-4F8F-B1A2-DB245A601930}" type="pres">
      <dgm:prSet presAssocID="{92888CB8-FDF5-47B0-B290-24CC8C9169DA}" presName="aNode" presStyleLbl="fgAcc1" presStyleIdx="0" presStyleCnt="4" custScaleX="189551" custScaleY="59229" custLinFactNeighborX="41827">
        <dgm:presLayoutVars>
          <dgm:bulletEnabled val="1"/>
        </dgm:presLayoutVars>
      </dgm:prSet>
      <dgm:spPr/>
      <dgm:t>
        <a:bodyPr/>
        <a:lstStyle/>
        <a:p>
          <a:endParaRPr lang="en-US"/>
        </a:p>
      </dgm:t>
    </dgm:pt>
    <dgm:pt modelId="{9B1F2C98-CC57-47FA-9D7F-BE020A8EAA67}" type="pres">
      <dgm:prSet presAssocID="{92888CB8-FDF5-47B0-B290-24CC8C9169DA}" presName="aSpace" presStyleCnt="0"/>
      <dgm:spPr/>
    </dgm:pt>
    <dgm:pt modelId="{9D9D33F6-BD0D-4D5A-A04A-D4102AE9B153}" type="pres">
      <dgm:prSet presAssocID="{3B498EAA-6DF7-41AC-9D57-BB98834A60B7}" presName="aNode" presStyleLbl="fgAcc1" presStyleIdx="1" presStyleCnt="4" custScaleX="205630" custScaleY="62928" custLinFactNeighborX="34056">
        <dgm:presLayoutVars>
          <dgm:bulletEnabled val="1"/>
        </dgm:presLayoutVars>
      </dgm:prSet>
      <dgm:spPr/>
      <dgm:t>
        <a:bodyPr/>
        <a:lstStyle/>
        <a:p>
          <a:endParaRPr lang="en-US"/>
        </a:p>
      </dgm:t>
    </dgm:pt>
    <dgm:pt modelId="{3565AC3C-CAEE-41D4-BC39-C51F56C79515}" type="pres">
      <dgm:prSet presAssocID="{3B498EAA-6DF7-41AC-9D57-BB98834A60B7}" presName="aSpace" presStyleCnt="0"/>
      <dgm:spPr/>
    </dgm:pt>
    <dgm:pt modelId="{106EFBDE-691B-43D7-B363-CFF4A5262F96}" type="pres">
      <dgm:prSet presAssocID="{BFA43227-DF0D-42E1-806D-98639FC41044}" presName="aNode" presStyleLbl="fgAcc1" presStyleIdx="2" presStyleCnt="4" custScaleX="224062" custScaleY="62620" custLinFactNeighborX="45203">
        <dgm:presLayoutVars>
          <dgm:bulletEnabled val="1"/>
        </dgm:presLayoutVars>
      </dgm:prSet>
      <dgm:spPr/>
      <dgm:t>
        <a:bodyPr/>
        <a:lstStyle/>
        <a:p>
          <a:endParaRPr lang="en-US"/>
        </a:p>
      </dgm:t>
    </dgm:pt>
    <dgm:pt modelId="{C09F8052-69BC-4487-9E59-3BB04D9199F4}" type="pres">
      <dgm:prSet presAssocID="{BFA43227-DF0D-42E1-806D-98639FC41044}" presName="aSpace" presStyleCnt="0"/>
      <dgm:spPr/>
    </dgm:pt>
    <dgm:pt modelId="{99FCEC25-9CEB-4625-A6F7-AD7F3B08C088}" type="pres">
      <dgm:prSet presAssocID="{B62CC642-BCBF-42BE-AD91-745B4E4785B2}" presName="aNode" presStyleLbl="fgAcc1" presStyleIdx="3" presStyleCnt="4" custScaleX="252404" custScaleY="61589" custLinFactNeighborX="62299">
        <dgm:presLayoutVars>
          <dgm:bulletEnabled val="1"/>
        </dgm:presLayoutVars>
      </dgm:prSet>
      <dgm:spPr/>
      <dgm:t>
        <a:bodyPr/>
        <a:lstStyle/>
        <a:p>
          <a:endParaRPr lang="en-US"/>
        </a:p>
      </dgm:t>
    </dgm:pt>
    <dgm:pt modelId="{E0380149-9472-4B4C-BAC3-8A16EA7987BF}" type="pres">
      <dgm:prSet presAssocID="{B62CC642-BCBF-42BE-AD91-745B4E4785B2}" presName="aSpace" presStyleCnt="0"/>
      <dgm:spPr/>
    </dgm:pt>
  </dgm:ptLst>
  <dgm:cxnLst>
    <dgm:cxn modelId="{B91A231B-DE28-43F6-9DF8-CE0E9D9398B6}" srcId="{249F7797-268D-49D4-AFE7-48B5D5BDBAEE}" destId="{B62CC642-BCBF-42BE-AD91-745B4E4785B2}" srcOrd="3" destOrd="0" parTransId="{15F3EB64-B14A-4513-B5A2-3C080A71808B}" sibTransId="{B8EE4B0C-A8FF-4D54-B650-04C95FCE8F00}"/>
    <dgm:cxn modelId="{A152A04D-7131-A545-B301-B89A2C08C913}" type="presOf" srcId="{B62CC642-BCBF-42BE-AD91-745B4E4785B2}" destId="{99FCEC25-9CEB-4625-A6F7-AD7F3B08C088}" srcOrd="0" destOrd="0" presId="urn:microsoft.com/office/officeart/2005/8/layout/pyramid2"/>
    <dgm:cxn modelId="{099627C5-12D7-9A41-BD37-054A4C076A91}" type="presOf" srcId="{249F7797-268D-49D4-AFE7-48B5D5BDBAEE}" destId="{A74C5C17-EF37-45C4-8C3C-1DE62C6A93A7}" srcOrd="0" destOrd="0" presId="urn:microsoft.com/office/officeart/2005/8/layout/pyramid2"/>
    <dgm:cxn modelId="{88168447-2677-4C2F-83E0-2D761C14B06A}" srcId="{249F7797-268D-49D4-AFE7-48B5D5BDBAEE}" destId="{3B498EAA-6DF7-41AC-9D57-BB98834A60B7}" srcOrd="1" destOrd="0" parTransId="{B15F2447-E5C8-48D9-858B-5FDE99431F43}" sibTransId="{5B057DE1-BB75-405C-AE2C-420852E4B612}"/>
    <dgm:cxn modelId="{AFC0FBD4-8E19-1848-9255-DA374C6073F7}" type="presOf" srcId="{92888CB8-FDF5-47B0-B290-24CC8C9169DA}" destId="{FF4A1E52-C57A-4F8F-B1A2-DB245A601930}" srcOrd="0" destOrd="0" presId="urn:microsoft.com/office/officeart/2005/8/layout/pyramid2"/>
    <dgm:cxn modelId="{3F088E0E-E8C6-49B9-9204-E837821BB80D}" srcId="{249F7797-268D-49D4-AFE7-48B5D5BDBAEE}" destId="{BFA43227-DF0D-42E1-806D-98639FC41044}" srcOrd="2" destOrd="0" parTransId="{7825A75B-488F-4110-8C5B-BC69D2C35614}" sibTransId="{E70A1A8A-E322-4816-83A4-1987F6798076}"/>
    <dgm:cxn modelId="{04C358EA-22F7-4191-9D27-12CA3CC815B4}" srcId="{249F7797-268D-49D4-AFE7-48B5D5BDBAEE}" destId="{92888CB8-FDF5-47B0-B290-24CC8C9169DA}" srcOrd="0" destOrd="0" parTransId="{C3D1332A-3C12-44F6-A244-54591BB078C6}" sibTransId="{78B3AD8C-315B-4EB0-B425-4F230BAB2E90}"/>
    <dgm:cxn modelId="{B2C3D9D3-9DB3-A04E-9646-B7559A46B22C}" type="presOf" srcId="{3B498EAA-6DF7-41AC-9D57-BB98834A60B7}" destId="{9D9D33F6-BD0D-4D5A-A04A-D4102AE9B153}" srcOrd="0" destOrd="0" presId="urn:microsoft.com/office/officeart/2005/8/layout/pyramid2"/>
    <dgm:cxn modelId="{12B42634-6958-8942-9F57-CC99FD14EA25}" type="presOf" srcId="{BFA43227-DF0D-42E1-806D-98639FC41044}" destId="{106EFBDE-691B-43D7-B363-CFF4A5262F96}" srcOrd="0" destOrd="0" presId="urn:microsoft.com/office/officeart/2005/8/layout/pyramid2"/>
    <dgm:cxn modelId="{204A59FA-3963-8945-BD45-9A646B03B5EA}" type="presParOf" srcId="{A74C5C17-EF37-45C4-8C3C-1DE62C6A93A7}" destId="{42645A39-FEF4-448F-BBD6-07FEF715B13E}" srcOrd="0" destOrd="0" presId="urn:microsoft.com/office/officeart/2005/8/layout/pyramid2"/>
    <dgm:cxn modelId="{37C55845-A7A9-1741-90EB-1D9D88418B00}" type="presParOf" srcId="{A74C5C17-EF37-45C4-8C3C-1DE62C6A93A7}" destId="{97BEF5DA-3C25-4080-A39A-F84DF12A9CDF}" srcOrd="1" destOrd="0" presId="urn:microsoft.com/office/officeart/2005/8/layout/pyramid2"/>
    <dgm:cxn modelId="{E805D144-D02F-6340-8DCB-4F846CEF1415}" type="presParOf" srcId="{97BEF5DA-3C25-4080-A39A-F84DF12A9CDF}" destId="{FF4A1E52-C57A-4F8F-B1A2-DB245A601930}" srcOrd="0" destOrd="0" presId="urn:microsoft.com/office/officeart/2005/8/layout/pyramid2"/>
    <dgm:cxn modelId="{A160B0A0-8903-DB45-857D-3640DA340414}" type="presParOf" srcId="{97BEF5DA-3C25-4080-A39A-F84DF12A9CDF}" destId="{9B1F2C98-CC57-47FA-9D7F-BE020A8EAA67}" srcOrd="1" destOrd="0" presId="urn:microsoft.com/office/officeart/2005/8/layout/pyramid2"/>
    <dgm:cxn modelId="{39ED2E31-72D1-964C-96E4-A4CBE2E34A84}" type="presParOf" srcId="{97BEF5DA-3C25-4080-A39A-F84DF12A9CDF}" destId="{9D9D33F6-BD0D-4D5A-A04A-D4102AE9B153}" srcOrd="2" destOrd="0" presId="urn:microsoft.com/office/officeart/2005/8/layout/pyramid2"/>
    <dgm:cxn modelId="{54E13CE2-BD34-F241-97E6-CD3280F27CC1}" type="presParOf" srcId="{97BEF5DA-3C25-4080-A39A-F84DF12A9CDF}" destId="{3565AC3C-CAEE-41D4-BC39-C51F56C79515}" srcOrd="3" destOrd="0" presId="urn:microsoft.com/office/officeart/2005/8/layout/pyramid2"/>
    <dgm:cxn modelId="{E564C877-B587-F149-A817-5DCBE2244B1A}" type="presParOf" srcId="{97BEF5DA-3C25-4080-A39A-F84DF12A9CDF}" destId="{106EFBDE-691B-43D7-B363-CFF4A5262F96}" srcOrd="4" destOrd="0" presId="urn:microsoft.com/office/officeart/2005/8/layout/pyramid2"/>
    <dgm:cxn modelId="{FC662141-6B39-B445-98EC-F8D273CB09BB}" type="presParOf" srcId="{97BEF5DA-3C25-4080-A39A-F84DF12A9CDF}" destId="{C09F8052-69BC-4487-9E59-3BB04D9199F4}" srcOrd="5" destOrd="0" presId="urn:microsoft.com/office/officeart/2005/8/layout/pyramid2"/>
    <dgm:cxn modelId="{ED2FF466-852D-DD45-8846-4965292527F2}" type="presParOf" srcId="{97BEF5DA-3C25-4080-A39A-F84DF12A9CDF}" destId="{99FCEC25-9CEB-4625-A6F7-AD7F3B08C088}" srcOrd="6" destOrd="0" presId="urn:microsoft.com/office/officeart/2005/8/layout/pyramid2"/>
    <dgm:cxn modelId="{C120951A-4F1A-E749-884C-48DB23D65FBC}" type="presParOf" srcId="{97BEF5DA-3C25-4080-A39A-F84DF12A9CDF}" destId="{E0380149-9472-4B4C-BAC3-8A16EA7987BF}"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DA836D-E291-49D5-A514-5924078B7B56}">
      <dsp:nvSpPr>
        <dsp:cNvPr id="0" name=""/>
        <dsp:cNvSpPr/>
      </dsp:nvSpPr>
      <dsp:spPr>
        <a:xfrm>
          <a:off x="0" y="2034423"/>
          <a:ext cx="1762753" cy="18583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t>Biological Hypothesis of MDD </a:t>
          </a:r>
          <a:r>
            <a:rPr lang="en-US" sz="1800" b="1" kern="1200" dirty="0" smtClean="0"/>
            <a:t>Pathogenesis</a:t>
          </a:r>
          <a:endParaRPr lang="en-US" sz="1800" b="1" kern="1200" dirty="0"/>
        </a:p>
      </dsp:txBody>
      <dsp:txXfrm>
        <a:off x="51629" y="2086052"/>
        <a:ext cx="1659495" cy="1755066"/>
      </dsp:txXfrm>
    </dsp:sp>
    <dsp:sp modelId="{00BF995C-E097-4BE2-BDF9-EF75F6CD899C}">
      <dsp:nvSpPr>
        <dsp:cNvPr id="0" name=""/>
        <dsp:cNvSpPr/>
      </dsp:nvSpPr>
      <dsp:spPr>
        <a:xfrm rot="16728725">
          <a:off x="770323" y="1798196"/>
          <a:ext cx="2343937" cy="14509"/>
        </a:xfrm>
        <a:custGeom>
          <a:avLst/>
          <a:gdLst/>
          <a:ahLst/>
          <a:cxnLst/>
          <a:rect l="0" t="0" r="0" b="0"/>
          <a:pathLst>
            <a:path>
              <a:moveTo>
                <a:pt x="0" y="7254"/>
              </a:moveTo>
              <a:lnTo>
                <a:pt x="2343937" y="725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dirty="0"/>
        </a:p>
      </dsp:txBody>
      <dsp:txXfrm>
        <a:off x="1883693" y="1746852"/>
        <a:ext cx="117196" cy="117196"/>
      </dsp:txXfrm>
    </dsp:sp>
    <dsp:sp modelId="{A61F44A0-4D0C-4E85-9BB0-D6C3F3737579}">
      <dsp:nvSpPr>
        <dsp:cNvPr id="0" name=""/>
        <dsp:cNvSpPr/>
      </dsp:nvSpPr>
      <dsp:spPr>
        <a:xfrm>
          <a:off x="2121831" y="386083"/>
          <a:ext cx="1481370" cy="5224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Genetic</a:t>
          </a:r>
          <a:endParaRPr lang="en-US" sz="2000" b="1" kern="1200" dirty="0"/>
        </a:p>
      </dsp:txBody>
      <dsp:txXfrm>
        <a:off x="2137133" y="401385"/>
        <a:ext cx="1450766" cy="491859"/>
      </dsp:txXfrm>
    </dsp:sp>
    <dsp:sp modelId="{85445805-0BFD-49F4-AF26-6E5D5C162364}">
      <dsp:nvSpPr>
        <dsp:cNvPr id="0" name=""/>
        <dsp:cNvSpPr/>
      </dsp:nvSpPr>
      <dsp:spPr>
        <a:xfrm rot="251691">
          <a:off x="3602180" y="667930"/>
          <a:ext cx="761987" cy="14509"/>
        </a:xfrm>
        <a:custGeom>
          <a:avLst/>
          <a:gdLst/>
          <a:ahLst/>
          <a:cxnLst/>
          <a:rect l="0" t="0" r="0" b="0"/>
          <a:pathLst>
            <a:path>
              <a:moveTo>
                <a:pt x="0" y="7254"/>
              </a:moveTo>
              <a:lnTo>
                <a:pt x="761987" y="725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964125" y="656135"/>
        <a:ext cx="38099" cy="38099"/>
      </dsp:txXfrm>
    </dsp:sp>
    <dsp:sp modelId="{0C977E3B-2C9A-4482-9E16-C11CB52BDFA0}">
      <dsp:nvSpPr>
        <dsp:cNvPr id="0" name=""/>
        <dsp:cNvSpPr/>
      </dsp:nvSpPr>
      <dsp:spPr>
        <a:xfrm>
          <a:off x="4363148" y="150810"/>
          <a:ext cx="7279616" cy="110448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t" anchorCtr="0">
          <a:noAutofit/>
        </a:bodyPr>
        <a:lstStyle/>
        <a:p>
          <a:pPr lvl="0" algn="l" defTabSz="800100">
            <a:lnSpc>
              <a:spcPct val="90000"/>
            </a:lnSpc>
            <a:spcBef>
              <a:spcPct val="0"/>
            </a:spcBef>
            <a:spcAft>
              <a:spcPct val="35000"/>
            </a:spcAft>
          </a:pPr>
          <a:r>
            <a:rPr lang="en-US" sz="1800" b="1" u="sng" kern="1200" dirty="0" smtClean="0">
              <a:solidFill>
                <a:srgbClr val="FFFF00"/>
              </a:solidFill>
            </a:rPr>
            <a:t>Family Study: </a:t>
          </a:r>
          <a:r>
            <a:rPr lang="en-US" sz="1800" b="1" kern="1200" dirty="0" smtClean="0"/>
            <a:t>MDD found to be 2-4 times more frequent in relatives of those with MDD. </a:t>
          </a:r>
        </a:p>
        <a:p>
          <a:pPr lvl="0" algn="l" defTabSz="800100">
            <a:lnSpc>
              <a:spcPct val="90000"/>
            </a:lnSpc>
            <a:spcBef>
              <a:spcPct val="0"/>
            </a:spcBef>
            <a:spcAft>
              <a:spcPct val="35000"/>
            </a:spcAft>
          </a:pPr>
          <a:r>
            <a:rPr lang="en-US" sz="1800" b="1" u="sng" kern="1200" dirty="0" smtClean="0">
              <a:solidFill>
                <a:srgbClr val="FFFF00"/>
              </a:solidFill>
            </a:rPr>
            <a:t>Twin Study:  </a:t>
          </a:r>
          <a:r>
            <a:rPr lang="en-US" sz="1800" b="1" kern="1200" dirty="0" smtClean="0"/>
            <a:t>MDD is 50 % in monozygotic twins Vs. 20 % in dizygotic . </a:t>
          </a:r>
          <a:endParaRPr lang="en-US" sz="1800" b="1" kern="1200" dirty="0"/>
        </a:p>
      </dsp:txBody>
      <dsp:txXfrm>
        <a:off x="4395497" y="183159"/>
        <a:ext cx="7214918" cy="1039789"/>
      </dsp:txXfrm>
    </dsp:sp>
    <dsp:sp modelId="{8D0768DA-64ED-4DFF-9EFE-C19E2EE41EA6}">
      <dsp:nvSpPr>
        <dsp:cNvPr id="0" name=""/>
        <dsp:cNvSpPr/>
      </dsp:nvSpPr>
      <dsp:spPr>
        <a:xfrm rot="17517904">
          <a:off x="1494250" y="2558521"/>
          <a:ext cx="857892" cy="14509"/>
        </a:xfrm>
        <a:custGeom>
          <a:avLst/>
          <a:gdLst/>
          <a:ahLst/>
          <a:cxnLst/>
          <a:rect l="0" t="0" r="0" b="0"/>
          <a:pathLst>
            <a:path>
              <a:moveTo>
                <a:pt x="0" y="7254"/>
              </a:moveTo>
              <a:lnTo>
                <a:pt x="857892" y="725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901749" y="2544328"/>
        <a:ext cx="42894" cy="42894"/>
      </dsp:txXfrm>
    </dsp:sp>
    <dsp:sp modelId="{759D60FB-D9B5-4672-A836-6B77823E8DA5}">
      <dsp:nvSpPr>
        <dsp:cNvPr id="0" name=""/>
        <dsp:cNvSpPr/>
      </dsp:nvSpPr>
      <dsp:spPr>
        <a:xfrm>
          <a:off x="2083640" y="1750948"/>
          <a:ext cx="1964907" cy="8340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Biogenic Amine Hypothesis</a:t>
          </a:r>
          <a:endParaRPr lang="en-US" sz="2000" b="1" kern="1200" dirty="0"/>
        </a:p>
      </dsp:txBody>
      <dsp:txXfrm>
        <a:off x="2108068" y="1775376"/>
        <a:ext cx="1916051" cy="785178"/>
      </dsp:txXfrm>
    </dsp:sp>
    <dsp:sp modelId="{B5692231-2366-48BA-AF49-4AD12C658F39}">
      <dsp:nvSpPr>
        <dsp:cNvPr id="0" name=""/>
        <dsp:cNvSpPr/>
      </dsp:nvSpPr>
      <dsp:spPr>
        <a:xfrm rot="21273962">
          <a:off x="4047811" y="2145175"/>
          <a:ext cx="328101" cy="14509"/>
        </a:xfrm>
        <a:custGeom>
          <a:avLst/>
          <a:gdLst/>
          <a:ahLst/>
          <a:cxnLst/>
          <a:rect l="0" t="0" r="0" b="0"/>
          <a:pathLst>
            <a:path>
              <a:moveTo>
                <a:pt x="0" y="7254"/>
              </a:moveTo>
              <a:lnTo>
                <a:pt x="328101" y="725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203659" y="2144228"/>
        <a:ext cx="16405" cy="16405"/>
      </dsp:txXfrm>
    </dsp:sp>
    <dsp:sp modelId="{27C9D95F-C064-432B-BDE1-4BA4256FA94F}">
      <dsp:nvSpPr>
        <dsp:cNvPr id="0" name=""/>
        <dsp:cNvSpPr/>
      </dsp:nvSpPr>
      <dsp:spPr>
        <a:xfrm>
          <a:off x="4375175" y="1345557"/>
          <a:ext cx="7333441" cy="15826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t" anchorCtr="0">
          <a:noAutofit/>
        </a:bodyPr>
        <a:lstStyle/>
        <a:p>
          <a:pPr lvl="0" algn="l" defTabSz="800100">
            <a:lnSpc>
              <a:spcPct val="90000"/>
            </a:lnSpc>
            <a:spcBef>
              <a:spcPct val="0"/>
            </a:spcBef>
            <a:spcAft>
              <a:spcPct val="35000"/>
            </a:spcAft>
          </a:pPr>
          <a:r>
            <a:rPr lang="en-US" sz="1800" b="1" u="sng" kern="1200" dirty="0" smtClean="0">
              <a:solidFill>
                <a:srgbClr val="FFFF00"/>
              </a:solidFill>
            </a:rPr>
            <a:t>Monoamine:</a:t>
          </a:r>
          <a:r>
            <a:rPr lang="en-US" sz="1800" b="1" kern="1200" dirty="0" smtClean="0">
              <a:solidFill>
                <a:schemeClr val="bg1"/>
              </a:solidFill>
            </a:rPr>
            <a:t> Meds that deplete monoamines worsen the depression (Reserpine). </a:t>
          </a:r>
        </a:p>
        <a:p>
          <a:pPr lvl="0" algn="l" defTabSz="800100">
            <a:lnSpc>
              <a:spcPct val="90000"/>
            </a:lnSpc>
            <a:spcBef>
              <a:spcPct val="0"/>
            </a:spcBef>
            <a:spcAft>
              <a:spcPct val="35000"/>
            </a:spcAft>
          </a:pPr>
          <a:r>
            <a:rPr lang="en-US" sz="1800" b="1" u="sng" kern="1200" dirty="0" smtClean="0">
              <a:solidFill>
                <a:srgbClr val="FFFF00"/>
              </a:solidFill>
            </a:rPr>
            <a:t>Serotonin:  </a:t>
          </a:r>
          <a:r>
            <a:rPr lang="en-US" sz="1800" b="1" kern="1200" dirty="0" smtClean="0">
              <a:solidFill>
                <a:schemeClr val="bg1"/>
              </a:solidFill>
            </a:rPr>
            <a:t>Low P 11 intracellular protein that recruit  5HT 1 A receptors to neuronal surface. P11 is low in depression. All Ads, ECT increase P11.  </a:t>
          </a:r>
          <a:r>
            <a:rPr lang="en-US" sz="1800" b="1" kern="1200" dirty="0" smtClean="0">
              <a:solidFill>
                <a:srgbClr val="FFFF00"/>
              </a:solidFill>
            </a:rPr>
            <a:t>Low CFS serotonin in Patient after suicide. </a:t>
          </a:r>
          <a:endParaRPr lang="en-US" sz="1800" b="1" kern="1200" dirty="0">
            <a:solidFill>
              <a:srgbClr val="FFFF00"/>
            </a:solidFill>
          </a:endParaRPr>
        </a:p>
      </dsp:txBody>
      <dsp:txXfrm>
        <a:off x="4421530" y="1391912"/>
        <a:ext cx="7240731" cy="1489965"/>
      </dsp:txXfrm>
    </dsp:sp>
    <dsp:sp modelId="{BD0F04B7-00B1-4B73-B7BB-92725ABD78C8}">
      <dsp:nvSpPr>
        <dsp:cNvPr id="0" name=""/>
        <dsp:cNvSpPr/>
      </dsp:nvSpPr>
      <dsp:spPr>
        <a:xfrm rot="2750217">
          <a:off x="1684927" y="3140406"/>
          <a:ext cx="513202" cy="14509"/>
        </a:xfrm>
        <a:custGeom>
          <a:avLst/>
          <a:gdLst/>
          <a:ahLst/>
          <a:cxnLst/>
          <a:rect l="0" t="0" r="0" b="0"/>
          <a:pathLst>
            <a:path>
              <a:moveTo>
                <a:pt x="0" y="7254"/>
              </a:moveTo>
              <a:lnTo>
                <a:pt x="513202" y="725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928698" y="3134831"/>
        <a:ext cx="25660" cy="25660"/>
      </dsp:txXfrm>
    </dsp:sp>
    <dsp:sp modelId="{F70A75EA-6F32-4FD5-A42D-9E19DFAD219D}">
      <dsp:nvSpPr>
        <dsp:cNvPr id="0" name=""/>
        <dsp:cNvSpPr/>
      </dsp:nvSpPr>
      <dsp:spPr>
        <a:xfrm>
          <a:off x="2120302" y="2958831"/>
          <a:ext cx="1801466" cy="7458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t" anchorCtr="0">
          <a:noAutofit/>
        </a:bodyPr>
        <a:lstStyle/>
        <a:p>
          <a:pPr lvl="0" algn="ctr" defTabSz="889000">
            <a:lnSpc>
              <a:spcPct val="90000"/>
            </a:lnSpc>
            <a:spcBef>
              <a:spcPct val="0"/>
            </a:spcBef>
            <a:spcAft>
              <a:spcPct val="35000"/>
            </a:spcAft>
          </a:pPr>
          <a:r>
            <a:rPr lang="en-US" sz="2000" b="1" kern="1200" dirty="0" smtClean="0"/>
            <a:t>Sleep Dysregulation</a:t>
          </a:r>
          <a:endParaRPr lang="en-US" sz="2000" b="1" kern="1200" dirty="0"/>
        </a:p>
      </dsp:txBody>
      <dsp:txXfrm>
        <a:off x="2142146" y="2980675"/>
        <a:ext cx="1757778" cy="702123"/>
      </dsp:txXfrm>
    </dsp:sp>
    <dsp:sp modelId="{C4A54404-8B9B-4F00-8907-B15227E7B872}">
      <dsp:nvSpPr>
        <dsp:cNvPr id="0" name=""/>
        <dsp:cNvSpPr/>
      </dsp:nvSpPr>
      <dsp:spPr>
        <a:xfrm rot="450818">
          <a:off x="3919708" y="3355866"/>
          <a:ext cx="480017" cy="14509"/>
        </a:xfrm>
        <a:custGeom>
          <a:avLst/>
          <a:gdLst/>
          <a:ahLst/>
          <a:cxnLst/>
          <a:rect l="0" t="0" r="0" b="0"/>
          <a:pathLst>
            <a:path>
              <a:moveTo>
                <a:pt x="0" y="7254"/>
              </a:moveTo>
              <a:lnTo>
                <a:pt x="480017" y="725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147716" y="3351120"/>
        <a:ext cx="24000" cy="24000"/>
      </dsp:txXfrm>
    </dsp:sp>
    <dsp:sp modelId="{B73F59BB-E124-4D53-940C-BAD599EF8FD1}">
      <dsp:nvSpPr>
        <dsp:cNvPr id="0" name=""/>
        <dsp:cNvSpPr/>
      </dsp:nvSpPr>
      <dsp:spPr>
        <a:xfrm>
          <a:off x="4397664" y="3080681"/>
          <a:ext cx="6872545" cy="6276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t" anchorCtr="0">
          <a:noAutofit/>
        </a:bodyPr>
        <a:lstStyle/>
        <a:p>
          <a:pPr lvl="0" algn="l" defTabSz="800100">
            <a:lnSpc>
              <a:spcPct val="90000"/>
            </a:lnSpc>
            <a:spcBef>
              <a:spcPct val="0"/>
            </a:spcBef>
            <a:spcAft>
              <a:spcPct val="35000"/>
            </a:spcAft>
          </a:pPr>
          <a:r>
            <a:rPr lang="en-US" sz="1800" b="1" kern="1200" dirty="0" smtClean="0"/>
            <a:t> Increase in Nocturnal arousal &amp; awakening, </a:t>
          </a:r>
        </a:p>
        <a:p>
          <a:pPr lvl="0" algn="l" defTabSz="800100">
            <a:lnSpc>
              <a:spcPct val="90000"/>
            </a:lnSpc>
            <a:spcBef>
              <a:spcPct val="0"/>
            </a:spcBef>
            <a:spcAft>
              <a:spcPct val="35000"/>
            </a:spcAft>
          </a:pPr>
          <a:r>
            <a:rPr lang="en-US" sz="1800" b="1" kern="1200" dirty="0" smtClean="0">
              <a:solidFill>
                <a:srgbClr val="FFFF00"/>
              </a:solidFill>
            </a:rPr>
            <a:t>Reduced REM latency,  Increase REM density</a:t>
          </a:r>
          <a:endParaRPr lang="en-US" sz="1800" b="1" kern="1200" dirty="0">
            <a:solidFill>
              <a:srgbClr val="FFFF00"/>
            </a:solidFill>
          </a:endParaRPr>
        </a:p>
      </dsp:txBody>
      <dsp:txXfrm>
        <a:off x="4416047" y="3099064"/>
        <a:ext cx="6835779" cy="590880"/>
      </dsp:txXfrm>
    </dsp:sp>
    <dsp:sp modelId="{B093CCA6-1A28-4494-811B-D7AD86FA2565}">
      <dsp:nvSpPr>
        <dsp:cNvPr id="0" name=""/>
        <dsp:cNvSpPr/>
      </dsp:nvSpPr>
      <dsp:spPr>
        <a:xfrm rot="4632047">
          <a:off x="1192273" y="3670949"/>
          <a:ext cx="1465653" cy="14509"/>
        </a:xfrm>
        <a:custGeom>
          <a:avLst/>
          <a:gdLst/>
          <a:ahLst/>
          <a:cxnLst/>
          <a:rect l="0" t="0" r="0" b="0"/>
          <a:pathLst>
            <a:path>
              <a:moveTo>
                <a:pt x="0" y="7254"/>
              </a:moveTo>
              <a:lnTo>
                <a:pt x="1465653" y="725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888459" y="3641562"/>
        <a:ext cx="73282" cy="73282"/>
      </dsp:txXfrm>
    </dsp:sp>
    <dsp:sp modelId="{AA9F66A8-604E-41C1-B5A9-CA151DCE2565}">
      <dsp:nvSpPr>
        <dsp:cNvPr id="0" name=""/>
        <dsp:cNvSpPr/>
      </dsp:nvSpPr>
      <dsp:spPr>
        <a:xfrm>
          <a:off x="2087447" y="4055154"/>
          <a:ext cx="1873622" cy="67533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t" anchorCtr="0">
          <a:noAutofit/>
        </a:bodyPr>
        <a:lstStyle/>
        <a:p>
          <a:pPr lvl="0" algn="ctr" defTabSz="889000">
            <a:lnSpc>
              <a:spcPct val="90000"/>
            </a:lnSpc>
            <a:spcBef>
              <a:spcPct val="0"/>
            </a:spcBef>
            <a:spcAft>
              <a:spcPct val="35000"/>
            </a:spcAft>
          </a:pPr>
          <a:r>
            <a:rPr lang="en-US" sz="2000" b="1" kern="1200" dirty="0" smtClean="0"/>
            <a:t>Hormonal  Abnormalities</a:t>
          </a:r>
          <a:endParaRPr lang="en-US" sz="2000" b="1" kern="1200" dirty="0"/>
        </a:p>
      </dsp:txBody>
      <dsp:txXfrm>
        <a:off x="2107227" y="4074934"/>
        <a:ext cx="1834062" cy="635775"/>
      </dsp:txXfrm>
    </dsp:sp>
    <dsp:sp modelId="{F2BA2E0D-B03A-4657-B85B-51952C4EB68F}">
      <dsp:nvSpPr>
        <dsp:cNvPr id="0" name=""/>
        <dsp:cNvSpPr/>
      </dsp:nvSpPr>
      <dsp:spPr>
        <a:xfrm rot="21433506">
          <a:off x="3960822" y="4375326"/>
          <a:ext cx="423059" cy="14509"/>
        </a:xfrm>
        <a:custGeom>
          <a:avLst/>
          <a:gdLst/>
          <a:ahLst/>
          <a:cxnLst/>
          <a:rect l="0" t="0" r="0" b="0"/>
          <a:pathLst>
            <a:path>
              <a:moveTo>
                <a:pt x="0" y="7254"/>
              </a:moveTo>
              <a:lnTo>
                <a:pt x="423059" y="725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161775" y="4372004"/>
        <a:ext cx="21152" cy="21152"/>
      </dsp:txXfrm>
    </dsp:sp>
    <dsp:sp modelId="{4A5F060C-1CE4-406E-BC98-54680BCCD736}">
      <dsp:nvSpPr>
        <dsp:cNvPr id="0" name=""/>
        <dsp:cNvSpPr/>
      </dsp:nvSpPr>
      <dsp:spPr>
        <a:xfrm>
          <a:off x="4383634" y="3864318"/>
          <a:ext cx="7088900" cy="10160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t" anchorCtr="0">
          <a:noAutofit/>
        </a:bodyPr>
        <a:lstStyle/>
        <a:p>
          <a:pPr lvl="0" algn="l" defTabSz="800100">
            <a:lnSpc>
              <a:spcPct val="90000"/>
            </a:lnSpc>
            <a:spcBef>
              <a:spcPct val="0"/>
            </a:spcBef>
            <a:spcAft>
              <a:spcPct val="35000"/>
            </a:spcAft>
          </a:pPr>
          <a:r>
            <a:rPr lang="en-US" sz="1800" b="1" u="sng" kern="1200" dirty="0" smtClean="0">
              <a:solidFill>
                <a:srgbClr val="FFFF00"/>
              </a:solidFill>
            </a:rPr>
            <a:t>Hypothalamic-Pituitary- adrenal/thyroid Axis </a:t>
          </a:r>
          <a:r>
            <a:rPr lang="en-US" sz="1800" b="1" u="sng" kern="1200" dirty="0" err="1" smtClean="0">
              <a:solidFill>
                <a:srgbClr val="FFFF00"/>
              </a:solidFill>
            </a:rPr>
            <a:t>dysrequlation</a:t>
          </a:r>
          <a:r>
            <a:rPr lang="en-US" sz="1800" b="1" u="sng" kern="1200" dirty="0" smtClean="0">
              <a:solidFill>
                <a:srgbClr val="FFFF00"/>
              </a:solidFill>
            </a:rPr>
            <a:t>: </a:t>
          </a:r>
          <a:r>
            <a:rPr lang="en-US" sz="1600" b="1" kern="1200" dirty="0" smtClean="0">
              <a:solidFill>
                <a:schemeClr val="bg1"/>
              </a:solidFill>
            </a:rPr>
            <a:t>Hypersecretion of cortisol is present, DST; NON-suppression of cortisol seen in 50% in Pts. with melancholia. 5%-10% of depressed patient have Abn. thyroid function. Blunted response to TRH challenge</a:t>
          </a:r>
          <a:endParaRPr lang="en-US" sz="1600" b="1" kern="1200" dirty="0">
            <a:solidFill>
              <a:schemeClr val="bg1"/>
            </a:solidFill>
          </a:endParaRPr>
        </a:p>
      </dsp:txBody>
      <dsp:txXfrm>
        <a:off x="4413393" y="3894077"/>
        <a:ext cx="7029382" cy="956527"/>
      </dsp:txXfrm>
    </dsp:sp>
    <dsp:sp modelId="{BB31949D-7E5B-4243-B715-4494C9A1D1A0}">
      <dsp:nvSpPr>
        <dsp:cNvPr id="0" name=""/>
        <dsp:cNvSpPr/>
      </dsp:nvSpPr>
      <dsp:spPr>
        <a:xfrm rot="4959157">
          <a:off x="715636" y="4147136"/>
          <a:ext cx="2401328" cy="14509"/>
        </a:xfrm>
        <a:custGeom>
          <a:avLst/>
          <a:gdLst/>
          <a:ahLst/>
          <a:cxnLst/>
          <a:rect l="0" t="0" r="0" b="0"/>
          <a:pathLst>
            <a:path>
              <a:moveTo>
                <a:pt x="0" y="7254"/>
              </a:moveTo>
              <a:lnTo>
                <a:pt x="2401328" y="725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US" sz="900" kern="1200"/>
        </a:p>
      </dsp:txBody>
      <dsp:txXfrm>
        <a:off x="1856267" y="4094358"/>
        <a:ext cx="120066" cy="120066"/>
      </dsp:txXfrm>
    </dsp:sp>
    <dsp:sp modelId="{7A042B84-A288-4A9A-9012-AE0EE25C772C}">
      <dsp:nvSpPr>
        <dsp:cNvPr id="0" name=""/>
        <dsp:cNvSpPr/>
      </dsp:nvSpPr>
      <dsp:spPr>
        <a:xfrm>
          <a:off x="2069847" y="5034117"/>
          <a:ext cx="1954569" cy="6221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Brain images</a:t>
          </a:r>
          <a:endParaRPr lang="en-US" sz="2000" b="1" kern="1200" dirty="0"/>
        </a:p>
      </dsp:txBody>
      <dsp:txXfrm>
        <a:off x="2088069" y="5052339"/>
        <a:ext cx="1918125" cy="585715"/>
      </dsp:txXfrm>
    </dsp:sp>
    <dsp:sp modelId="{982075C8-1F15-4468-8A27-E7E07DEF7F80}">
      <dsp:nvSpPr>
        <dsp:cNvPr id="0" name=""/>
        <dsp:cNvSpPr/>
      </dsp:nvSpPr>
      <dsp:spPr>
        <a:xfrm rot="621016">
          <a:off x="4021022" y="5375423"/>
          <a:ext cx="417230" cy="14509"/>
        </a:xfrm>
        <a:custGeom>
          <a:avLst/>
          <a:gdLst/>
          <a:ahLst/>
          <a:cxnLst/>
          <a:rect l="0" t="0" r="0" b="0"/>
          <a:pathLst>
            <a:path>
              <a:moveTo>
                <a:pt x="0" y="7254"/>
              </a:moveTo>
              <a:lnTo>
                <a:pt x="417230" y="725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219207" y="5372247"/>
        <a:ext cx="20861" cy="20861"/>
      </dsp:txXfrm>
    </dsp:sp>
    <dsp:sp modelId="{B815D418-DB7B-49AD-932A-C1F3680CFF34}">
      <dsp:nvSpPr>
        <dsp:cNvPr id="0" name=""/>
        <dsp:cNvSpPr/>
      </dsp:nvSpPr>
      <dsp:spPr>
        <a:xfrm>
          <a:off x="4434858" y="4981198"/>
          <a:ext cx="6905647" cy="87792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t" anchorCtr="0">
          <a:noAutofit/>
        </a:bodyPr>
        <a:lstStyle/>
        <a:p>
          <a:pPr lvl="0" algn="l" defTabSz="711200">
            <a:lnSpc>
              <a:spcPct val="90000"/>
            </a:lnSpc>
            <a:spcBef>
              <a:spcPct val="0"/>
            </a:spcBef>
            <a:spcAft>
              <a:spcPct val="35000"/>
            </a:spcAft>
          </a:pPr>
          <a:r>
            <a:rPr lang="en-US" sz="1600" b="1" u="sng" kern="1200" dirty="0" smtClean="0">
              <a:solidFill>
                <a:srgbClr val="FFFF00"/>
              </a:solidFill>
            </a:rPr>
            <a:t>MRI:</a:t>
          </a:r>
          <a:r>
            <a:rPr lang="en-US" sz="1600" b="1" kern="1200" dirty="0" smtClean="0">
              <a:solidFill>
                <a:schemeClr val="bg1"/>
              </a:solidFill>
            </a:rPr>
            <a:t> Neurodegenerative disorders</a:t>
          </a:r>
          <a:r>
            <a:rPr lang="en-US" sz="1600" b="1" kern="1200" baseline="0" dirty="0" smtClean="0">
              <a:solidFill>
                <a:schemeClr val="bg1"/>
              </a:solidFill>
            </a:rPr>
            <a:t> </a:t>
          </a:r>
          <a:r>
            <a:rPr lang="en-US" sz="1600" b="1" kern="1200" dirty="0" smtClean="0">
              <a:solidFill>
                <a:schemeClr val="bg1"/>
              </a:solidFill>
            </a:rPr>
            <a:t>increase risks for depression; more hyperintensities in subcortical regions and reduced in hippocampus. PET scan show decreased prefrontal metabolism</a:t>
          </a:r>
          <a:endParaRPr lang="en-US" sz="1600" b="1" kern="1200" dirty="0">
            <a:solidFill>
              <a:schemeClr val="bg1"/>
            </a:solidFill>
          </a:endParaRPr>
        </a:p>
      </dsp:txBody>
      <dsp:txXfrm>
        <a:off x="4460571" y="5006911"/>
        <a:ext cx="6854221" cy="8264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645A39-FEF4-448F-BBD6-07FEF715B13E}">
      <dsp:nvSpPr>
        <dsp:cNvPr id="0" name=""/>
        <dsp:cNvSpPr/>
      </dsp:nvSpPr>
      <dsp:spPr>
        <a:xfrm>
          <a:off x="646266" y="0"/>
          <a:ext cx="4870732" cy="5240953"/>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4A1E52-C57A-4F8F-B1A2-DB245A601930}">
      <dsp:nvSpPr>
        <dsp:cNvPr id="0" name=""/>
        <dsp:cNvSpPr/>
      </dsp:nvSpPr>
      <dsp:spPr>
        <a:xfrm>
          <a:off x="2981188" y="524208"/>
          <a:ext cx="6457281" cy="837881"/>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Risk of relapse after one episode is 50%, </a:t>
          </a:r>
        </a:p>
        <a:p>
          <a:pPr lvl="0" algn="ctr" defTabSz="889000">
            <a:lnSpc>
              <a:spcPct val="90000"/>
            </a:lnSpc>
            <a:spcBef>
              <a:spcPct val="0"/>
            </a:spcBef>
            <a:spcAft>
              <a:spcPct val="35000"/>
            </a:spcAft>
          </a:pPr>
          <a:r>
            <a:rPr lang="en-US" sz="2000" kern="1200" dirty="0" smtClean="0"/>
            <a:t>80% after third episode</a:t>
          </a:r>
          <a:endParaRPr lang="en-US" sz="2000" kern="1200" dirty="0"/>
        </a:p>
      </dsp:txBody>
      <dsp:txXfrm>
        <a:off x="3022090" y="565110"/>
        <a:ext cx="6375477" cy="756077"/>
      </dsp:txXfrm>
    </dsp:sp>
    <dsp:sp modelId="{9D9D33F6-BD0D-4D5A-A04A-D4102AE9B153}">
      <dsp:nvSpPr>
        <dsp:cNvPr id="0" name=""/>
        <dsp:cNvSpPr/>
      </dsp:nvSpPr>
      <dsp:spPr>
        <a:xfrm>
          <a:off x="2442585" y="1538921"/>
          <a:ext cx="7005031" cy="890209"/>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20% will continue to feel depressed after 2 years</a:t>
          </a:r>
          <a:endParaRPr lang="en-US" sz="2000" kern="1200" dirty="0"/>
        </a:p>
      </dsp:txBody>
      <dsp:txXfrm>
        <a:off x="2486041" y="1582377"/>
        <a:ext cx="6918119" cy="803297"/>
      </dsp:txXfrm>
    </dsp:sp>
    <dsp:sp modelId="{106EFBDE-691B-43D7-B363-CFF4A5262F96}">
      <dsp:nvSpPr>
        <dsp:cNvPr id="0" name=""/>
        <dsp:cNvSpPr/>
      </dsp:nvSpPr>
      <dsp:spPr>
        <a:xfrm>
          <a:off x="1936945" y="2605962"/>
          <a:ext cx="7632939" cy="88585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30% will remit within 6-24 months</a:t>
          </a:r>
          <a:endParaRPr lang="en-US" sz="2000" kern="1200" dirty="0"/>
        </a:p>
      </dsp:txBody>
      <dsp:txXfrm>
        <a:off x="1980189" y="2649206"/>
        <a:ext cx="7546451" cy="799364"/>
      </dsp:txXfrm>
    </dsp:sp>
    <dsp:sp modelId="{99FCEC25-9CEB-4625-A6F7-AD7F3B08C088}">
      <dsp:nvSpPr>
        <dsp:cNvPr id="0" name=""/>
        <dsp:cNvSpPr/>
      </dsp:nvSpPr>
      <dsp:spPr>
        <a:xfrm>
          <a:off x="971441" y="3668645"/>
          <a:ext cx="8598443" cy="87126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Average length of episod</a:t>
          </a:r>
          <a:r>
            <a:rPr lang="en-US" sz="2000" kern="1200" baseline="0" dirty="0" smtClean="0"/>
            <a:t>e is</a:t>
          </a:r>
          <a:r>
            <a:rPr lang="en-US" sz="2000" kern="1200" dirty="0" smtClean="0"/>
            <a:t> 4-5 months, </a:t>
          </a:r>
        </a:p>
        <a:p>
          <a:pPr lvl="0" algn="ctr" defTabSz="889000">
            <a:lnSpc>
              <a:spcPct val="90000"/>
            </a:lnSpc>
            <a:spcBef>
              <a:spcPct val="0"/>
            </a:spcBef>
            <a:spcAft>
              <a:spcPct val="35000"/>
            </a:spcAft>
          </a:pPr>
          <a:r>
            <a:rPr lang="en-US" sz="2000" kern="1200" dirty="0" smtClean="0"/>
            <a:t>6 months after episode 50% will have full recovery</a:t>
          </a:r>
          <a:endParaRPr lang="en-US" sz="2000" kern="1200" dirty="0"/>
        </a:p>
      </dsp:txBody>
      <dsp:txXfrm>
        <a:off x="1013973" y="3711177"/>
        <a:ext cx="8513379" cy="78620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wrap="square"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8788"/>
          </a:xfrm>
          <a:prstGeom prst="rect">
            <a:avLst/>
          </a:prstGeom>
          <a:noFill/>
          <a:ln>
            <a:noFill/>
          </a:ln>
        </p:spPr>
        <p:txBody>
          <a:bodyPr wrap="square"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399" cy="3600450"/>
          </a:xfrm>
          <a:prstGeom prst="rect">
            <a:avLst/>
          </a:prstGeom>
          <a:noFill/>
          <a:ln>
            <a:noFill/>
          </a:ln>
        </p:spPr>
        <p:txBody>
          <a:bodyPr wrap="square" lIns="91425" tIns="91425" rIns="91425" bIns="91425" anchor="t" anchorCtr="0"/>
          <a:lstStyle>
            <a:lvl1pPr marL="0" marR="0" lvl="0" indent="0" algn="l" rtl="0">
              <a:spcBef>
                <a:spcPts val="0"/>
              </a:spcBef>
              <a:buChar char="●"/>
              <a:defRPr sz="1200" b="0" i="0" u="none" strike="noStrike" cap="none">
                <a:solidFill>
                  <a:schemeClr val="dk1"/>
                </a:solidFill>
                <a:latin typeface="Calibri"/>
                <a:ea typeface="Calibri"/>
                <a:cs typeface="Calibri"/>
                <a:sym typeface="Calibri"/>
              </a:defRPr>
            </a:lvl1pPr>
            <a:lvl2pPr marL="457200" marR="0" lvl="1" indent="0" algn="l" rtl="0">
              <a:spcBef>
                <a:spcPts val="0"/>
              </a:spcBef>
              <a:buChar char="○"/>
              <a:defRPr sz="1200" b="0" i="0" u="none" strike="noStrike" cap="none">
                <a:solidFill>
                  <a:schemeClr val="dk1"/>
                </a:solidFill>
                <a:latin typeface="Calibri"/>
                <a:ea typeface="Calibri"/>
                <a:cs typeface="Calibri"/>
                <a:sym typeface="Calibri"/>
              </a:defRPr>
            </a:lvl2pPr>
            <a:lvl3pPr marL="914400" marR="0" lvl="2" indent="0" algn="l" rtl="0">
              <a:spcBef>
                <a:spcPts val="0"/>
              </a:spcBef>
              <a:buChar char="■"/>
              <a:defRPr sz="1200" b="0" i="0" u="none" strike="noStrike" cap="none">
                <a:solidFill>
                  <a:schemeClr val="dk1"/>
                </a:solidFill>
                <a:latin typeface="Calibri"/>
                <a:ea typeface="Calibri"/>
                <a:cs typeface="Calibri"/>
                <a:sym typeface="Calibri"/>
              </a:defRPr>
            </a:lvl3pPr>
            <a:lvl4pPr marL="1371600" marR="0" lvl="3" indent="0" algn="l" rtl="0">
              <a:spcBef>
                <a:spcPts val="0"/>
              </a:spcBef>
              <a:buChar char="●"/>
              <a:defRPr sz="1200" b="0" i="0" u="none" strike="noStrike" cap="none">
                <a:solidFill>
                  <a:schemeClr val="dk1"/>
                </a:solidFill>
                <a:latin typeface="Calibri"/>
                <a:ea typeface="Calibri"/>
                <a:cs typeface="Calibri"/>
                <a:sym typeface="Calibri"/>
              </a:defRPr>
            </a:lvl4pPr>
            <a:lvl5pPr marL="1828800" marR="0" lvl="4" indent="0" algn="l" rtl="0">
              <a:spcBef>
                <a:spcPts val="0"/>
              </a:spcBef>
              <a:buChar char="○"/>
              <a:defRPr sz="1200" b="0" i="0" u="none" strike="noStrike" cap="none">
                <a:solidFill>
                  <a:schemeClr val="dk1"/>
                </a:solidFill>
                <a:latin typeface="Calibri"/>
                <a:ea typeface="Calibri"/>
                <a:cs typeface="Calibri"/>
                <a:sym typeface="Calibri"/>
              </a:defRPr>
            </a:lvl5pPr>
            <a:lvl6pPr marL="2286000" marR="0" lvl="5" indent="0" algn="l" rtl="0">
              <a:spcBef>
                <a:spcPts val="0"/>
              </a:spcBef>
              <a:buChar char="■"/>
              <a:defRPr sz="1200" b="0" i="0" u="none" strike="noStrike" cap="none">
                <a:solidFill>
                  <a:schemeClr val="dk1"/>
                </a:solidFill>
                <a:latin typeface="Calibri"/>
                <a:ea typeface="Calibri"/>
                <a:cs typeface="Calibri"/>
                <a:sym typeface="Calibri"/>
              </a:defRPr>
            </a:lvl6pPr>
            <a:lvl7pPr marL="2743200" marR="0" lvl="6" indent="0" algn="l" rtl="0">
              <a:spcBef>
                <a:spcPts val="0"/>
              </a:spcBef>
              <a:buChar char="●"/>
              <a:defRPr sz="1200" b="0" i="0" u="none" strike="noStrike" cap="none">
                <a:solidFill>
                  <a:schemeClr val="dk1"/>
                </a:solidFill>
                <a:latin typeface="Calibri"/>
                <a:ea typeface="Calibri"/>
                <a:cs typeface="Calibri"/>
                <a:sym typeface="Calibri"/>
              </a:defRPr>
            </a:lvl7pPr>
            <a:lvl8pPr marL="3200400" marR="0" lvl="7" indent="0" algn="l" rtl="0">
              <a:spcBef>
                <a:spcPts val="0"/>
              </a:spcBef>
              <a:buChar char="○"/>
              <a:defRPr sz="1200" b="0" i="0" u="none" strike="noStrike" cap="none">
                <a:solidFill>
                  <a:schemeClr val="dk1"/>
                </a:solidFill>
                <a:latin typeface="Calibri"/>
                <a:ea typeface="Calibri"/>
                <a:cs typeface="Calibri"/>
                <a:sym typeface="Calibri"/>
              </a:defRPr>
            </a:lvl8pPr>
            <a:lvl9pPr marL="3657600" marR="0" lvl="8" indent="0" algn="l" rtl="0">
              <a:spcBef>
                <a:spcPts val="0"/>
              </a:spcBef>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8786"/>
          </a:xfrm>
          <a:prstGeom prst="rect">
            <a:avLst/>
          </a:prstGeom>
          <a:noFill/>
          <a:ln>
            <a:noFill/>
          </a:ln>
        </p:spPr>
        <p:txBody>
          <a:bodyPr wrap="square"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8786"/>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8225282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7" name="Shape 157"/>
          <p:cNvSpPr txBox="1">
            <a:spLocks noGrp="1"/>
          </p:cNvSpPr>
          <p:nvPr>
            <p:ph type="body" idx="1"/>
          </p:nvPr>
        </p:nvSpPr>
        <p:spPr>
          <a:xfrm>
            <a:off x="685800" y="4400550"/>
            <a:ext cx="5486399" cy="360045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dirty="0">
              <a:solidFill>
                <a:schemeClr val="lt1"/>
              </a:solidFill>
              <a:latin typeface="Calibri"/>
              <a:ea typeface="Calibri"/>
              <a:cs typeface="Calibri"/>
              <a:sym typeface="Calibri"/>
            </a:endParaRPr>
          </a:p>
        </p:txBody>
      </p:sp>
      <p:sp>
        <p:nvSpPr>
          <p:cNvPr id="158" name="Shape 158"/>
          <p:cNvSpPr txBox="1">
            <a:spLocks noGrp="1"/>
          </p:cNvSpPr>
          <p:nvPr>
            <p:ph type="sldNum" idx="12"/>
          </p:nvPr>
        </p:nvSpPr>
        <p:spPr>
          <a:xfrm>
            <a:off x="3884612" y="8685213"/>
            <a:ext cx="2971799" cy="458786"/>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lt1"/>
                </a:solidFill>
                <a:latin typeface="Calibri"/>
                <a:ea typeface="Calibri"/>
                <a:cs typeface="Calibri"/>
                <a:sym typeface="Calibri"/>
              </a:rPr>
              <a:t>1</a:t>
            </a:fld>
            <a:endParaRPr lang="en-US" sz="12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7961645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5" name="Shape 215"/>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216" name="Shape 216"/>
          <p:cNvSpPr txBox="1">
            <a:spLocks noGrp="1"/>
          </p:cNvSpPr>
          <p:nvPr>
            <p:ph type="sldNum" idx="12"/>
          </p:nvPr>
        </p:nvSpPr>
        <p:spPr>
          <a:xfrm>
            <a:off x="3884612" y="8685213"/>
            <a:ext cx="2971800" cy="458700"/>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10</a:t>
            </a:fld>
            <a:endParaRPr lang="en-US"/>
          </a:p>
        </p:txBody>
      </p:sp>
    </p:spTree>
    <p:extLst>
      <p:ext uri="{BB962C8B-B14F-4D97-AF65-F5344CB8AC3E}">
        <p14:creationId xmlns:p14="http://schemas.microsoft.com/office/powerpoint/2010/main" val="1762250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1" name="Shape 221"/>
          <p:cNvSpPr txBox="1">
            <a:spLocks noGrp="1"/>
          </p:cNvSpPr>
          <p:nvPr>
            <p:ph type="body" idx="1"/>
          </p:nvPr>
        </p:nvSpPr>
        <p:spPr>
          <a:xfrm>
            <a:off x="685800" y="4400550"/>
            <a:ext cx="5486399" cy="360045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22" name="Shape 222"/>
          <p:cNvSpPr txBox="1">
            <a:spLocks noGrp="1"/>
          </p:cNvSpPr>
          <p:nvPr>
            <p:ph type="sldNum" idx="12"/>
          </p:nvPr>
        </p:nvSpPr>
        <p:spPr>
          <a:xfrm>
            <a:off x="3884612" y="8685213"/>
            <a:ext cx="2971799" cy="458786"/>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54084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endParaRPr dirty="0"/>
          </a:p>
        </p:txBody>
      </p:sp>
      <p:sp>
        <p:nvSpPr>
          <p:cNvPr id="228" name="Shape 22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95008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Shape 35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9" name="Shape 359"/>
          <p:cNvSpPr txBox="1">
            <a:spLocks noGrp="1"/>
          </p:cNvSpPr>
          <p:nvPr>
            <p:ph type="body" idx="1"/>
          </p:nvPr>
        </p:nvSpPr>
        <p:spPr>
          <a:xfrm>
            <a:off x="685800" y="4400550"/>
            <a:ext cx="5486399" cy="360045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60" name="Shape 360"/>
          <p:cNvSpPr txBox="1">
            <a:spLocks noGrp="1"/>
          </p:cNvSpPr>
          <p:nvPr>
            <p:ph type="sldNum" idx="12"/>
          </p:nvPr>
        </p:nvSpPr>
        <p:spPr>
          <a:xfrm>
            <a:off x="3884612" y="8685213"/>
            <a:ext cx="2971799" cy="458786"/>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9006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368182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endParaRPr/>
          </a:p>
        </p:txBody>
      </p:sp>
      <p:sp>
        <p:nvSpPr>
          <p:cNvPr id="234" name="Shape 23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34572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0" name="Shape 240"/>
          <p:cNvSpPr txBox="1">
            <a:spLocks noGrp="1"/>
          </p:cNvSpPr>
          <p:nvPr>
            <p:ph type="body" idx="1"/>
          </p:nvPr>
        </p:nvSpPr>
        <p:spPr>
          <a:xfrm>
            <a:off x="685800" y="4400550"/>
            <a:ext cx="5486399" cy="360045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41" name="Shape 241"/>
          <p:cNvSpPr txBox="1">
            <a:spLocks noGrp="1"/>
          </p:cNvSpPr>
          <p:nvPr>
            <p:ph type="sldNum" idx="12"/>
          </p:nvPr>
        </p:nvSpPr>
        <p:spPr>
          <a:xfrm>
            <a:off x="3884612" y="8685213"/>
            <a:ext cx="2971799" cy="458786"/>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330254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66863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46454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7" name="Shape 247"/>
          <p:cNvSpPr txBox="1">
            <a:spLocks noGrp="1"/>
          </p:cNvSpPr>
          <p:nvPr>
            <p:ph type="body" idx="1"/>
          </p:nvPr>
        </p:nvSpPr>
        <p:spPr>
          <a:xfrm>
            <a:off x="685800" y="4400550"/>
            <a:ext cx="5486399" cy="360045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48" name="Shape 248"/>
          <p:cNvSpPr txBox="1">
            <a:spLocks noGrp="1"/>
          </p:cNvSpPr>
          <p:nvPr>
            <p:ph type="sldNum" idx="12"/>
          </p:nvPr>
        </p:nvSpPr>
        <p:spPr>
          <a:xfrm>
            <a:off x="3884612" y="8685213"/>
            <a:ext cx="2971799" cy="458786"/>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04614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4" name="Shape 164"/>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dirty="0"/>
          </a:p>
        </p:txBody>
      </p:sp>
      <p:sp>
        <p:nvSpPr>
          <p:cNvPr id="165" name="Shape 165"/>
          <p:cNvSpPr txBox="1">
            <a:spLocks noGrp="1"/>
          </p:cNvSpPr>
          <p:nvPr>
            <p:ph type="sldNum" idx="12"/>
          </p:nvPr>
        </p:nvSpPr>
        <p:spPr>
          <a:xfrm>
            <a:off x="3884612" y="8685213"/>
            <a:ext cx="2971800" cy="458700"/>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a:t>
            </a:fld>
            <a:endParaRPr lang="en-US"/>
          </a:p>
        </p:txBody>
      </p:sp>
    </p:spTree>
    <p:extLst>
      <p:ext uri="{BB962C8B-B14F-4D97-AF65-F5344CB8AC3E}">
        <p14:creationId xmlns:p14="http://schemas.microsoft.com/office/powerpoint/2010/main" val="9591424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678873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924927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endParaRPr/>
          </a:p>
        </p:txBody>
      </p:sp>
      <p:sp>
        <p:nvSpPr>
          <p:cNvPr id="254" name="Shape 25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5650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endParaRPr/>
          </a:p>
        </p:txBody>
      </p:sp>
      <p:sp>
        <p:nvSpPr>
          <p:cNvPr id="260" name="Shape 26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80191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6" name="Shape 266"/>
          <p:cNvSpPr txBox="1">
            <a:spLocks noGrp="1"/>
          </p:cNvSpPr>
          <p:nvPr>
            <p:ph type="body" idx="1"/>
          </p:nvPr>
        </p:nvSpPr>
        <p:spPr>
          <a:xfrm>
            <a:off x="685800" y="4400550"/>
            <a:ext cx="5486399" cy="360045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67" name="Shape 267"/>
          <p:cNvSpPr txBox="1">
            <a:spLocks noGrp="1"/>
          </p:cNvSpPr>
          <p:nvPr>
            <p:ph type="sldNum" idx="12"/>
          </p:nvPr>
        </p:nvSpPr>
        <p:spPr>
          <a:xfrm>
            <a:off x="3884612" y="8685213"/>
            <a:ext cx="2971799" cy="458786"/>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758702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3" name="Shape 273"/>
          <p:cNvSpPr txBox="1">
            <a:spLocks noGrp="1"/>
          </p:cNvSpPr>
          <p:nvPr>
            <p:ph type="body" idx="1"/>
          </p:nvPr>
        </p:nvSpPr>
        <p:spPr>
          <a:xfrm>
            <a:off x="685800" y="4400550"/>
            <a:ext cx="5486399" cy="360045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274" name="Shape 274"/>
          <p:cNvSpPr txBox="1">
            <a:spLocks noGrp="1"/>
          </p:cNvSpPr>
          <p:nvPr>
            <p:ph type="sldNum" idx="12"/>
          </p:nvPr>
        </p:nvSpPr>
        <p:spPr>
          <a:xfrm>
            <a:off x="3884612" y="8685213"/>
            <a:ext cx="2971799" cy="458786"/>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062846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endParaRPr dirty="0"/>
          </a:p>
        </p:txBody>
      </p:sp>
      <p:sp>
        <p:nvSpPr>
          <p:cNvPr id="281" name="Shape 2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409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34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368025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endParaRPr/>
          </a:p>
        </p:txBody>
      </p:sp>
      <p:sp>
        <p:nvSpPr>
          <p:cNvPr id="288" name="Shape 28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7384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endParaRPr/>
          </a:p>
        </p:txBody>
      </p:sp>
      <p:sp>
        <p:nvSpPr>
          <p:cNvPr id="294" name="Shape 29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8504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2" name="Shape 202"/>
          <p:cNvSpPr txBox="1">
            <a:spLocks noGrp="1"/>
          </p:cNvSpPr>
          <p:nvPr>
            <p:ph type="body" idx="1"/>
          </p:nvPr>
        </p:nvSpPr>
        <p:spPr>
          <a:xfrm>
            <a:off x="685800" y="4400550"/>
            <a:ext cx="5486399" cy="360045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03" name="Shape 203"/>
          <p:cNvSpPr txBox="1">
            <a:spLocks noGrp="1"/>
          </p:cNvSpPr>
          <p:nvPr>
            <p:ph type="sldNum" idx="12"/>
          </p:nvPr>
        </p:nvSpPr>
        <p:spPr>
          <a:xfrm>
            <a:off x="3884612" y="8685213"/>
            <a:ext cx="2971799" cy="458786"/>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048733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1" name="Shape 301"/>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302" name="Shape 302"/>
          <p:cNvSpPr txBox="1">
            <a:spLocks noGrp="1"/>
          </p:cNvSpPr>
          <p:nvPr>
            <p:ph type="sldNum" idx="12"/>
          </p:nvPr>
        </p:nvSpPr>
        <p:spPr>
          <a:xfrm>
            <a:off x="3884612" y="8685213"/>
            <a:ext cx="2971800" cy="458700"/>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38</a:t>
            </a:fld>
            <a:endParaRPr lang="en-US"/>
          </a:p>
        </p:txBody>
      </p:sp>
    </p:spTree>
    <p:extLst>
      <p:ext uri="{BB962C8B-B14F-4D97-AF65-F5344CB8AC3E}">
        <p14:creationId xmlns:p14="http://schemas.microsoft.com/office/powerpoint/2010/main" val="4239280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endParaRPr/>
          </a:p>
        </p:txBody>
      </p:sp>
      <p:sp>
        <p:nvSpPr>
          <p:cNvPr id="311" name="Shape 31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57649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Shape 31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7" name="Shape 317"/>
          <p:cNvSpPr txBox="1">
            <a:spLocks noGrp="1"/>
          </p:cNvSpPr>
          <p:nvPr>
            <p:ph type="body" idx="1"/>
          </p:nvPr>
        </p:nvSpPr>
        <p:spPr>
          <a:xfrm>
            <a:off x="685800" y="4400550"/>
            <a:ext cx="5486399" cy="360045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18" name="Shape 318"/>
          <p:cNvSpPr txBox="1">
            <a:spLocks noGrp="1"/>
          </p:cNvSpPr>
          <p:nvPr>
            <p:ph type="sldNum" idx="12"/>
          </p:nvPr>
        </p:nvSpPr>
        <p:spPr>
          <a:xfrm>
            <a:off x="3884612" y="8685213"/>
            <a:ext cx="2971799" cy="458786"/>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41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690573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42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580974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43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088744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Shape 625"/>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endParaRPr/>
          </a:p>
        </p:txBody>
      </p:sp>
      <p:sp>
        <p:nvSpPr>
          <p:cNvPr id="626" name="Shape 62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0903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endParaRPr/>
          </a:p>
        </p:txBody>
      </p:sp>
      <p:sp>
        <p:nvSpPr>
          <p:cNvPr id="324" name="Shape 32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24198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Shape 32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0" name="Shape 330"/>
          <p:cNvSpPr txBox="1">
            <a:spLocks noGrp="1"/>
          </p:cNvSpPr>
          <p:nvPr>
            <p:ph type="body" idx="1"/>
          </p:nvPr>
        </p:nvSpPr>
        <p:spPr>
          <a:xfrm>
            <a:off x="685800" y="4400550"/>
            <a:ext cx="5486399" cy="360045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31" name="Shape 331"/>
          <p:cNvSpPr txBox="1">
            <a:spLocks noGrp="1"/>
          </p:cNvSpPr>
          <p:nvPr>
            <p:ph type="sldNum" idx="12"/>
          </p:nvPr>
        </p:nvSpPr>
        <p:spPr>
          <a:xfrm>
            <a:off x="3884612" y="8685213"/>
            <a:ext cx="2971799" cy="458786"/>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47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373931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7" name="Shape 337"/>
          <p:cNvSpPr txBox="1">
            <a:spLocks noGrp="1"/>
          </p:cNvSpPr>
          <p:nvPr>
            <p:ph type="body" idx="1"/>
          </p:nvPr>
        </p:nvSpPr>
        <p:spPr>
          <a:xfrm>
            <a:off x="685800" y="4400550"/>
            <a:ext cx="5486399" cy="360045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38" name="Shape 338"/>
          <p:cNvSpPr txBox="1">
            <a:spLocks noGrp="1"/>
          </p:cNvSpPr>
          <p:nvPr>
            <p:ph type="sldNum" idx="12"/>
          </p:nvPr>
        </p:nvSpPr>
        <p:spPr>
          <a:xfrm>
            <a:off x="3884612" y="8685213"/>
            <a:ext cx="2971799" cy="458786"/>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49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14080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Shape 34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5" name="Shape 345"/>
          <p:cNvSpPr txBox="1">
            <a:spLocks noGrp="1"/>
          </p:cNvSpPr>
          <p:nvPr>
            <p:ph type="body" idx="1"/>
          </p:nvPr>
        </p:nvSpPr>
        <p:spPr>
          <a:xfrm>
            <a:off x="685800" y="4400550"/>
            <a:ext cx="5486399" cy="360045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46" name="Shape 346"/>
          <p:cNvSpPr txBox="1">
            <a:spLocks noGrp="1"/>
          </p:cNvSpPr>
          <p:nvPr>
            <p:ph type="sldNum" idx="12"/>
          </p:nvPr>
        </p:nvSpPr>
        <p:spPr>
          <a:xfrm>
            <a:off x="3884612" y="8685213"/>
            <a:ext cx="2971799" cy="458786"/>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50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14174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endParaRPr/>
          </a:p>
        </p:txBody>
      </p:sp>
      <p:sp>
        <p:nvSpPr>
          <p:cNvPr id="209" name="Shape 20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25667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Shape 365"/>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endParaRPr/>
          </a:p>
        </p:txBody>
      </p:sp>
      <p:sp>
        <p:nvSpPr>
          <p:cNvPr id="366" name="Shape 36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90594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Shape 371"/>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endParaRPr/>
          </a:p>
        </p:txBody>
      </p:sp>
      <p:sp>
        <p:nvSpPr>
          <p:cNvPr id="372" name="Shape 37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03313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Shape 377"/>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endParaRPr/>
          </a:p>
        </p:txBody>
      </p:sp>
      <p:sp>
        <p:nvSpPr>
          <p:cNvPr id="378" name="Shape 37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06262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Shape 383"/>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endParaRPr/>
          </a:p>
        </p:txBody>
      </p:sp>
      <p:sp>
        <p:nvSpPr>
          <p:cNvPr id="384" name="Shape 38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32228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Shape 35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2" name="Shape 352"/>
          <p:cNvSpPr txBox="1">
            <a:spLocks noGrp="1"/>
          </p:cNvSpPr>
          <p:nvPr>
            <p:ph type="body" idx="1"/>
          </p:nvPr>
        </p:nvSpPr>
        <p:spPr>
          <a:xfrm>
            <a:off x="685800" y="4400550"/>
            <a:ext cx="5486399" cy="360045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53" name="Shape 353"/>
          <p:cNvSpPr txBox="1">
            <a:spLocks noGrp="1"/>
          </p:cNvSpPr>
          <p:nvPr>
            <p:ph type="sldNum" idx="12"/>
          </p:nvPr>
        </p:nvSpPr>
        <p:spPr>
          <a:xfrm>
            <a:off x="3884612" y="8685213"/>
            <a:ext cx="2971799" cy="458786"/>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56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607725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Shape 389"/>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endParaRPr/>
          </a:p>
        </p:txBody>
      </p:sp>
      <p:sp>
        <p:nvSpPr>
          <p:cNvPr id="390" name="Shape 390"/>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86937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Shape 39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5" name="Shape 395"/>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396" name="Shape 396"/>
          <p:cNvSpPr txBox="1">
            <a:spLocks noGrp="1"/>
          </p:cNvSpPr>
          <p:nvPr>
            <p:ph type="sldNum" idx="12"/>
          </p:nvPr>
        </p:nvSpPr>
        <p:spPr>
          <a:xfrm>
            <a:off x="3884612" y="8685213"/>
            <a:ext cx="2971800" cy="458700"/>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58</a:t>
            </a:fld>
            <a:endParaRPr lang="en-US"/>
          </a:p>
        </p:txBody>
      </p:sp>
    </p:spTree>
    <p:extLst>
      <p:ext uri="{BB962C8B-B14F-4D97-AF65-F5344CB8AC3E}">
        <p14:creationId xmlns:p14="http://schemas.microsoft.com/office/powerpoint/2010/main" val="21217505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Shape 40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02" name="Shape 402"/>
          <p:cNvSpPr txBox="1">
            <a:spLocks noGrp="1"/>
          </p:cNvSpPr>
          <p:nvPr>
            <p:ph type="body" idx="1"/>
          </p:nvPr>
        </p:nvSpPr>
        <p:spPr>
          <a:xfrm>
            <a:off x="685800" y="4400550"/>
            <a:ext cx="5486399" cy="360045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403" name="Shape 403"/>
          <p:cNvSpPr txBox="1">
            <a:spLocks noGrp="1"/>
          </p:cNvSpPr>
          <p:nvPr>
            <p:ph type="sldNum" idx="12"/>
          </p:nvPr>
        </p:nvSpPr>
        <p:spPr>
          <a:xfrm>
            <a:off x="3884612" y="8685213"/>
            <a:ext cx="2971799" cy="458786"/>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59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951152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Shape 408"/>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endParaRPr/>
          </a:p>
        </p:txBody>
      </p:sp>
      <p:sp>
        <p:nvSpPr>
          <p:cNvPr id="409" name="Shape 40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5926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Shape 41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15" name="Shape 415"/>
          <p:cNvSpPr txBox="1">
            <a:spLocks noGrp="1"/>
          </p:cNvSpPr>
          <p:nvPr>
            <p:ph type="body" idx="1"/>
          </p:nvPr>
        </p:nvSpPr>
        <p:spPr>
          <a:xfrm>
            <a:off x="685800" y="4400550"/>
            <a:ext cx="5486399" cy="360045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416" name="Shape 416"/>
          <p:cNvSpPr txBox="1">
            <a:spLocks noGrp="1"/>
          </p:cNvSpPr>
          <p:nvPr>
            <p:ph type="sldNum" idx="12"/>
          </p:nvPr>
        </p:nvSpPr>
        <p:spPr>
          <a:xfrm>
            <a:off x="3884612" y="8685213"/>
            <a:ext cx="2971799" cy="458786"/>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61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9076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6" name="Shape 176"/>
          <p:cNvSpPr txBox="1">
            <a:spLocks noGrp="1"/>
          </p:cNvSpPr>
          <p:nvPr>
            <p:ph type="body" idx="1"/>
          </p:nvPr>
        </p:nvSpPr>
        <p:spPr>
          <a:xfrm>
            <a:off x="685800" y="4400550"/>
            <a:ext cx="5486399" cy="360045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77" name="Shape 177"/>
          <p:cNvSpPr txBox="1">
            <a:spLocks noGrp="1"/>
          </p:cNvSpPr>
          <p:nvPr>
            <p:ph type="sldNum" idx="12"/>
          </p:nvPr>
        </p:nvSpPr>
        <p:spPr>
          <a:xfrm>
            <a:off x="3884612" y="8685213"/>
            <a:ext cx="2971799" cy="458786"/>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5953854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Shape 42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22" name="Shape 422"/>
          <p:cNvSpPr txBox="1">
            <a:spLocks noGrp="1"/>
          </p:cNvSpPr>
          <p:nvPr>
            <p:ph type="body" idx="1"/>
          </p:nvPr>
        </p:nvSpPr>
        <p:spPr>
          <a:xfrm>
            <a:off x="685800" y="4400550"/>
            <a:ext cx="5486399" cy="360045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423" name="Shape 423"/>
          <p:cNvSpPr txBox="1">
            <a:spLocks noGrp="1"/>
          </p:cNvSpPr>
          <p:nvPr>
            <p:ph type="sldNum" idx="12"/>
          </p:nvPr>
        </p:nvSpPr>
        <p:spPr>
          <a:xfrm>
            <a:off x="3884612" y="8685213"/>
            <a:ext cx="2971799" cy="458786"/>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63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927722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Shape 428"/>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endParaRPr/>
          </a:p>
        </p:txBody>
      </p:sp>
      <p:sp>
        <p:nvSpPr>
          <p:cNvPr id="429" name="Shape 42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473349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Shape 43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35" name="Shape 435"/>
          <p:cNvSpPr txBox="1">
            <a:spLocks noGrp="1"/>
          </p:cNvSpPr>
          <p:nvPr>
            <p:ph type="body" idx="1"/>
          </p:nvPr>
        </p:nvSpPr>
        <p:spPr>
          <a:xfrm>
            <a:off x="685800" y="4400550"/>
            <a:ext cx="5486399" cy="360045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436" name="Shape 436"/>
          <p:cNvSpPr txBox="1">
            <a:spLocks noGrp="1"/>
          </p:cNvSpPr>
          <p:nvPr>
            <p:ph type="sldNum" idx="12"/>
          </p:nvPr>
        </p:nvSpPr>
        <p:spPr>
          <a:xfrm>
            <a:off x="3884612" y="8685213"/>
            <a:ext cx="2971799" cy="458786"/>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66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7080490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68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6290447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Shape 441"/>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endParaRPr/>
          </a:p>
        </p:txBody>
      </p:sp>
      <p:sp>
        <p:nvSpPr>
          <p:cNvPr id="442" name="Shape 44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536406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Shape 44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48" name="Shape 448"/>
          <p:cNvSpPr txBox="1">
            <a:spLocks noGrp="1"/>
          </p:cNvSpPr>
          <p:nvPr>
            <p:ph type="body" idx="1"/>
          </p:nvPr>
        </p:nvSpPr>
        <p:spPr>
          <a:xfrm>
            <a:off x="685800" y="4400550"/>
            <a:ext cx="5486399" cy="360045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449" name="Shape 449"/>
          <p:cNvSpPr txBox="1">
            <a:spLocks noGrp="1"/>
          </p:cNvSpPr>
          <p:nvPr>
            <p:ph type="sldNum" idx="12"/>
          </p:nvPr>
        </p:nvSpPr>
        <p:spPr>
          <a:xfrm>
            <a:off x="3884612" y="8685213"/>
            <a:ext cx="2971799" cy="458786"/>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70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0050880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Shape 45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55" name="Shape 455"/>
          <p:cNvSpPr txBox="1">
            <a:spLocks noGrp="1"/>
          </p:cNvSpPr>
          <p:nvPr>
            <p:ph type="body" idx="1"/>
          </p:nvPr>
        </p:nvSpPr>
        <p:spPr>
          <a:xfrm>
            <a:off x="685800" y="4400550"/>
            <a:ext cx="5486399" cy="360045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456" name="Shape 456"/>
          <p:cNvSpPr txBox="1">
            <a:spLocks noGrp="1"/>
          </p:cNvSpPr>
          <p:nvPr>
            <p:ph type="sldNum" idx="12"/>
          </p:nvPr>
        </p:nvSpPr>
        <p:spPr>
          <a:xfrm>
            <a:off x="3884612" y="8685213"/>
            <a:ext cx="2971799" cy="458786"/>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71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3425884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Shape 46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62" name="Shape 462"/>
          <p:cNvSpPr txBox="1">
            <a:spLocks noGrp="1"/>
          </p:cNvSpPr>
          <p:nvPr>
            <p:ph type="body" idx="1"/>
          </p:nvPr>
        </p:nvSpPr>
        <p:spPr>
          <a:xfrm>
            <a:off x="685800" y="4400550"/>
            <a:ext cx="5486399" cy="360045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463" name="Shape 463"/>
          <p:cNvSpPr txBox="1">
            <a:spLocks noGrp="1"/>
          </p:cNvSpPr>
          <p:nvPr>
            <p:ph type="sldNum" idx="12"/>
          </p:nvPr>
        </p:nvSpPr>
        <p:spPr>
          <a:xfrm>
            <a:off x="3884612" y="8685213"/>
            <a:ext cx="2971799" cy="458786"/>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72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5217435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73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8289865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Shape 46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69" name="Shape 469"/>
          <p:cNvSpPr txBox="1">
            <a:spLocks noGrp="1"/>
          </p:cNvSpPr>
          <p:nvPr>
            <p:ph type="body" idx="1"/>
          </p:nvPr>
        </p:nvSpPr>
        <p:spPr>
          <a:xfrm>
            <a:off x="685800" y="4400550"/>
            <a:ext cx="5486399" cy="360045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470" name="Shape 470"/>
          <p:cNvSpPr txBox="1">
            <a:spLocks noGrp="1"/>
          </p:cNvSpPr>
          <p:nvPr>
            <p:ph type="sldNum" idx="12"/>
          </p:nvPr>
        </p:nvSpPr>
        <p:spPr>
          <a:xfrm>
            <a:off x="3884612" y="8685213"/>
            <a:ext cx="2971799" cy="458786"/>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74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42669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endParaRPr/>
          </a:p>
        </p:txBody>
      </p:sp>
      <p:sp>
        <p:nvSpPr>
          <p:cNvPr id="170" name="Shape 17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453301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Shape 47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76" name="Shape 476"/>
          <p:cNvSpPr txBox="1">
            <a:spLocks noGrp="1"/>
          </p:cNvSpPr>
          <p:nvPr>
            <p:ph type="body" idx="1"/>
          </p:nvPr>
        </p:nvSpPr>
        <p:spPr>
          <a:xfrm>
            <a:off x="685800" y="4400550"/>
            <a:ext cx="5486399" cy="360045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477" name="Shape 477"/>
          <p:cNvSpPr txBox="1">
            <a:spLocks noGrp="1"/>
          </p:cNvSpPr>
          <p:nvPr>
            <p:ph type="sldNum" idx="12"/>
          </p:nvPr>
        </p:nvSpPr>
        <p:spPr>
          <a:xfrm>
            <a:off x="3884612" y="8685213"/>
            <a:ext cx="2971799" cy="458786"/>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75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654850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76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0910647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Shape 5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04" name="Shape 504"/>
          <p:cNvSpPr txBox="1">
            <a:spLocks noGrp="1"/>
          </p:cNvSpPr>
          <p:nvPr>
            <p:ph type="body" idx="1"/>
          </p:nvPr>
        </p:nvSpPr>
        <p:spPr>
          <a:xfrm>
            <a:off x="685800" y="4400550"/>
            <a:ext cx="5486399" cy="360045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505" name="Shape 505"/>
          <p:cNvSpPr txBox="1">
            <a:spLocks noGrp="1"/>
          </p:cNvSpPr>
          <p:nvPr>
            <p:ph type="sldNum" idx="12"/>
          </p:nvPr>
        </p:nvSpPr>
        <p:spPr>
          <a:xfrm>
            <a:off x="3884612" y="8685213"/>
            <a:ext cx="2971799" cy="458786"/>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77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4742911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Shape 51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11" name="Shape 511"/>
          <p:cNvSpPr txBox="1">
            <a:spLocks noGrp="1"/>
          </p:cNvSpPr>
          <p:nvPr>
            <p:ph type="body" idx="1"/>
          </p:nvPr>
        </p:nvSpPr>
        <p:spPr>
          <a:xfrm>
            <a:off x="685800" y="4400550"/>
            <a:ext cx="5486399" cy="360045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512" name="Shape 512"/>
          <p:cNvSpPr txBox="1">
            <a:spLocks noGrp="1"/>
          </p:cNvSpPr>
          <p:nvPr>
            <p:ph type="sldNum" idx="12"/>
          </p:nvPr>
        </p:nvSpPr>
        <p:spPr>
          <a:xfrm>
            <a:off x="3884612" y="8685213"/>
            <a:ext cx="2971799" cy="458786"/>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78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47964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Shape 51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18" name="Shape 518"/>
          <p:cNvSpPr txBox="1">
            <a:spLocks noGrp="1"/>
          </p:cNvSpPr>
          <p:nvPr>
            <p:ph type="body" idx="1"/>
          </p:nvPr>
        </p:nvSpPr>
        <p:spPr>
          <a:xfrm>
            <a:off x="685800" y="4400550"/>
            <a:ext cx="5486399" cy="360045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519" name="Shape 519"/>
          <p:cNvSpPr txBox="1">
            <a:spLocks noGrp="1"/>
          </p:cNvSpPr>
          <p:nvPr>
            <p:ph type="sldNum" idx="12"/>
          </p:nvPr>
        </p:nvSpPr>
        <p:spPr>
          <a:xfrm>
            <a:off x="3884612" y="8685213"/>
            <a:ext cx="2971799" cy="458786"/>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79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6375911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Shape 52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25" name="Shape 525"/>
          <p:cNvSpPr txBox="1">
            <a:spLocks noGrp="1"/>
          </p:cNvSpPr>
          <p:nvPr>
            <p:ph type="body" idx="1"/>
          </p:nvPr>
        </p:nvSpPr>
        <p:spPr>
          <a:xfrm>
            <a:off x="685800" y="4400550"/>
            <a:ext cx="5486399" cy="360045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526" name="Shape 526"/>
          <p:cNvSpPr txBox="1">
            <a:spLocks noGrp="1"/>
          </p:cNvSpPr>
          <p:nvPr>
            <p:ph type="sldNum" idx="12"/>
          </p:nvPr>
        </p:nvSpPr>
        <p:spPr>
          <a:xfrm>
            <a:off x="3884612" y="8685213"/>
            <a:ext cx="2971799" cy="458786"/>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80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0648137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Shape 53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32" name="Shape 532"/>
          <p:cNvSpPr txBox="1">
            <a:spLocks noGrp="1"/>
          </p:cNvSpPr>
          <p:nvPr>
            <p:ph type="body" idx="1"/>
          </p:nvPr>
        </p:nvSpPr>
        <p:spPr>
          <a:xfrm>
            <a:off x="685800" y="4400550"/>
            <a:ext cx="5486399" cy="360045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533" name="Shape 533"/>
          <p:cNvSpPr txBox="1">
            <a:spLocks noGrp="1"/>
          </p:cNvSpPr>
          <p:nvPr>
            <p:ph type="sldNum" idx="12"/>
          </p:nvPr>
        </p:nvSpPr>
        <p:spPr>
          <a:xfrm>
            <a:off x="3884612" y="8685213"/>
            <a:ext cx="2971799" cy="458786"/>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81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7506415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Shape 59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8" name="Shape 598"/>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599" name="Shape 599"/>
          <p:cNvSpPr txBox="1">
            <a:spLocks noGrp="1"/>
          </p:cNvSpPr>
          <p:nvPr>
            <p:ph type="sldNum" idx="12"/>
          </p:nvPr>
        </p:nvSpPr>
        <p:spPr>
          <a:xfrm>
            <a:off x="3884612" y="8685213"/>
            <a:ext cx="2971800" cy="458700"/>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82</a:t>
            </a:fld>
            <a:endParaRPr lang="en-US"/>
          </a:p>
        </p:txBody>
      </p:sp>
    </p:spTree>
    <p:extLst>
      <p:ext uri="{BB962C8B-B14F-4D97-AF65-F5344CB8AC3E}">
        <p14:creationId xmlns:p14="http://schemas.microsoft.com/office/powerpoint/2010/main" val="190676025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Shape 538"/>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endParaRPr/>
          </a:p>
        </p:txBody>
      </p:sp>
      <p:sp>
        <p:nvSpPr>
          <p:cNvPr id="539" name="Shape 53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365208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Shape 544"/>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endParaRPr/>
          </a:p>
        </p:txBody>
      </p:sp>
      <p:sp>
        <p:nvSpPr>
          <p:cNvPr id="545" name="Shape 54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79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endParaRPr/>
          </a:p>
        </p:txBody>
      </p:sp>
      <p:sp>
        <p:nvSpPr>
          <p:cNvPr id="184" name="Shape 18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985766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Shape 55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51" name="Shape 551"/>
          <p:cNvSpPr txBox="1">
            <a:spLocks noGrp="1"/>
          </p:cNvSpPr>
          <p:nvPr>
            <p:ph type="body" idx="1"/>
          </p:nvPr>
        </p:nvSpPr>
        <p:spPr>
          <a:xfrm>
            <a:off x="685800" y="4400550"/>
            <a:ext cx="5486399" cy="360045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552" name="Shape 552"/>
          <p:cNvSpPr txBox="1">
            <a:spLocks noGrp="1"/>
          </p:cNvSpPr>
          <p:nvPr>
            <p:ph type="sldNum" idx="12"/>
          </p:nvPr>
        </p:nvSpPr>
        <p:spPr>
          <a:xfrm>
            <a:off x="3884612" y="8685213"/>
            <a:ext cx="2971799" cy="458786"/>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86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707307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Shape 55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58" name="Shape 558"/>
          <p:cNvSpPr txBox="1">
            <a:spLocks noGrp="1"/>
          </p:cNvSpPr>
          <p:nvPr>
            <p:ph type="body" idx="1"/>
          </p:nvPr>
        </p:nvSpPr>
        <p:spPr>
          <a:xfrm>
            <a:off x="685800" y="4400550"/>
            <a:ext cx="5486399" cy="360045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559" name="Shape 559"/>
          <p:cNvSpPr txBox="1">
            <a:spLocks noGrp="1"/>
          </p:cNvSpPr>
          <p:nvPr>
            <p:ph type="sldNum" idx="12"/>
          </p:nvPr>
        </p:nvSpPr>
        <p:spPr>
          <a:xfrm>
            <a:off x="3884612" y="8685213"/>
            <a:ext cx="2971799" cy="458786"/>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89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059813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Shape 56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65" name="Shape 565"/>
          <p:cNvSpPr txBox="1">
            <a:spLocks noGrp="1"/>
          </p:cNvSpPr>
          <p:nvPr>
            <p:ph type="body" idx="1"/>
          </p:nvPr>
        </p:nvSpPr>
        <p:spPr>
          <a:xfrm>
            <a:off x="685800" y="4400550"/>
            <a:ext cx="5486399" cy="360045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566" name="Shape 566"/>
          <p:cNvSpPr txBox="1">
            <a:spLocks noGrp="1"/>
          </p:cNvSpPr>
          <p:nvPr>
            <p:ph type="sldNum" idx="12"/>
          </p:nvPr>
        </p:nvSpPr>
        <p:spPr>
          <a:xfrm>
            <a:off x="3884612" y="8685213"/>
            <a:ext cx="2971799" cy="458786"/>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90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405353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83" name="Shape 483"/>
          <p:cNvSpPr txBox="1">
            <a:spLocks noGrp="1"/>
          </p:cNvSpPr>
          <p:nvPr>
            <p:ph type="body" idx="1"/>
          </p:nvPr>
        </p:nvSpPr>
        <p:spPr>
          <a:xfrm>
            <a:off x="685800" y="4400550"/>
            <a:ext cx="5486399" cy="360045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484" name="Shape 484"/>
          <p:cNvSpPr txBox="1">
            <a:spLocks noGrp="1"/>
          </p:cNvSpPr>
          <p:nvPr>
            <p:ph type="sldNum" idx="12"/>
          </p:nvPr>
        </p:nvSpPr>
        <p:spPr>
          <a:xfrm>
            <a:off x="3884612" y="8685213"/>
            <a:ext cx="2971799" cy="458786"/>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91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9611142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Shape 48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90" name="Shape 490"/>
          <p:cNvSpPr txBox="1">
            <a:spLocks noGrp="1"/>
          </p:cNvSpPr>
          <p:nvPr>
            <p:ph type="body" idx="1"/>
          </p:nvPr>
        </p:nvSpPr>
        <p:spPr>
          <a:xfrm>
            <a:off x="685800" y="4400550"/>
            <a:ext cx="5486399" cy="360045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491" name="Shape 491"/>
          <p:cNvSpPr txBox="1">
            <a:spLocks noGrp="1"/>
          </p:cNvSpPr>
          <p:nvPr>
            <p:ph type="sldNum" idx="12"/>
          </p:nvPr>
        </p:nvSpPr>
        <p:spPr>
          <a:xfrm>
            <a:off x="3884612" y="8685213"/>
            <a:ext cx="2971799" cy="458786"/>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92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2163277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Shape 49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97" name="Shape 497"/>
          <p:cNvSpPr txBox="1">
            <a:spLocks noGrp="1"/>
          </p:cNvSpPr>
          <p:nvPr>
            <p:ph type="body" idx="1"/>
          </p:nvPr>
        </p:nvSpPr>
        <p:spPr>
          <a:xfrm>
            <a:off x="685800" y="4400550"/>
            <a:ext cx="5486399" cy="360045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498" name="Shape 498"/>
          <p:cNvSpPr txBox="1">
            <a:spLocks noGrp="1"/>
          </p:cNvSpPr>
          <p:nvPr>
            <p:ph type="sldNum" idx="12"/>
          </p:nvPr>
        </p:nvSpPr>
        <p:spPr>
          <a:xfrm>
            <a:off x="3884612" y="8685213"/>
            <a:ext cx="2971799" cy="458786"/>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93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7906013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Shape 57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72" name="Shape 572"/>
          <p:cNvSpPr txBox="1">
            <a:spLocks noGrp="1"/>
          </p:cNvSpPr>
          <p:nvPr>
            <p:ph type="body" idx="1"/>
          </p:nvPr>
        </p:nvSpPr>
        <p:spPr>
          <a:xfrm>
            <a:off x="685800" y="4400550"/>
            <a:ext cx="5486399" cy="360045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573" name="Shape 573"/>
          <p:cNvSpPr txBox="1">
            <a:spLocks noGrp="1"/>
          </p:cNvSpPr>
          <p:nvPr>
            <p:ph type="sldNum" idx="12"/>
          </p:nvPr>
        </p:nvSpPr>
        <p:spPr>
          <a:xfrm>
            <a:off x="3884612" y="8685213"/>
            <a:ext cx="2971799" cy="458786"/>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94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3307755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Shape 578"/>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endParaRPr/>
          </a:p>
        </p:txBody>
      </p:sp>
      <p:sp>
        <p:nvSpPr>
          <p:cNvPr id="579" name="Shape 57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918089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Shape 58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85" name="Shape 585"/>
          <p:cNvSpPr txBox="1">
            <a:spLocks noGrp="1"/>
          </p:cNvSpPr>
          <p:nvPr>
            <p:ph type="body" idx="1"/>
          </p:nvPr>
        </p:nvSpPr>
        <p:spPr>
          <a:xfrm>
            <a:off x="685800" y="4400550"/>
            <a:ext cx="5486399" cy="360045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586" name="Shape 586"/>
          <p:cNvSpPr txBox="1">
            <a:spLocks noGrp="1"/>
          </p:cNvSpPr>
          <p:nvPr>
            <p:ph type="sldNum" idx="12"/>
          </p:nvPr>
        </p:nvSpPr>
        <p:spPr>
          <a:xfrm>
            <a:off x="3884612" y="8685213"/>
            <a:ext cx="2971799" cy="458786"/>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97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1343600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Shape 642"/>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endParaRPr/>
          </a:p>
        </p:txBody>
      </p:sp>
      <p:sp>
        <p:nvSpPr>
          <p:cNvPr id="643" name="Shape 643"/>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6587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endParaRPr dirty="0"/>
          </a:p>
        </p:txBody>
      </p:sp>
      <p:sp>
        <p:nvSpPr>
          <p:cNvPr id="190" name="Shape 19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15037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Shape 647"/>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endParaRPr dirty="0"/>
          </a:p>
        </p:txBody>
      </p:sp>
      <p:sp>
        <p:nvSpPr>
          <p:cNvPr id="648" name="Shape 64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57680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Shape 653"/>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endParaRPr/>
          </a:p>
        </p:txBody>
      </p:sp>
      <p:sp>
        <p:nvSpPr>
          <p:cNvPr id="654" name="Shape 65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0990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endParaRPr/>
          </a:p>
        </p:txBody>
      </p:sp>
      <p:sp>
        <p:nvSpPr>
          <p:cNvPr id="196" name="Shape 19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66383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blipFill rotWithShape="1">
          <a:blip r:embed="rId2">
            <a:alphaModFix/>
          </a:blip>
          <a:stretch>
            <a:fillRect/>
          </a:stretch>
        </a:blipFill>
        <a:effectLst/>
      </p:bgPr>
    </p:bg>
    <p:spTree>
      <p:nvGrpSpPr>
        <p:cNvPr id="1" name="Shape 15"/>
        <p:cNvGrpSpPr/>
        <p:nvPr/>
      </p:nvGrpSpPr>
      <p:grpSpPr>
        <a:xfrm>
          <a:off x="0" y="0"/>
          <a:ext cx="0" cy="0"/>
          <a:chOff x="0" y="0"/>
          <a:chExt cx="0" cy="0"/>
        </a:xfrm>
      </p:grpSpPr>
      <p:pic>
        <p:nvPicPr>
          <p:cNvPr id="16" name="Shape 16" descr="Celestia-R1---OverlayTitleHD.png"/>
          <p:cNvPicPr preferRelativeResize="0"/>
          <p:nvPr/>
        </p:nvPicPr>
        <p:blipFill rotWithShape="1">
          <a:blip r:embed="rId3">
            <a:alphaModFix/>
          </a:blip>
          <a:srcRect/>
          <a:stretch/>
        </p:blipFill>
        <p:spPr>
          <a:xfrm>
            <a:off x="0" y="0"/>
            <a:ext cx="12091315" cy="6849357"/>
          </a:xfrm>
          <a:prstGeom prst="rect">
            <a:avLst/>
          </a:prstGeom>
          <a:noFill/>
          <a:ln>
            <a:noFill/>
          </a:ln>
        </p:spPr>
      </p:pic>
      <p:sp>
        <p:nvSpPr>
          <p:cNvPr id="17" name="Shape 17"/>
          <p:cNvSpPr txBox="1">
            <a:spLocks noGrp="1"/>
          </p:cNvSpPr>
          <p:nvPr>
            <p:ph type="ctrTitle"/>
          </p:nvPr>
        </p:nvSpPr>
        <p:spPr>
          <a:xfrm>
            <a:off x="3962398" y="1964266"/>
            <a:ext cx="7197600" cy="2421599"/>
          </a:xfrm>
          <a:prstGeom prst="rect">
            <a:avLst/>
          </a:prstGeom>
          <a:noFill/>
          <a:ln>
            <a:noFill/>
          </a:ln>
        </p:spPr>
        <p:txBody>
          <a:bodyPr wrap="square" lIns="91425" tIns="91425" rIns="91425" bIns="91425" anchor="b" anchorCtr="0"/>
          <a:lstStyle>
            <a:lvl1pPr marL="0" marR="0" lvl="0" indent="0" algn="r" rtl="0">
              <a:spcBef>
                <a:spcPts val="0"/>
              </a:spcBef>
              <a:buClr>
                <a:srgbClr val="351C75"/>
              </a:buClr>
              <a:buNone/>
              <a:defRPr sz="4800" b="1" i="0" u="none" strike="noStrike" cap="none">
                <a:solidFill>
                  <a:srgbClr val="351C75"/>
                </a:solidFill>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18" name="Shape 18"/>
          <p:cNvSpPr txBox="1">
            <a:spLocks noGrp="1"/>
          </p:cNvSpPr>
          <p:nvPr>
            <p:ph type="subTitle" idx="1"/>
          </p:nvPr>
        </p:nvSpPr>
        <p:spPr>
          <a:xfrm>
            <a:off x="3962398" y="4385732"/>
            <a:ext cx="7197600" cy="1405500"/>
          </a:xfrm>
          <a:prstGeom prst="rect">
            <a:avLst/>
          </a:prstGeom>
          <a:noFill/>
          <a:ln>
            <a:noFill/>
          </a:ln>
        </p:spPr>
        <p:txBody>
          <a:bodyPr wrap="square" lIns="91425" tIns="91425" rIns="91425" bIns="91425" anchor="t" anchorCtr="0"/>
          <a:lstStyle>
            <a:lvl1pPr marL="0" marR="0" lvl="0" indent="0" algn="r" rtl="0">
              <a:spcBef>
                <a:spcPts val="0"/>
              </a:spcBef>
              <a:spcAft>
                <a:spcPts val="1000"/>
              </a:spcAft>
              <a:buClr>
                <a:schemeClr val="lt1"/>
              </a:buClr>
              <a:buFont typeface="Arial"/>
              <a:buNone/>
              <a:defRPr sz="1800" b="0" i="0" u="none" strike="noStrike" cap="none">
                <a:solidFill>
                  <a:schemeClr val="lt1"/>
                </a:solidFill>
                <a:latin typeface="Calibri"/>
                <a:ea typeface="Calibri"/>
                <a:cs typeface="Calibri"/>
                <a:sym typeface="Calibri"/>
              </a:defRPr>
            </a:lvl1pPr>
            <a:lvl2pPr marL="457200" marR="0" lvl="1" indent="0" algn="ctr" rtl="0">
              <a:spcBef>
                <a:spcPts val="0"/>
              </a:spcBef>
              <a:spcAft>
                <a:spcPts val="1000"/>
              </a:spcAft>
              <a:buClr>
                <a:schemeClr val="lt1"/>
              </a:buClr>
              <a:buFont typeface="Arial"/>
              <a:buNone/>
              <a:defRPr sz="1600" b="0" i="0" u="none" strike="noStrike" cap="none">
                <a:solidFill>
                  <a:schemeClr val="lt1"/>
                </a:solidFill>
                <a:latin typeface="Calibri"/>
                <a:ea typeface="Calibri"/>
                <a:cs typeface="Calibri"/>
                <a:sym typeface="Calibri"/>
              </a:defRPr>
            </a:lvl2pPr>
            <a:lvl3pPr marL="914400" marR="0" lvl="2" indent="0" algn="ctr" rtl="0">
              <a:spcBef>
                <a:spcPts val="0"/>
              </a:spcBef>
              <a:spcAft>
                <a:spcPts val="1000"/>
              </a:spcAft>
              <a:buClr>
                <a:schemeClr val="lt1"/>
              </a:buClr>
              <a:buFont typeface="Arial"/>
              <a:buNone/>
              <a:defRPr sz="1400" b="0" i="0" u="none" strike="noStrike" cap="none">
                <a:solidFill>
                  <a:schemeClr val="lt1"/>
                </a:solidFill>
                <a:latin typeface="Calibri"/>
                <a:ea typeface="Calibri"/>
                <a:cs typeface="Calibri"/>
                <a:sym typeface="Calibri"/>
              </a:defRPr>
            </a:lvl3pPr>
            <a:lvl4pPr marL="1371600" marR="0" lvl="3" indent="0" algn="ctr" rtl="0">
              <a:spcBef>
                <a:spcPts val="0"/>
              </a:spcBef>
              <a:spcAft>
                <a:spcPts val="1000"/>
              </a:spcAft>
              <a:buClr>
                <a:schemeClr val="lt1"/>
              </a:buClr>
              <a:buFont typeface="Arial"/>
              <a:buNone/>
              <a:defRPr sz="1200" b="0" i="0" u="none" strike="noStrike" cap="none">
                <a:solidFill>
                  <a:schemeClr val="lt1"/>
                </a:solidFill>
                <a:latin typeface="Calibri"/>
                <a:ea typeface="Calibri"/>
                <a:cs typeface="Calibri"/>
                <a:sym typeface="Calibri"/>
              </a:defRPr>
            </a:lvl4pPr>
            <a:lvl5pPr marL="1828800" marR="0" lvl="4" indent="0" algn="ctr" rtl="0">
              <a:spcBef>
                <a:spcPts val="0"/>
              </a:spcBef>
              <a:spcAft>
                <a:spcPts val="1000"/>
              </a:spcAft>
              <a:buClr>
                <a:schemeClr val="lt1"/>
              </a:buClr>
              <a:buFont typeface="Arial"/>
              <a:buNone/>
              <a:defRPr sz="1200" b="0" i="0" u="none" strike="noStrike" cap="none">
                <a:solidFill>
                  <a:schemeClr val="lt1"/>
                </a:solidFill>
                <a:latin typeface="Calibri"/>
                <a:ea typeface="Calibri"/>
                <a:cs typeface="Calibri"/>
                <a:sym typeface="Calibri"/>
              </a:defRPr>
            </a:lvl5pPr>
            <a:lvl6pPr marL="2286000" marR="0" lvl="5" indent="0" algn="ctr" rtl="0">
              <a:spcBef>
                <a:spcPts val="0"/>
              </a:spcBef>
              <a:spcAft>
                <a:spcPts val="1000"/>
              </a:spcAft>
              <a:buClr>
                <a:schemeClr val="lt1"/>
              </a:buClr>
              <a:buFont typeface="Arial"/>
              <a:buNone/>
              <a:defRPr sz="1200" b="0" i="0" u="none" strike="noStrike" cap="none">
                <a:solidFill>
                  <a:schemeClr val="lt1"/>
                </a:solidFill>
                <a:latin typeface="Calibri"/>
                <a:ea typeface="Calibri"/>
                <a:cs typeface="Calibri"/>
                <a:sym typeface="Calibri"/>
              </a:defRPr>
            </a:lvl6pPr>
            <a:lvl7pPr marL="2743200" marR="0" lvl="6" indent="0" algn="ctr" rtl="0">
              <a:spcBef>
                <a:spcPts val="0"/>
              </a:spcBef>
              <a:spcAft>
                <a:spcPts val="1000"/>
              </a:spcAft>
              <a:buClr>
                <a:schemeClr val="lt1"/>
              </a:buClr>
              <a:buFont typeface="Arial"/>
              <a:buNone/>
              <a:defRPr sz="1200" b="0" i="0" u="none" strike="noStrike" cap="none">
                <a:solidFill>
                  <a:schemeClr val="lt1"/>
                </a:solidFill>
                <a:latin typeface="Calibri"/>
                <a:ea typeface="Calibri"/>
                <a:cs typeface="Calibri"/>
                <a:sym typeface="Calibri"/>
              </a:defRPr>
            </a:lvl7pPr>
            <a:lvl8pPr marL="3200400" marR="0" lvl="7" indent="0" algn="ctr" rtl="0">
              <a:spcBef>
                <a:spcPts val="0"/>
              </a:spcBef>
              <a:spcAft>
                <a:spcPts val="1000"/>
              </a:spcAft>
              <a:buClr>
                <a:schemeClr val="lt1"/>
              </a:buClr>
              <a:buFont typeface="Arial"/>
              <a:buNone/>
              <a:defRPr sz="1200" b="0" i="0" u="none" strike="noStrike" cap="none">
                <a:solidFill>
                  <a:schemeClr val="lt1"/>
                </a:solidFill>
                <a:latin typeface="Calibri"/>
                <a:ea typeface="Calibri"/>
                <a:cs typeface="Calibri"/>
                <a:sym typeface="Calibri"/>
              </a:defRPr>
            </a:lvl8pPr>
            <a:lvl9pPr marL="3657600" marR="0" lvl="8" indent="0" algn="ctr" rtl="0">
              <a:spcBef>
                <a:spcPts val="0"/>
              </a:spcBef>
              <a:spcAft>
                <a:spcPts val="1000"/>
              </a:spcAft>
              <a:buClr>
                <a:schemeClr val="lt1"/>
              </a:buClr>
              <a:buFont typeface="Arial"/>
              <a:buNone/>
              <a:defRPr sz="1200" b="0" i="0" u="none" strike="noStrike" cap="none">
                <a:solidFill>
                  <a:schemeClr val="lt1"/>
                </a:solidFill>
                <a:latin typeface="Calibri"/>
                <a:ea typeface="Calibri"/>
                <a:cs typeface="Calibri"/>
                <a:sym typeface="Calibri"/>
              </a:defRPr>
            </a:lvl9pPr>
          </a:lstStyle>
          <a:p>
            <a:endParaRPr/>
          </a:p>
        </p:txBody>
      </p:sp>
      <p:sp>
        <p:nvSpPr>
          <p:cNvPr id="19" name="Shape 19"/>
          <p:cNvSpPr txBox="1">
            <a:spLocks noGrp="1"/>
          </p:cNvSpPr>
          <p:nvPr>
            <p:ph type="dt" idx="10"/>
          </p:nvPr>
        </p:nvSpPr>
        <p:spPr>
          <a:xfrm>
            <a:off x="8932557" y="5870575"/>
            <a:ext cx="1600200" cy="377700"/>
          </a:xfrm>
          <a:prstGeom prst="rect">
            <a:avLst/>
          </a:prstGeom>
          <a:noFill/>
          <a:ln>
            <a:noFill/>
          </a:ln>
        </p:spPr>
        <p:txBody>
          <a:bodyPr wrap="square" lIns="91425" tIns="91425" rIns="91425" bIns="91425" anchor="ctr" anchorCtr="0"/>
          <a:lstStyle>
            <a:lvl1pPr marL="0" marR="0" lvl="0" indent="0" algn="r" rtl="0">
              <a:spcBef>
                <a:spcPts val="0"/>
              </a:spcBef>
              <a:buNone/>
              <a:defRPr sz="10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20" name="Shape 20"/>
          <p:cNvSpPr txBox="1">
            <a:spLocks noGrp="1"/>
          </p:cNvSpPr>
          <p:nvPr>
            <p:ph type="ftr" idx="11"/>
          </p:nvPr>
        </p:nvSpPr>
        <p:spPr>
          <a:xfrm>
            <a:off x="3962398" y="5870575"/>
            <a:ext cx="4893900" cy="377700"/>
          </a:xfrm>
          <a:prstGeom prst="rect">
            <a:avLst/>
          </a:prstGeom>
          <a:noFill/>
          <a:ln>
            <a:noFill/>
          </a:ln>
        </p:spPr>
        <p:txBody>
          <a:bodyPr wrap="square" lIns="91425" tIns="91425" rIns="91425" bIns="91425" anchor="ctr" anchorCtr="0"/>
          <a:lstStyle>
            <a:lvl1pPr marL="0" marR="0" lvl="0" indent="0" algn="l" rtl="0">
              <a:spcBef>
                <a:spcPts val="0"/>
              </a:spcBef>
              <a:buNone/>
              <a:defRPr sz="10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21" name="Shape 21"/>
          <p:cNvSpPr txBox="1">
            <a:spLocks noGrp="1"/>
          </p:cNvSpPr>
          <p:nvPr>
            <p:ph type="sldNum" idx="12"/>
          </p:nvPr>
        </p:nvSpPr>
        <p:spPr>
          <a:xfrm>
            <a:off x="10608957" y="5870575"/>
            <a:ext cx="551100" cy="37770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000" b="0" i="0" u="none" strike="noStrike" cap="none">
                <a:solidFill>
                  <a:schemeClr val="lt1"/>
                </a:solidFill>
                <a:latin typeface="Calibri"/>
                <a:ea typeface="Calibri"/>
                <a:cs typeface="Calibri"/>
                <a:sym typeface="Calibri"/>
              </a:rPr>
              <a:t>‹#›</a:t>
            </a:fld>
            <a:endParaRPr lang="en-US" sz="10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Panoramic Picture with Caption">
    <p:spTree>
      <p:nvGrpSpPr>
        <p:cNvPr id="1" name="Shape 91"/>
        <p:cNvGrpSpPr/>
        <p:nvPr/>
      </p:nvGrpSpPr>
      <p:grpSpPr>
        <a:xfrm>
          <a:off x="0" y="0"/>
          <a:ext cx="0" cy="0"/>
          <a:chOff x="0" y="0"/>
          <a:chExt cx="0" cy="0"/>
        </a:xfrm>
      </p:grpSpPr>
      <p:pic>
        <p:nvPicPr>
          <p:cNvPr id="92" name="Shape 92" descr="Celestia-R1---OverlayContentHD.png"/>
          <p:cNvPicPr preferRelativeResize="0"/>
          <p:nvPr/>
        </p:nvPicPr>
        <p:blipFill rotWithShape="1">
          <a:blip r:embed="rId2">
            <a:alphaModFix/>
          </a:blip>
          <a:srcRect/>
          <a:stretch/>
        </p:blipFill>
        <p:spPr>
          <a:xfrm>
            <a:off x="0" y="0"/>
            <a:ext cx="12091315" cy="6849357"/>
          </a:xfrm>
          <a:prstGeom prst="rect">
            <a:avLst/>
          </a:prstGeom>
          <a:noFill/>
          <a:ln>
            <a:noFill/>
          </a:ln>
        </p:spPr>
      </p:pic>
      <p:sp>
        <p:nvSpPr>
          <p:cNvPr id="93" name="Shape 93"/>
          <p:cNvSpPr txBox="1">
            <a:spLocks noGrp="1"/>
          </p:cNvSpPr>
          <p:nvPr>
            <p:ph type="title"/>
          </p:nvPr>
        </p:nvSpPr>
        <p:spPr>
          <a:xfrm>
            <a:off x="685800" y="4732864"/>
            <a:ext cx="10131300" cy="566700"/>
          </a:xfrm>
          <a:prstGeom prst="rect">
            <a:avLst/>
          </a:prstGeom>
          <a:noFill/>
          <a:ln>
            <a:noFill/>
          </a:ln>
        </p:spPr>
        <p:txBody>
          <a:bodyPr wrap="square" lIns="91425" tIns="91425" rIns="91425" bIns="91425" anchor="b" anchorCtr="0"/>
          <a:lstStyle>
            <a:lvl1pPr marL="0" marR="0" lvl="0" indent="0" algn="l" rtl="0">
              <a:spcBef>
                <a:spcPts val="0"/>
              </a:spcBef>
              <a:buClr>
                <a:schemeClr val="lt1"/>
              </a:buClr>
              <a:buFont typeface="Calibri"/>
              <a:buNone/>
              <a:defRPr sz="2400" b="0" i="0" u="none" strike="noStrike" cap="none">
                <a:solidFill>
                  <a:schemeClr val="lt1"/>
                </a:solidFill>
                <a:latin typeface="Calibri"/>
                <a:ea typeface="Calibri"/>
                <a:cs typeface="Calibri"/>
                <a:sym typeface="Calibri"/>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94" name="Shape 94"/>
          <p:cNvSpPr>
            <a:spLocks noGrp="1"/>
          </p:cNvSpPr>
          <p:nvPr>
            <p:ph type="pic" idx="2"/>
          </p:nvPr>
        </p:nvSpPr>
        <p:spPr>
          <a:xfrm>
            <a:off x="1371600" y="932112"/>
            <a:ext cx="8759700" cy="3164999"/>
          </a:xfrm>
          <a:prstGeom prst="roundRect">
            <a:avLst>
              <a:gd name="adj" fmla="val 4380"/>
            </a:avLst>
          </a:prstGeom>
          <a:noFill/>
          <a:ln w="50800" cap="sq" cmpd="dbl">
            <a:solidFill>
              <a:srgbClr val="FFFFFF"/>
            </a:solidFill>
            <a:prstDash val="solid"/>
            <a:miter lim="800000"/>
            <a:headEnd type="none" w="med" len="med"/>
            <a:tailEnd type="none" w="med" len="med"/>
          </a:ln>
          <a:effectLst>
            <a:outerShdw blurRad="254000" algn="tl" rotWithShape="0">
              <a:srgbClr val="000000">
                <a:alpha val="42750"/>
              </a:srgbClr>
            </a:outerShdw>
          </a:effectLst>
        </p:spPr>
        <p:txBody>
          <a:bodyPr wrap="square" lIns="91425" tIns="91425" rIns="91425" bIns="91425" anchor="t" anchorCtr="0"/>
          <a:lstStyle>
            <a:lvl1pPr marL="0" marR="0" lvl="0" indent="0" algn="ctr" rtl="0">
              <a:spcBef>
                <a:spcPts val="0"/>
              </a:spcBef>
              <a:spcAft>
                <a:spcPts val="1000"/>
              </a:spcAft>
              <a:buClr>
                <a:schemeClr val="lt1"/>
              </a:buClr>
              <a:buFont typeface="Arial"/>
              <a:buNone/>
              <a:defRPr sz="1600" b="0" i="0" u="none" strike="noStrike" cap="none">
                <a:solidFill>
                  <a:schemeClr val="lt1"/>
                </a:solidFill>
                <a:latin typeface="Calibri"/>
                <a:ea typeface="Calibri"/>
                <a:cs typeface="Calibri"/>
                <a:sym typeface="Calibri"/>
              </a:defRPr>
            </a:lvl1pPr>
            <a:lvl2pPr marL="457200" marR="0" lvl="1" indent="0" algn="l" rtl="0">
              <a:spcBef>
                <a:spcPts val="0"/>
              </a:spcBef>
              <a:spcAft>
                <a:spcPts val="1000"/>
              </a:spcAft>
              <a:buClr>
                <a:schemeClr val="lt1"/>
              </a:buClr>
              <a:buFont typeface="Arial"/>
              <a:buNone/>
              <a:defRPr sz="1600" b="0" i="0" u="none" strike="noStrike" cap="none">
                <a:solidFill>
                  <a:schemeClr val="lt1"/>
                </a:solidFill>
                <a:latin typeface="Calibri"/>
                <a:ea typeface="Calibri"/>
                <a:cs typeface="Calibri"/>
                <a:sym typeface="Calibri"/>
              </a:defRPr>
            </a:lvl2pPr>
            <a:lvl3pPr marL="914400" marR="0" lvl="2" indent="0" algn="l" rtl="0">
              <a:spcBef>
                <a:spcPts val="0"/>
              </a:spcBef>
              <a:spcAft>
                <a:spcPts val="1000"/>
              </a:spcAft>
              <a:buClr>
                <a:schemeClr val="lt1"/>
              </a:buClr>
              <a:buFont typeface="Arial"/>
              <a:buNone/>
              <a:defRPr sz="1600" b="0" i="0" u="none" strike="noStrike" cap="none">
                <a:solidFill>
                  <a:schemeClr val="lt1"/>
                </a:solidFill>
                <a:latin typeface="Calibri"/>
                <a:ea typeface="Calibri"/>
                <a:cs typeface="Calibri"/>
                <a:sym typeface="Calibri"/>
              </a:defRPr>
            </a:lvl3pPr>
            <a:lvl4pPr marL="1371600" marR="0" lvl="3" indent="0" algn="l" rtl="0">
              <a:spcBef>
                <a:spcPts val="0"/>
              </a:spcBef>
              <a:spcAft>
                <a:spcPts val="1000"/>
              </a:spcAft>
              <a:buClr>
                <a:schemeClr val="lt1"/>
              </a:buClr>
              <a:buFont typeface="Arial"/>
              <a:buNone/>
              <a:defRPr sz="1600" b="0" i="0" u="none" strike="noStrike" cap="none">
                <a:solidFill>
                  <a:schemeClr val="lt1"/>
                </a:solidFill>
                <a:latin typeface="Calibri"/>
                <a:ea typeface="Calibri"/>
                <a:cs typeface="Calibri"/>
                <a:sym typeface="Calibri"/>
              </a:defRPr>
            </a:lvl4pPr>
            <a:lvl5pPr marL="1828800" marR="0" lvl="4" indent="0" algn="l" rtl="0">
              <a:spcBef>
                <a:spcPts val="0"/>
              </a:spcBef>
              <a:spcAft>
                <a:spcPts val="1000"/>
              </a:spcAft>
              <a:buClr>
                <a:schemeClr val="lt1"/>
              </a:buClr>
              <a:buFont typeface="Arial"/>
              <a:buNone/>
              <a:defRPr sz="1600" b="0" i="0" u="none" strike="noStrike" cap="none">
                <a:solidFill>
                  <a:schemeClr val="lt1"/>
                </a:solidFill>
                <a:latin typeface="Calibri"/>
                <a:ea typeface="Calibri"/>
                <a:cs typeface="Calibri"/>
                <a:sym typeface="Calibri"/>
              </a:defRPr>
            </a:lvl5pPr>
            <a:lvl6pPr marL="2286000" marR="0" lvl="5" indent="0" algn="l" rtl="0">
              <a:spcBef>
                <a:spcPts val="0"/>
              </a:spcBef>
              <a:spcAft>
                <a:spcPts val="1000"/>
              </a:spcAft>
              <a:buClr>
                <a:schemeClr val="lt1"/>
              </a:buClr>
              <a:buFont typeface="Arial"/>
              <a:buNone/>
              <a:defRPr sz="1600" b="0" i="0" u="none" strike="noStrike" cap="none">
                <a:solidFill>
                  <a:schemeClr val="lt1"/>
                </a:solidFill>
                <a:latin typeface="Calibri"/>
                <a:ea typeface="Calibri"/>
                <a:cs typeface="Calibri"/>
                <a:sym typeface="Calibri"/>
              </a:defRPr>
            </a:lvl6pPr>
            <a:lvl7pPr marL="2743200" marR="0" lvl="6" indent="0" algn="l" rtl="0">
              <a:spcBef>
                <a:spcPts val="0"/>
              </a:spcBef>
              <a:spcAft>
                <a:spcPts val="1000"/>
              </a:spcAft>
              <a:buClr>
                <a:schemeClr val="lt1"/>
              </a:buClr>
              <a:buFont typeface="Arial"/>
              <a:buNone/>
              <a:defRPr sz="1600" b="0" i="0" u="none" strike="noStrike" cap="none">
                <a:solidFill>
                  <a:schemeClr val="lt1"/>
                </a:solidFill>
                <a:latin typeface="Calibri"/>
                <a:ea typeface="Calibri"/>
                <a:cs typeface="Calibri"/>
                <a:sym typeface="Calibri"/>
              </a:defRPr>
            </a:lvl7pPr>
            <a:lvl8pPr marL="3200400" marR="0" lvl="7" indent="0" algn="l" rtl="0">
              <a:spcBef>
                <a:spcPts val="0"/>
              </a:spcBef>
              <a:spcAft>
                <a:spcPts val="1000"/>
              </a:spcAft>
              <a:buClr>
                <a:schemeClr val="lt1"/>
              </a:buClr>
              <a:buFont typeface="Arial"/>
              <a:buNone/>
              <a:defRPr sz="1600" b="0" i="0" u="none" strike="noStrike" cap="none">
                <a:solidFill>
                  <a:schemeClr val="lt1"/>
                </a:solidFill>
                <a:latin typeface="Calibri"/>
                <a:ea typeface="Calibri"/>
                <a:cs typeface="Calibri"/>
                <a:sym typeface="Calibri"/>
              </a:defRPr>
            </a:lvl8pPr>
            <a:lvl9pPr marL="3657600" marR="0" lvl="8" indent="0" algn="l" rtl="0">
              <a:spcBef>
                <a:spcPts val="0"/>
              </a:spcBef>
              <a:spcAft>
                <a:spcPts val="1000"/>
              </a:spcAft>
              <a:buClr>
                <a:schemeClr val="lt1"/>
              </a:buClr>
              <a:buFont typeface="Arial"/>
              <a:buNone/>
              <a:defRPr sz="1600" b="0" i="0" u="none" strike="noStrike" cap="none">
                <a:solidFill>
                  <a:schemeClr val="lt1"/>
                </a:solidFill>
                <a:latin typeface="Calibri"/>
                <a:ea typeface="Calibri"/>
                <a:cs typeface="Calibri"/>
                <a:sym typeface="Calibri"/>
              </a:defRPr>
            </a:lvl9pPr>
          </a:lstStyle>
          <a:p>
            <a:endParaRPr/>
          </a:p>
        </p:txBody>
      </p:sp>
      <p:sp>
        <p:nvSpPr>
          <p:cNvPr id="95" name="Shape 95"/>
          <p:cNvSpPr txBox="1">
            <a:spLocks noGrp="1"/>
          </p:cNvSpPr>
          <p:nvPr>
            <p:ph type="body" idx="1"/>
          </p:nvPr>
        </p:nvSpPr>
        <p:spPr>
          <a:xfrm>
            <a:off x="685800" y="5299603"/>
            <a:ext cx="10131300" cy="493800"/>
          </a:xfrm>
          <a:prstGeom prst="rect">
            <a:avLst/>
          </a:prstGeom>
          <a:noFill/>
          <a:ln>
            <a:noFill/>
          </a:ln>
        </p:spPr>
        <p:txBody>
          <a:bodyPr wrap="square" lIns="91425" tIns="91425" rIns="91425" bIns="91425" anchor="t" anchorCtr="0"/>
          <a:lstStyle>
            <a:lvl1pPr marL="0" marR="0" lvl="0" indent="0" algn="l" rtl="0">
              <a:spcBef>
                <a:spcPts val="0"/>
              </a:spcBef>
              <a:spcAft>
                <a:spcPts val="1000"/>
              </a:spcAft>
              <a:buClr>
                <a:schemeClr val="lt1"/>
              </a:buClr>
              <a:buFont typeface="Arial"/>
              <a:buNone/>
              <a:defRPr sz="1400" b="0" i="0" u="none" strike="noStrike" cap="none">
                <a:solidFill>
                  <a:schemeClr val="lt1"/>
                </a:solidFill>
                <a:latin typeface="Calibri"/>
                <a:ea typeface="Calibri"/>
                <a:cs typeface="Calibri"/>
                <a:sym typeface="Calibri"/>
              </a:defRPr>
            </a:lvl1pPr>
            <a:lvl2pPr marL="457200" marR="0" lvl="1" indent="0" algn="l" rtl="0">
              <a:spcBef>
                <a:spcPts val="0"/>
              </a:spcBef>
              <a:spcAft>
                <a:spcPts val="1000"/>
              </a:spcAft>
              <a:buClr>
                <a:schemeClr val="lt1"/>
              </a:buClr>
              <a:buFont typeface="Arial"/>
              <a:buNone/>
              <a:defRPr sz="1200" b="0" i="0" u="none" strike="noStrike" cap="none">
                <a:solidFill>
                  <a:schemeClr val="lt1"/>
                </a:solidFill>
                <a:latin typeface="Calibri"/>
                <a:ea typeface="Calibri"/>
                <a:cs typeface="Calibri"/>
                <a:sym typeface="Calibri"/>
              </a:defRPr>
            </a:lvl2pPr>
            <a:lvl3pPr marL="914400" marR="0" lvl="2" indent="0" algn="l" rtl="0">
              <a:spcBef>
                <a:spcPts val="0"/>
              </a:spcBef>
              <a:spcAft>
                <a:spcPts val="1000"/>
              </a:spcAft>
              <a:buClr>
                <a:schemeClr val="lt1"/>
              </a:buClr>
              <a:buFont typeface="Arial"/>
              <a:buNone/>
              <a:defRPr sz="1000" b="0" i="0" u="none" strike="noStrike" cap="none">
                <a:solidFill>
                  <a:schemeClr val="lt1"/>
                </a:solidFill>
                <a:latin typeface="Calibri"/>
                <a:ea typeface="Calibri"/>
                <a:cs typeface="Calibri"/>
                <a:sym typeface="Calibri"/>
              </a:defRPr>
            </a:lvl3pPr>
            <a:lvl4pPr marL="1371600" marR="0" lvl="3" indent="0" algn="l" rtl="0">
              <a:spcBef>
                <a:spcPts val="0"/>
              </a:spcBef>
              <a:spcAft>
                <a:spcPts val="1000"/>
              </a:spcAft>
              <a:buClr>
                <a:schemeClr val="lt1"/>
              </a:buClr>
              <a:buFont typeface="Arial"/>
              <a:buNone/>
              <a:defRPr sz="900" b="0" i="0" u="none" strike="noStrike" cap="none">
                <a:solidFill>
                  <a:schemeClr val="lt1"/>
                </a:solidFill>
                <a:latin typeface="Calibri"/>
                <a:ea typeface="Calibri"/>
                <a:cs typeface="Calibri"/>
                <a:sym typeface="Calibri"/>
              </a:defRPr>
            </a:lvl4pPr>
            <a:lvl5pPr marL="1828800" marR="0" lvl="4" indent="0" algn="l" rtl="0">
              <a:spcBef>
                <a:spcPts val="0"/>
              </a:spcBef>
              <a:spcAft>
                <a:spcPts val="1000"/>
              </a:spcAft>
              <a:buClr>
                <a:schemeClr val="lt1"/>
              </a:buClr>
              <a:buFont typeface="Arial"/>
              <a:buNone/>
              <a:defRPr sz="900" b="0" i="0" u="none" strike="noStrike" cap="none">
                <a:solidFill>
                  <a:schemeClr val="lt1"/>
                </a:solidFill>
                <a:latin typeface="Calibri"/>
                <a:ea typeface="Calibri"/>
                <a:cs typeface="Calibri"/>
                <a:sym typeface="Calibri"/>
              </a:defRPr>
            </a:lvl5pPr>
            <a:lvl6pPr marL="2286000" marR="0" lvl="5" indent="0" algn="l" rtl="0">
              <a:spcBef>
                <a:spcPts val="0"/>
              </a:spcBef>
              <a:spcAft>
                <a:spcPts val="1000"/>
              </a:spcAft>
              <a:buClr>
                <a:schemeClr val="lt1"/>
              </a:buClr>
              <a:buFont typeface="Arial"/>
              <a:buNone/>
              <a:defRPr sz="900" b="0" i="0" u="none" strike="noStrike" cap="none">
                <a:solidFill>
                  <a:schemeClr val="lt1"/>
                </a:solidFill>
                <a:latin typeface="Calibri"/>
                <a:ea typeface="Calibri"/>
                <a:cs typeface="Calibri"/>
                <a:sym typeface="Calibri"/>
              </a:defRPr>
            </a:lvl6pPr>
            <a:lvl7pPr marL="2743200" marR="0" lvl="6" indent="0" algn="l" rtl="0">
              <a:spcBef>
                <a:spcPts val="0"/>
              </a:spcBef>
              <a:spcAft>
                <a:spcPts val="1000"/>
              </a:spcAft>
              <a:buClr>
                <a:schemeClr val="lt1"/>
              </a:buClr>
              <a:buFont typeface="Arial"/>
              <a:buNone/>
              <a:defRPr sz="900" b="0" i="0" u="none" strike="noStrike" cap="none">
                <a:solidFill>
                  <a:schemeClr val="lt1"/>
                </a:solidFill>
                <a:latin typeface="Calibri"/>
                <a:ea typeface="Calibri"/>
                <a:cs typeface="Calibri"/>
                <a:sym typeface="Calibri"/>
              </a:defRPr>
            </a:lvl7pPr>
            <a:lvl8pPr marL="3200400" marR="0" lvl="7" indent="0" algn="l" rtl="0">
              <a:spcBef>
                <a:spcPts val="0"/>
              </a:spcBef>
              <a:spcAft>
                <a:spcPts val="1000"/>
              </a:spcAft>
              <a:buClr>
                <a:schemeClr val="lt1"/>
              </a:buClr>
              <a:buFont typeface="Arial"/>
              <a:buNone/>
              <a:defRPr sz="900" b="0" i="0" u="none" strike="noStrike" cap="none">
                <a:solidFill>
                  <a:schemeClr val="lt1"/>
                </a:solidFill>
                <a:latin typeface="Calibri"/>
                <a:ea typeface="Calibri"/>
                <a:cs typeface="Calibri"/>
                <a:sym typeface="Calibri"/>
              </a:defRPr>
            </a:lvl8pPr>
            <a:lvl9pPr marL="3657600" marR="0" lvl="8" indent="0" algn="l" rtl="0">
              <a:spcBef>
                <a:spcPts val="0"/>
              </a:spcBef>
              <a:spcAft>
                <a:spcPts val="1000"/>
              </a:spcAft>
              <a:buClr>
                <a:schemeClr val="lt1"/>
              </a:buClr>
              <a:buFont typeface="Arial"/>
              <a:buNone/>
              <a:defRPr sz="900" b="0" i="0" u="none" strike="noStrike" cap="none">
                <a:solidFill>
                  <a:schemeClr val="lt1"/>
                </a:solidFill>
                <a:latin typeface="Calibri"/>
                <a:ea typeface="Calibri"/>
                <a:cs typeface="Calibri"/>
                <a:sym typeface="Calibri"/>
              </a:defRPr>
            </a:lvl9pPr>
          </a:lstStyle>
          <a:p>
            <a:endParaRPr/>
          </a:p>
        </p:txBody>
      </p:sp>
      <p:sp>
        <p:nvSpPr>
          <p:cNvPr id="96" name="Shape 96"/>
          <p:cNvSpPr txBox="1">
            <a:spLocks noGrp="1"/>
          </p:cNvSpPr>
          <p:nvPr>
            <p:ph type="dt" idx="10"/>
          </p:nvPr>
        </p:nvSpPr>
        <p:spPr>
          <a:xfrm>
            <a:off x="8589660" y="5870575"/>
            <a:ext cx="1600200" cy="377700"/>
          </a:xfrm>
          <a:prstGeom prst="rect">
            <a:avLst/>
          </a:prstGeom>
          <a:noFill/>
          <a:ln>
            <a:noFill/>
          </a:ln>
        </p:spPr>
        <p:txBody>
          <a:bodyPr wrap="square" lIns="91425" tIns="91425" rIns="91425" bIns="91425" anchor="ctr" anchorCtr="0"/>
          <a:lstStyle>
            <a:lvl1pPr marL="0" marR="0" lvl="0" indent="0" algn="r" rtl="0">
              <a:spcBef>
                <a:spcPts val="0"/>
              </a:spcBef>
              <a:buNone/>
              <a:defRPr sz="10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97" name="Shape 97"/>
          <p:cNvSpPr txBox="1">
            <a:spLocks noGrp="1"/>
          </p:cNvSpPr>
          <p:nvPr>
            <p:ph type="ftr" idx="11"/>
          </p:nvPr>
        </p:nvSpPr>
        <p:spPr>
          <a:xfrm>
            <a:off x="685800" y="5870575"/>
            <a:ext cx="7827600" cy="377700"/>
          </a:xfrm>
          <a:prstGeom prst="rect">
            <a:avLst/>
          </a:prstGeom>
          <a:noFill/>
          <a:ln>
            <a:noFill/>
          </a:ln>
        </p:spPr>
        <p:txBody>
          <a:bodyPr wrap="square" lIns="91425" tIns="91425" rIns="91425" bIns="91425" anchor="ctr" anchorCtr="0"/>
          <a:lstStyle>
            <a:lvl1pPr marL="0" marR="0" lvl="0" indent="0" algn="l" rtl="0">
              <a:spcBef>
                <a:spcPts val="0"/>
              </a:spcBef>
              <a:buNone/>
              <a:defRPr sz="10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98" name="Shape 98"/>
          <p:cNvSpPr txBox="1">
            <a:spLocks noGrp="1"/>
          </p:cNvSpPr>
          <p:nvPr>
            <p:ph type="sldNum" idx="12"/>
          </p:nvPr>
        </p:nvSpPr>
        <p:spPr>
          <a:xfrm>
            <a:off x="10266060" y="5870575"/>
            <a:ext cx="551100" cy="37770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000" b="0" i="0" u="none" strike="noStrike" cap="none">
                <a:solidFill>
                  <a:schemeClr val="lt1"/>
                </a:solidFill>
                <a:latin typeface="Calibri"/>
                <a:ea typeface="Calibri"/>
                <a:cs typeface="Calibri"/>
                <a:sym typeface="Calibri"/>
              </a:rPr>
              <a:t>‹#›</a:t>
            </a:fld>
            <a:endParaRPr lang="en-US" sz="10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Caption">
    <p:spTree>
      <p:nvGrpSpPr>
        <p:cNvPr id="1" name="Shape 99"/>
        <p:cNvGrpSpPr/>
        <p:nvPr/>
      </p:nvGrpSpPr>
      <p:grpSpPr>
        <a:xfrm>
          <a:off x="0" y="0"/>
          <a:ext cx="0" cy="0"/>
          <a:chOff x="0" y="0"/>
          <a:chExt cx="0" cy="0"/>
        </a:xfrm>
      </p:grpSpPr>
      <p:pic>
        <p:nvPicPr>
          <p:cNvPr id="100" name="Shape 100" descr="Celestia-R1---OverlayContentHD.png"/>
          <p:cNvPicPr preferRelativeResize="0"/>
          <p:nvPr/>
        </p:nvPicPr>
        <p:blipFill rotWithShape="1">
          <a:blip r:embed="rId2">
            <a:alphaModFix/>
          </a:blip>
          <a:srcRect/>
          <a:stretch/>
        </p:blipFill>
        <p:spPr>
          <a:xfrm>
            <a:off x="0" y="0"/>
            <a:ext cx="12091315" cy="6849357"/>
          </a:xfrm>
          <a:prstGeom prst="rect">
            <a:avLst/>
          </a:prstGeom>
          <a:noFill/>
          <a:ln>
            <a:noFill/>
          </a:ln>
        </p:spPr>
      </p:pic>
      <p:sp>
        <p:nvSpPr>
          <p:cNvPr id="101" name="Shape 101"/>
          <p:cNvSpPr txBox="1">
            <a:spLocks noGrp="1"/>
          </p:cNvSpPr>
          <p:nvPr>
            <p:ph type="title"/>
          </p:nvPr>
        </p:nvSpPr>
        <p:spPr>
          <a:xfrm>
            <a:off x="685800" y="609600"/>
            <a:ext cx="10131300" cy="3124200"/>
          </a:xfrm>
          <a:prstGeom prst="rect">
            <a:avLst/>
          </a:prstGeom>
          <a:noFill/>
          <a:ln>
            <a:noFill/>
          </a:ln>
        </p:spPr>
        <p:txBody>
          <a:bodyPr wrap="square" lIns="91425" tIns="91425" rIns="91425" bIns="91425" anchor="ctr" anchorCtr="0"/>
          <a:lstStyle>
            <a:lvl1pPr marL="0" marR="0" lvl="0" indent="0" algn="l" rtl="0">
              <a:spcBef>
                <a:spcPts val="0"/>
              </a:spcBef>
              <a:buClr>
                <a:schemeClr val="lt1"/>
              </a:buClr>
              <a:buFont typeface="Calibri"/>
              <a:buNone/>
              <a:defRPr sz="3200" b="0" i="0" u="none" strike="noStrike" cap="none">
                <a:solidFill>
                  <a:schemeClr val="lt1"/>
                </a:solidFill>
                <a:latin typeface="Calibri"/>
                <a:ea typeface="Calibri"/>
                <a:cs typeface="Calibri"/>
                <a:sym typeface="Calibri"/>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102" name="Shape 102"/>
          <p:cNvSpPr txBox="1">
            <a:spLocks noGrp="1"/>
          </p:cNvSpPr>
          <p:nvPr>
            <p:ph type="body" idx="1"/>
          </p:nvPr>
        </p:nvSpPr>
        <p:spPr>
          <a:xfrm>
            <a:off x="685800" y="4343400"/>
            <a:ext cx="10131300" cy="1447800"/>
          </a:xfrm>
          <a:prstGeom prst="rect">
            <a:avLst/>
          </a:prstGeom>
          <a:noFill/>
          <a:ln>
            <a:noFill/>
          </a:ln>
        </p:spPr>
        <p:txBody>
          <a:bodyPr wrap="square" lIns="91425" tIns="91425" rIns="91425" bIns="91425" anchor="ctr" anchorCtr="0"/>
          <a:lstStyle>
            <a:lvl1pPr marL="0" marR="0" lvl="0" indent="0" algn="l" rtl="0">
              <a:spcBef>
                <a:spcPts val="0"/>
              </a:spcBef>
              <a:spcAft>
                <a:spcPts val="1000"/>
              </a:spcAft>
              <a:buClr>
                <a:schemeClr val="lt1"/>
              </a:buClr>
              <a:buFont typeface="Arial"/>
              <a:buNone/>
              <a:defRPr sz="2000" b="0" i="0" u="none" strike="noStrike" cap="none">
                <a:solidFill>
                  <a:schemeClr val="lt1"/>
                </a:solidFill>
                <a:latin typeface="Calibri"/>
                <a:ea typeface="Calibri"/>
                <a:cs typeface="Calibri"/>
                <a:sym typeface="Calibri"/>
              </a:defRPr>
            </a:lvl1pPr>
            <a:lvl2pPr marL="457200" marR="0" lvl="1" indent="0" algn="l" rtl="0">
              <a:spcBef>
                <a:spcPts val="0"/>
              </a:spcBef>
              <a:spcAft>
                <a:spcPts val="1000"/>
              </a:spcAft>
              <a:buClr>
                <a:schemeClr val="lt1"/>
              </a:buClr>
              <a:buFont typeface="Arial"/>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spcAft>
                <a:spcPts val="1000"/>
              </a:spcAft>
              <a:buClr>
                <a:schemeClr val="lt1"/>
              </a:buClr>
              <a:buFont typeface="Arial"/>
              <a:buNone/>
              <a:defRPr sz="1600" b="0" i="0" u="none" strike="noStrike" cap="none">
                <a:solidFill>
                  <a:schemeClr val="lt1"/>
                </a:solidFill>
                <a:latin typeface="Calibri"/>
                <a:ea typeface="Calibri"/>
                <a:cs typeface="Calibri"/>
                <a:sym typeface="Calibri"/>
              </a:defRPr>
            </a:lvl3pPr>
            <a:lvl4pPr marL="1371600" marR="0" lvl="3" indent="0" algn="l" rtl="0">
              <a:spcBef>
                <a:spcPts val="0"/>
              </a:spcBef>
              <a:spcAft>
                <a:spcPts val="1000"/>
              </a:spcAft>
              <a:buClr>
                <a:schemeClr val="lt1"/>
              </a:buClr>
              <a:buFont typeface="Arial"/>
              <a:buNone/>
              <a:defRPr sz="1400" b="0" i="0" u="none" strike="noStrike" cap="none">
                <a:solidFill>
                  <a:schemeClr val="lt1"/>
                </a:solidFill>
                <a:latin typeface="Calibri"/>
                <a:ea typeface="Calibri"/>
                <a:cs typeface="Calibri"/>
                <a:sym typeface="Calibri"/>
              </a:defRPr>
            </a:lvl4pPr>
            <a:lvl5pPr marL="1828800" marR="0" lvl="4" indent="0" algn="l" rtl="0">
              <a:spcBef>
                <a:spcPts val="0"/>
              </a:spcBef>
              <a:spcAft>
                <a:spcPts val="1000"/>
              </a:spcAft>
              <a:buClr>
                <a:schemeClr val="lt1"/>
              </a:buClr>
              <a:buFont typeface="Arial"/>
              <a:buNone/>
              <a:defRPr sz="1400" b="0" i="0" u="none" strike="noStrike" cap="none">
                <a:solidFill>
                  <a:schemeClr val="lt1"/>
                </a:solidFill>
                <a:latin typeface="Calibri"/>
                <a:ea typeface="Calibri"/>
                <a:cs typeface="Calibri"/>
                <a:sym typeface="Calibri"/>
              </a:defRPr>
            </a:lvl5pPr>
            <a:lvl6pPr marL="2286000" marR="0" lvl="5" indent="0" algn="l" rtl="0">
              <a:spcBef>
                <a:spcPts val="0"/>
              </a:spcBef>
              <a:spcAft>
                <a:spcPts val="1000"/>
              </a:spcAft>
              <a:buClr>
                <a:schemeClr val="lt1"/>
              </a:buClr>
              <a:buFont typeface="Arial"/>
              <a:buNone/>
              <a:defRPr sz="1400" b="0" i="0" u="none" strike="noStrike" cap="none">
                <a:solidFill>
                  <a:schemeClr val="lt1"/>
                </a:solidFill>
                <a:latin typeface="Calibri"/>
                <a:ea typeface="Calibri"/>
                <a:cs typeface="Calibri"/>
                <a:sym typeface="Calibri"/>
              </a:defRPr>
            </a:lvl6pPr>
            <a:lvl7pPr marL="2743200" marR="0" lvl="6" indent="0" algn="l" rtl="0">
              <a:spcBef>
                <a:spcPts val="0"/>
              </a:spcBef>
              <a:spcAft>
                <a:spcPts val="1000"/>
              </a:spcAft>
              <a:buClr>
                <a:schemeClr val="lt1"/>
              </a:buClr>
              <a:buFont typeface="Arial"/>
              <a:buNone/>
              <a:defRPr sz="1400" b="0" i="0" u="none" strike="noStrike" cap="none">
                <a:solidFill>
                  <a:schemeClr val="lt1"/>
                </a:solidFill>
                <a:latin typeface="Calibri"/>
                <a:ea typeface="Calibri"/>
                <a:cs typeface="Calibri"/>
                <a:sym typeface="Calibri"/>
              </a:defRPr>
            </a:lvl7pPr>
            <a:lvl8pPr marL="3200400" marR="0" lvl="7" indent="0" algn="l" rtl="0">
              <a:spcBef>
                <a:spcPts val="0"/>
              </a:spcBef>
              <a:spcAft>
                <a:spcPts val="1000"/>
              </a:spcAft>
              <a:buClr>
                <a:schemeClr val="lt1"/>
              </a:buClr>
              <a:buFont typeface="Arial"/>
              <a:buNone/>
              <a:defRPr sz="1400" b="0" i="0" u="none" strike="noStrike" cap="none">
                <a:solidFill>
                  <a:schemeClr val="lt1"/>
                </a:solidFill>
                <a:latin typeface="Calibri"/>
                <a:ea typeface="Calibri"/>
                <a:cs typeface="Calibri"/>
                <a:sym typeface="Calibri"/>
              </a:defRPr>
            </a:lvl8pPr>
            <a:lvl9pPr marL="3657600" marR="0" lvl="8" indent="0" algn="l" rtl="0">
              <a:spcBef>
                <a:spcPts val="0"/>
              </a:spcBef>
              <a:spcAft>
                <a:spcPts val="1000"/>
              </a:spcAft>
              <a:buClr>
                <a:schemeClr val="lt1"/>
              </a:buClr>
              <a:buFont typeface="Arial"/>
              <a:buNone/>
              <a:defRPr sz="1400" b="0" i="0" u="none" strike="noStrike" cap="none">
                <a:solidFill>
                  <a:schemeClr val="lt1"/>
                </a:solidFill>
                <a:latin typeface="Calibri"/>
                <a:ea typeface="Calibri"/>
                <a:cs typeface="Calibri"/>
                <a:sym typeface="Calibri"/>
              </a:defRPr>
            </a:lvl9pPr>
          </a:lstStyle>
          <a:p>
            <a:endParaRPr/>
          </a:p>
        </p:txBody>
      </p:sp>
      <p:sp>
        <p:nvSpPr>
          <p:cNvPr id="103" name="Shape 103"/>
          <p:cNvSpPr txBox="1">
            <a:spLocks noGrp="1"/>
          </p:cNvSpPr>
          <p:nvPr>
            <p:ph type="dt" idx="10"/>
          </p:nvPr>
        </p:nvSpPr>
        <p:spPr>
          <a:xfrm>
            <a:off x="8589660" y="5870575"/>
            <a:ext cx="1600200" cy="377700"/>
          </a:xfrm>
          <a:prstGeom prst="rect">
            <a:avLst/>
          </a:prstGeom>
          <a:noFill/>
          <a:ln>
            <a:noFill/>
          </a:ln>
        </p:spPr>
        <p:txBody>
          <a:bodyPr wrap="square" lIns="91425" tIns="91425" rIns="91425" bIns="91425" anchor="ctr" anchorCtr="0"/>
          <a:lstStyle>
            <a:lvl1pPr marL="0" marR="0" lvl="0" indent="0" algn="r" rtl="0">
              <a:spcBef>
                <a:spcPts val="0"/>
              </a:spcBef>
              <a:buNone/>
              <a:defRPr sz="10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104" name="Shape 104"/>
          <p:cNvSpPr txBox="1">
            <a:spLocks noGrp="1"/>
          </p:cNvSpPr>
          <p:nvPr>
            <p:ph type="ftr" idx="11"/>
          </p:nvPr>
        </p:nvSpPr>
        <p:spPr>
          <a:xfrm>
            <a:off x="685800" y="5870575"/>
            <a:ext cx="7827600" cy="377700"/>
          </a:xfrm>
          <a:prstGeom prst="rect">
            <a:avLst/>
          </a:prstGeom>
          <a:noFill/>
          <a:ln>
            <a:noFill/>
          </a:ln>
        </p:spPr>
        <p:txBody>
          <a:bodyPr wrap="square" lIns="91425" tIns="91425" rIns="91425" bIns="91425" anchor="ctr" anchorCtr="0"/>
          <a:lstStyle>
            <a:lvl1pPr marL="0" marR="0" lvl="0" indent="0" algn="l" rtl="0">
              <a:spcBef>
                <a:spcPts val="0"/>
              </a:spcBef>
              <a:buNone/>
              <a:defRPr sz="10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105" name="Shape 105"/>
          <p:cNvSpPr txBox="1">
            <a:spLocks noGrp="1"/>
          </p:cNvSpPr>
          <p:nvPr>
            <p:ph type="sldNum" idx="12"/>
          </p:nvPr>
        </p:nvSpPr>
        <p:spPr>
          <a:xfrm>
            <a:off x="10266060" y="5870575"/>
            <a:ext cx="551100" cy="37770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000" b="0" i="0" u="none" strike="noStrike" cap="none">
                <a:solidFill>
                  <a:schemeClr val="lt1"/>
                </a:solidFill>
                <a:latin typeface="Calibri"/>
                <a:ea typeface="Calibri"/>
                <a:cs typeface="Calibri"/>
                <a:sym typeface="Calibri"/>
              </a:rPr>
              <a:t>‹#›</a:t>
            </a:fld>
            <a:endParaRPr lang="en-US" sz="10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Quote with Caption">
    <p:spTree>
      <p:nvGrpSpPr>
        <p:cNvPr id="1" name="Shape 106"/>
        <p:cNvGrpSpPr/>
        <p:nvPr/>
      </p:nvGrpSpPr>
      <p:grpSpPr>
        <a:xfrm>
          <a:off x="0" y="0"/>
          <a:ext cx="0" cy="0"/>
          <a:chOff x="0" y="0"/>
          <a:chExt cx="0" cy="0"/>
        </a:xfrm>
      </p:grpSpPr>
      <p:pic>
        <p:nvPicPr>
          <p:cNvPr id="107" name="Shape 107" descr="Celestia-R1---OverlayContentHD.png"/>
          <p:cNvPicPr preferRelativeResize="0"/>
          <p:nvPr/>
        </p:nvPicPr>
        <p:blipFill rotWithShape="1">
          <a:blip r:embed="rId2">
            <a:alphaModFix/>
          </a:blip>
          <a:srcRect/>
          <a:stretch/>
        </p:blipFill>
        <p:spPr>
          <a:xfrm>
            <a:off x="0" y="0"/>
            <a:ext cx="12091315" cy="6849357"/>
          </a:xfrm>
          <a:prstGeom prst="rect">
            <a:avLst/>
          </a:prstGeom>
          <a:noFill/>
          <a:ln>
            <a:noFill/>
          </a:ln>
        </p:spPr>
      </p:pic>
      <p:sp>
        <p:nvSpPr>
          <p:cNvPr id="108" name="Shape 108"/>
          <p:cNvSpPr txBox="1"/>
          <p:nvPr/>
        </p:nvSpPr>
        <p:spPr>
          <a:xfrm>
            <a:off x="10237867" y="2743200"/>
            <a:ext cx="609600" cy="584700"/>
          </a:xfrm>
          <a:prstGeom prst="rect">
            <a:avLst/>
          </a:prstGeom>
          <a:noFill/>
          <a:ln>
            <a:noFill/>
          </a:ln>
        </p:spPr>
        <p:txBody>
          <a:bodyPr wrap="square" lIns="91425" tIns="45700" rIns="91425" bIns="45700" anchor="ctr" anchorCtr="0">
            <a:noAutofit/>
          </a:bodyPr>
          <a:lstStyle/>
          <a:p>
            <a:pPr marL="0" marR="0" lvl="0" indent="0" algn="r" rtl="0">
              <a:spcBef>
                <a:spcPts val="0"/>
              </a:spcBef>
              <a:buClr>
                <a:schemeClr val="lt1"/>
              </a:buClr>
              <a:buSzPct val="25000"/>
              <a:buFont typeface="Calibri"/>
              <a:buNone/>
            </a:pPr>
            <a:r>
              <a:rPr lang="en-US" sz="8000" b="0" i="0" u="none" strike="noStrike" cap="none">
                <a:solidFill>
                  <a:schemeClr val="lt1"/>
                </a:solidFill>
                <a:latin typeface="Calibri"/>
                <a:ea typeface="Calibri"/>
                <a:cs typeface="Calibri"/>
                <a:sym typeface="Calibri"/>
              </a:rPr>
              <a:t>”</a:t>
            </a:r>
          </a:p>
        </p:txBody>
      </p:sp>
      <p:sp>
        <p:nvSpPr>
          <p:cNvPr id="109" name="Shape 109"/>
          <p:cNvSpPr txBox="1"/>
          <p:nvPr/>
        </p:nvSpPr>
        <p:spPr>
          <a:xfrm>
            <a:off x="488275" y="823337"/>
            <a:ext cx="609600" cy="584700"/>
          </a:xfrm>
          <a:prstGeom prst="rect">
            <a:avLst/>
          </a:prstGeom>
          <a:noFill/>
          <a:ln>
            <a:noFill/>
          </a:ln>
        </p:spPr>
        <p:txBody>
          <a:bodyPr wrap="square" lIns="91425" tIns="45700" rIns="91425" bIns="45700" anchor="ctr" anchorCtr="0">
            <a:noAutofit/>
          </a:bodyPr>
          <a:lstStyle/>
          <a:p>
            <a:pPr marL="0" marR="0" lvl="0" indent="0" algn="r" rtl="0">
              <a:spcBef>
                <a:spcPts val="0"/>
              </a:spcBef>
              <a:buClr>
                <a:schemeClr val="lt1"/>
              </a:buClr>
              <a:buSzPct val="25000"/>
              <a:buFont typeface="Calibri"/>
              <a:buNone/>
            </a:pPr>
            <a:r>
              <a:rPr lang="en-US" sz="8000" b="0" i="0" u="none" strike="noStrike" cap="none">
                <a:solidFill>
                  <a:schemeClr val="lt1"/>
                </a:solidFill>
                <a:latin typeface="Calibri"/>
                <a:ea typeface="Calibri"/>
                <a:cs typeface="Calibri"/>
                <a:sym typeface="Calibri"/>
              </a:rPr>
              <a:t>“</a:t>
            </a:r>
          </a:p>
        </p:txBody>
      </p:sp>
      <p:sp>
        <p:nvSpPr>
          <p:cNvPr id="110" name="Shape 110"/>
          <p:cNvSpPr txBox="1">
            <a:spLocks noGrp="1"/>
          </p:cNvSpPr>
          <p:nvPr>
            <p:ph type="title"/>
          </p:nvPr>
        </p:nvSpPr>
        <p:spPr>
          <a:xfrm>
            <a:off x="992266" y="609600"/>
            <a:ext cx="9550500" cy="2743200"/>
          </a:xfrm>
          <a:prstGeom prst="rect">
            <a:avLst/>
          </a:prstGeom>
          <a:noFill/>
          <a:ln>
            <a:noFill/>
          </a:ln>
        </p:spPr>
        <p:txBody>
          <a:bodyPr wrap="square" lIns="91425" tIns="91425" rIns="91425" bIns="91425" anchor="ctr" anchorCtr="0"/>
          <a:lstStyle>
            <a:lvl1pPr marL="0" marR="0" lvl="0" indent="0" algn="l" rtl="0">
              <a:spcBef>
                <a:spcPts val="0"/>
              </a:spcBef>
              <a:buClr>
                <a:schemeClr val="lt1"/>
              </a:buClr>
              <a:buFont typeface="Calibri"/>
              <a:buNone/>
              <a:defRPr sz="3200" b="0" i="0" u="none" strike="noStrike" cap="none">
                <a:solidFill>
                  <a:schemeClr val="lt1"/>
                </a:solidFill>
                <a:latin typeface="Calibri"/>
                <a:ea typeface="Calibri"/>
                <a:cs typeface="Calibri"/>
                <a:sym typeface="Calibri"/>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111" name="Shape 111"/>
          <p:cNvSpPr txBox="1">
            <a:spLocks noGrp="1"/>
          </p:cNvSpPr>
          <p:nvPr>
            <p:ph type="body" idx="1"/>
          </p:nvPr>
        </p:nvSpPr>
        <p:spPr>
          <a:xfrm>
            <a:off x="1097875" y="3352800"/>
            <a:ext cx="9339300" cy="381000"/>
          </a:xfrm>
          <a:prstGeom prst="rect">
            <a:avLst/>
          </a:prstGeom>
          <a:noFill/>
          <a:ln>
            <a:noFill/>
          </a:ln>
        </p:spPr>
        <p:txBody>
          <a:bodyPr wrap="square" lIns="91425" tIns="91425" rIns="91425" bIns="91425" anchor="ctr" anchorCtr="0"/>
          <a:lstStyle>
            <a:lvl1pPr marL="0" marR="0" lvl="0" indent="0" algn="l" rtl="0">
              <a:spcBef>
                <a:spcPts val="0"/>
              </a:spcBef>
              <a:spcAft>
                <a:spcPts val="1000"/>
              </a:spcAft>
              <a:buClr>
                <a:schemeClr val="lt1"/>
              </a:buClr>
              <a:buFont typeface="Arial"/>
              <a:buNone/>
              <a:defRPr sz="1800" b="0" i="0" u="none" strike="noStrike" cap="none">
                <a:solidFill>
                  <a:schemeClr val="lt1"/>
                </a:solidFill>
                <a:latin typeface="Calibri"/>
                <a:ea typeface="Calibri"/>
                <a:cs typeface="Calibri"/>
                <a:sym typeface="Calibri"/>
              </a:defRPr>
            </a:lvl1pPr>
            <a:lvl2pPr marL="457200" marR="0" lvl="1" indent="0" algn="l" rtl="0">
              <a:spcBef>
                <a:spcPts val="0"/>
              </a:spcBef>
              <a:spcAft>
                <a:spcPts val="1000"/>
              </a:spcAft>
              <a:buClr>
                <a:schemeClr val="lt1"/>
              </a:buClr>
              <a:buFont typeface="Arial"/>
              <a:buNone/>
              <a:defRPr sz="1600" b="0" i="0" u="none" strike="noStrike" cap="none">
                <a:solidFill>
                  <a:schemeClr val="lt1"/>
                </a:solidFill>
                <a:latin typeface="Calibri"/>
                <a:ea typeface="Calibri"/>
                <a:cs typeface="Calibri"/>
                <a:sym typeface="Calibri"/>
              </a:defRPr>
            </a:lvl2pPr>
            <a:lvl3pPr marL="914400" marR="0" lvl="2" indent="0" algn="l" rtl="0">
              <a:spcBef>
                <a:spcPts val="0"/>
              </a:spcBef>
              <a:spcAft>
                <a:spcPts val="1000"/>
              </a:spcAft>
              <a:buClr>
                <a:schemeClr val="lt1"/>
              </a:buClr>
              <a:buFont typeface="Arial"/>
              <a:buNone/>
              <a:defRPr sz="1400" b="0" i="0" u="none" strike="noStrike" cap="none">
                <a:solidFill>
                  <a:schemeClr val="lt1"/>
                </a:solidFill>
                <a:latin typeface="Calibri"/>
                <a:ea typeface="Calibri"/>
                <a:cs typeface="Calibri"/>
                <a:sym typeface="Calibri"/>
              </a:defRPr>
            </a:lvl3pPr>
            <a:lvl4pPr marL="1371600" marR="0" lvl="3" indent="0" algn="l" rtl="0">
              <a:spcBef>
                <a:spcPts val="0"/>
              </a:spcBef>
              <a:spcAft>
                <a:spcPts val="1000"/>
              </a:spcAft>
              <a:buClr>
                <a:schemeClr val="lt1"/>
              </a:buClr>
              <a:buFont typeface="Arial"/>
              <a:buNone/>
              <a:defRPr sz="1200" b="0" i="0" u="none" strike="noStrike" cap="none">
                <a:solidFill>
                  <a:schemeClr val="lt1"/>
                </a:solidFill>
                <a:latin typeface="Calibri"/>
                <a:ea typeface="Calibri"/>
                <a:cs typeface="Calibri"/>
                <a:sym typeface="Calibri"/>
              </a:defRPr>
            </a:lvl4pPr>
            <a:lvl5pPr marL="1828800" marR="0" lvl="4" indent="0" algn="l" rtl="0">
              <a:spcBef>
                <a:spcPts val="0"/>
              </a:spcBef>
              <a:spcAft>
                <a:spcPts val="1000"/>
              </a:spcAft>
              <a:buClr>
                <a:schemeClr val="lt1"/>
              </a:buClr>
              <a:buFont typeface="Arial"/>
              <a:buNone/>
              <a:defRPr sz="1200" b="0" i="0" u="none" strike="noStrike" cap="none">
                <a:solidFill>
                  <a:schemeClr val="lt1"/>
                </a:solidFill>
                <a:latin typeface="Calibri"/>
                <a:ea typeface="Calibri"/>
                <a:cs typeface="Calibri"/>
                <a:sym typeface="Calibri"/>
              </a:defRPr>
            </a:lvl5pPr>
            <a:lvl6pPr marL="2514600" marR="0" lvl="5" indent="-152400" algn="l" rtl="0">
              <a:spcBef>
                <a:spcPts val="0"/>
              </a:spcBef>
              <a:spcAft>
                <a:spcPts val="1000"/>
              </a:spcAft>
              <a:buClr>
                <a:schemeClr val="lt1"/>
              </a:buClr>
              <a:buSzPct val="100000"/>
              <a:buFont typeface="Arial"/>
              <a:buChar char="•"/>
              <a:defRPr sz="1200" b="0" i="0" u="none" strike="noStrike" cap="none">
                <a:solidFill>
                  <a:schemeClr val="lt1"/>
                </a:solidFill>
                <a:latin typeface="Calibri"/>
                <a:ea typeface="Calibri"/>
                <a:cs typeface="Calibri"/>
                <a:sym typeface="Calibri"/>
              </a:defRPr>
            </a:lvl6pPr>
            <a:lvl7pPr marL="2971800" marR="0" lvl="6" indent="-152400" algn="l" rtl="0">
              <a:spcBef>
                <a:spcPts val="0"/>
              </a:spcBef>
              <a:spcAft>
                <a:spcPts val="1000"/>
              </a:spcAft>
              <a:buClr>
                <a:schemeClr val="lt1"/>
              </a:buClr>
              <a:buSzPct val="100000"/>
              <a:buFont typeface="Arial"/>
              <a:buChar char="•"/>
              <a:defRPr sz="1200" b="0" i="0" u="none" strike="noStrike" cap="none">
                <a:solidFill>
                  <a:schemeClr val="lt1"/>
                </a:solidFill>
                <a:latin typeface="Calibri"/>
                <a:ea typeface="Calibri"/>
                <a:cs typeface="Calibri"/>
                <a:sym typeface="Calibri"/>
              </a:defRPr>
            </a:lvl7pPr>
            <a:lvl8pPr marL="3429000" marR="0" lvl="7" indent="-152400" algn="l" rtl="0">
              <a:spcBef>
                <a:spcPts val="0"/>
              </a:spcBef>
              <a:spcAft>
                <a:spcPts val="1000"/>
              </a:spcAft>
              <a:buClr>
                <a:schemeClr val="lt1"/>
              </a:buClr>
              <a:buSzPct val="100000"/>
              <a:buFont typeface="Arial"/>
              <a:buChar char="•"/>
              <a:defRPr sz="1200" b="0" i="0" u="none" strike="noStrike" cap="none">
                <a:solidFill>
                  <a:schemeClr val="lt1"/>
                </a:solidFill>
                <a:latin typeface="Calibri"/>
                <a:ea typeface="Calibri"/>
                <a:cs typeface="Calibri"/>
                <a:sym typeface="Calibri"/>
              </a:defRPr>
            </a:lvl8pPr>
            <a:lvl9pPr marL="3886200" marR="0" lvl="8" indent="-152400" algn="l" rtl="0">
              <a:spcBef>
                <a:spcPts val="0"/>
              </a:spcBef>
              <a:spcAft>
                <a:spcPts val="1000"/>
              </a:spcAft>
              <a:buClr>
                <a:schemeClr val="lt1"/>
              </a:buClr>
              <a:buSzPct val="100000"/>
              <a:buFont typeface="Arial"/>
              <a:buChar char="•"/>
              <a:defRPr sz="1200" b="0" i="0" u="none" strike="noStrike" cap="none">
                <a:solidFill>
                  <a:schemeClr val="lt1"/>
                </a:solidFill>
                <a:latin typeface="Calibri"/>
                <a:ea typeface="Calibri"/>
                <a:cs typeface="Calibri"/>
                <a:sym typeface="Calibri"/>
              </a:defRPr>
            </a:lvl9pPr>
          </a:lstStyle>
          <a:p>
            <a:endParaRPr/>
          </a:p>
        </p:txBody>
      </p:sp>
      <p:sp>
        <p:nvSpPr>
          <p:cNvPr id="112" name="Shape 112"/>
          <p:cNvSpPr txBox="1">
            <a:spLocks noGrp="1"/>
          </p:cNvSpPr>
          <p:nvPr>
            <p:ph type="body" idx="2"/>
          </p:nvPr>
        </p:nvSpPr>
        <p:spPr>
          <a:xfrm>
            <a:off x="687464" y="4343400"/>
            <a:ext cx="10152300" cy="1447800"/>
          </a:xfrm>
          <a:prstGeom prst="rect">
            <a:avLst/>
          </a:prstGeom>
          <a:noFill/>
          <a:ln>
            <a:noFill/>
          </a:ln>
        </p:spPr>
        <p:txBody>
          <a:bodyPr wrap="square" lIns="91425" tIns="91425" rIns="91425" bIns="91425" anchor="ctr" anchorCtr="0"/>
          <a:lstStyle>
            <a:lvl1pPr marL="0" marR="0" lvl="0" indent="0" algn="l" rtl="0">
              <a:spcBef>
                <a:spcPts val="0"/>
              </a:spcBef>
              <a:spcAft>
                <a:spcPts val="1000"/>
              </a:spcAft>
              <a:buClr>
                <a:schemeClr val="lt1"/>
              </a:buClr>
              <a:buFont typeface="Arial"/>
              <a:buNone/>
              <a:defRPr sz="2000" b="0" i="0" u="none" strike="noStrike" cap="none">
                <a:solidFill>
                  <a:schemeClr val="lt1"/>
                </a:solidFill>
                <a:latin typeface="Calibri"/>
                <a:ea typeface="Calibri"/>
                <a:cs typeface="Calibri"/>
                <a:sym typeface="Calibri"/>
              </a:defRPr>
            </a:lvl1pPr>
            <a:lvl2pPr marL="457200" marR="0" lvl="1" indent="0" algn="l" rtl="0">
              <a:spcBef>
                <a:spcPts val="0"/>
              </a:spcBef>
              <a:spcAft>
                <a:spcPts val="1000"/>
              </a:spcAft>
              <a:buClr>
                <a:schemeClr val="lt1"/>
              </a:buClr>
              <a:buFont typeface="Arial"/>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spcAft>
                <a:spcPts val="1000"/>
              </a:spcAft>
              <a:buClr>
                <a:schemeClr val="lt1"/>
              </a:buClr>
              <a:buFont typeface="Arial"/>
              <a:buNone/>
              <a:defRPr sz="1600" b="0" i="0" u="none" strike="noStrike" cap="none">
                <a:solidFill>
                  <a:schemeClr val="lt1"/>
                </a:solidFill>
                <a:latin typeface="Calibri"/>
                <a:ea typeface="Calibri"/>
                <a:cs typeface="Calibri"/>
                <a:sym typeface="Calibri"/>
              </a:defRPr>
            </a:lvl3pPr>
            <a:lvl4pPr marL="1371600" marR="0" lvl="3" indent="0" algn="l" rtl="0">
              <a:spcBef>
                <a:spcPts val="0"/>
              </a:spcBef>
              <a:spcAft>
                <a:spcPts val="1000"/>
              </a:spcAft>
              <a:buClr>
                <a:schemeClr val="lt1"/>
              </a:buClr>
              <a:buFont typeface="Arial"/>
              <a:buNone/>
              <a:defRPr sz="1400" b="0" i="0" u="none" strike="noStrike" cap="none">
                <a:solidFill>
                  <a:schemeClr val="lt1"/>
                </a:solidFill>
                <a:latin typeface="Calibri"/>
                <a:ea typeface="Calibri"/>
                <a:cs typeface="Calibri"/>
                <a:sym typeface="Calibri"/>
              </a:defRPr>
            </a:lvl4pPr>
            <a:lvl5pPr marL="1828800" marR="0" lvl="4" indent="0" algn="l" rtl="0">
              <a:spcBef>
                <a:spcPts val="0"/>
              </a:spcBef>
              <a:spcAft>
                <a:spcPts val="1000"/>
              </a:spcAft>
              <a:buClr>
                <a:schemeClr val="lt1"/>
              </a:buClr>
              <a:buFont typeface="Arial"/>
              <a:buNone/>
              <a:defRPr sz="1400" b="0" i="0" u="none" strike="noStrike" cap="none">
                <a:solidFill>
                  <a:schemeClr val="lt1"/>
                </a:solidFill>
                <a:latin typeface="Calibri"/>
                <a:ea typeface="Calibri"/>
                <a:cs typeface="Calibri"/>
                <a:sym typeface="Calibri"/>
              </a:defRPr>
            </a:lvl5pPr>
            <a:lvl6pPr marL="2286000" marR="0" lvl="5" indent="0" algn="l" rtl="0">
              <a:spcBef>
                <a:spcPts val="0"/>
              </a:spcBef>
              <a:spcAft>
                <a:spcPts val="1000"/>
              </a:spcAft>
              <a:buClr>
                <a:schemeClr val="lt1"/>
              </a:buClr>
              <a:buFont typeface="Arial"/>
              <a:buNone/>
              <a:defRPr sz="1400" b="0" i="0" u="none" strike="noStrike" cap="none">
                <a:solidFill>
                  <a:schemeClr val="lt1"/>
                </a:solidFill>
                <a:latin typeface="Calibri"/>
                <a:ea typeface="Calibri"/>
                <a:cs typeface="Calibri"/>
                <a:sym typeface="Calibri"/>
              </a:defRPr>
            </a:lvl6pPr>
            <a:lvl7pPr marL="2743200" marR="0" lvl="6" indent="0" algn="l" rtl="0">
              <a:spcBef>
                <a:spcPts val="0"/>
              </a:spcBef>
              <a:spcAft>
                <a:spcPts val="1000"/>
              </a:spcAft>
              <a:buClr>
                <a:schemeClr val="lt1"/>
              </a:buClr>
              <a:buFont typeface="Arial"/>
              <a:buNone/>
              <a:defRPr sz="1400" b="0" i="0" u="none" strike="noStrike" cap="none">
                <a:solidFill>
                  <a:schemeClr val="lt1"/>
                </a:solidFill>
                <a:latin typeface="Calibri"/>
                <a:ea typeface="Calibri"/>
                <a:cs typeface="Calibri"/>
                <a:sym typeface="Calibri"/>
              </a:defRPr>
            </a:lvl7pPr>
            <a:lvl8pPr marL="3200400" marR="0" lvl="7" indent="0" algn="l" rtl="0">
              <a:spcBef>
                <a:spcPts val="0"/>
              </a:spcBef>
              <a:spcAft>
                <a:spcPts val="1000"/>
              </a:spcAft>
              <a:buClr>
                <a:schemeClr val="lt1"/>
              </a:buClr>
              <a:buFont typeface="Arial"/>
              <a:buNone/>
              <a:defRPr sz="1400" b="0" i="0" u="none" strike="noStrike" cap="none">
                <a:solidFill>
                  <a:schemeClr val="lt1"/>
                </a:solidFill>
                <a:latin typeface="Calibri"/>
                <a:ea typeface="Calibri"/>
                <a:cs typeface="Calibri"/>
                <a:sym typeface="Calibri"/>
              </a:defRPr>
            </a:lvl8pPr>
            <a:lvl9pPr marL="3657600" marR="0" lvl="8" indent="0" algn="l" rtl="0">
              <a:spcBef>
                <a:spcPts val="0"/>
              </a:spcBef>
              <a:spcAft>
                <a:spcPts val="1000"/>
              </a:spcAft>
              <a:buClr>
                <a:schemeClr val="lt1"/>
              </a:buClr>
              <a:buFont typeface="Arial"/>
              <a:buNone/>
              <a:defRPr sz="1400" b="0" i="0" u="none" strike="noStrike" cap="none">
                <a:solidFill>
                  <a:schemeClr val="lt1"/>
                </a:solidFill>
                <a:latin typeface="Calibri"/>
                <a:ea typeface="Calibri"/>
                <a:cs typeface="Calibri"/>
                <a:sym typeface="Calibri"/>
              </a:defRPr>
            </a:lvl9pPr>
          </a:lstStyle>
          <a:p>
            <a:endParaRPr/>
          </a:p>
        </p:txBody>
      </p:sp>
      <p:sp>
        <p:nvSpPr>
          <p:cNvPr id="113" name="Shape 113"/>
          <p:cNvSpPr txBox="1">
            <a:spLocks noGrp="1"/>
          </p:cNvSpPr>
          <p:nvPr>
            <p:ph type="dt" idx="10"/>
          </p:nvPr>
        </p:nvSpPr>
        <p:spPr>
          <a:xfrm>
            <a:off x="8589660" y="5870575"/>
            <a:ext cx="1600200" cy="377700"/>
          </a:xfrm>
          <a:prstGeom prst="rect">
            <a:avLst/>
          </a:prstGeom>
          <a:noFill/>
          <a:ln>
            <a:noFill/>
          </a:ln>
        </p:spPr>
        <p:txBody>
          <a:bodyPr wrap="square" lIns="91425" tIns="91425" rIns="91425" bIns="91425" anchor="ctr" anchorCtr="0"/>
          <a:lstStyle>
            <a:lvl1pPr marL="0" marR="0" lvl="0" indent="0" algn="r" rtl="0">
              <a:spcBef>
                <a:spcPts val="0"/>
              </a:spcBef>
              <a:buNone/>
              <a:defRPr sz="10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114" name="Shape 114"/>
          <p:cNvSpPr txBox="1">
            <a:spLocks noGrp="1"/>
          </p:cNvSpPr>
          <p:nvPr>
            <p:ph type="ftr" idx="11"/>
          </p:nvPr>
        </p:nvSpPr>
        <p:spPr>
          <a:xfrm>
            <a:off x="685800" y="5870575"/>
            <a:ext cx="7827600" cy="377700"/>
          </a:xfrm>
          <a:prstGeom prst="rect">
            <a:avLst/>
          </a:prstGeom>
          <a:noFill/>
          <a:ln>
            <a:noFill/>
          </a:ln>
        </p:spPr>
        <p:txBody>
          <a:bodyPr wrap="square" lIns="91425" tIns="91425" rIns="91425" bIns="91425" anchor="ctr" anchorCtr="0"/>
          <a:lstStyle>
            <a:lvl1pPr marL="0" marR="0" lvl="0" indent="0" algn="l" rtl="0">
              <a:spcBef>
                <a:spcPts val="0"/>
              </a:spcBef>
              <a:buNone/>
              <a:defRPr sz="10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115" name="Shape 115"/>
          <p:cNvSpPr txBox="1">
            <a:spLocks noGrp="1"/>
          </p:cNvSpPr>
          <p:nvPr>
            <p:ph type="sldNum" idx="12"/>
          </p:nvPr>
        </p:nvSpPr>
        <p:spPr>
          <a:xfrm>
            <a:off x="10266060" y="5870575"/>
            <a:ext cx="551100" cy="37770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000" b="0" i="0" u="none" strike="noStrike" cap="none">
                <a:solidFill>
                  <a:schemeClr val="lt1"/>
                </a:solidFill>
                <a:latin typeface="Calibri"/>
                <a:ea typeface="Calibri"/>
                <a:cs typeface="Calibri"/>
                <a:sym typeface="Calibri"/>
              </a:rPr>
              <a:t>‹#›</a:t>
            </a:fld>
            <a:endParaRPr lang="en-US" sz="10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Name Card">
    <p:spTree>
      <p:nvGrpSpPr>
        <p:cNvPr id="1" name="Shape 116"/>
        <p:cNvGrpSpPr/>
        <p:nvPr/>
      </p:nvGrpSpPr>
      <p:grpSpPr>
        <a:xfrm>
          <a:off x="0" y="0"/>
          <a:ext cx="0" cy="0"/>
          <a:chOff x="0" y="0"/>
          <a:chExt cx="0" cy="0"/>
        </a:xfrm>
      </p:grpSpPr>
      <p:pic>
        <p:nvPicPr>
          <p:cNvPr id="117" name="Shape 117" descr="Celestia-R1---OverlayContentHD.png"/>
          <p:cNvPicPr preferRelativeResize="0"/>
          <p:nvPr/>
        </p:nvPicPr>
        <p:blipFill rotWithShape="1">
          <a:blip r:embed="rId2">
            <a:alphaModFix/>
          </a:blip>
          <a:srcRect/>
          <a:stretch/>
        </p:blipFill>
        <p:spPr>
          <a:xfrm>
            <a:off x="0" y="0"/>
            <a:ext cx="12091315" cy="6849357"/>
          </a:xfrm>
          <a:prstGeom prst="rect">
            <a:avLst/>
          </a:prstGeom>
          <a:noFill/>
          <a:ln>
            <a:noFill/>
          </a:ln>
        </p:spPr>
      </p:pic>
      <p:sp>
        <p:nvSpPr>
          <p:cNvPr id="118" name="Shape 118"/>
          <p:cNvSpPr txBox="1">
            <a:spLocks noGrp="1"/>
          </p:cNvSpPr>
          <p:nvPr>
            <p:ph type="title"/>
          </p:nvPr>
        </p:nvSpPr>
        <p:spPr>
          <a:xfrm>
            <a:off x="685802" y="3308580"/>
            <a:ext cx="10131300" cy="1468800"/>
          </a:xfrm>
          <a:prstGeom prst="rect">
            <a:avLst/>
          </a:prstGeom>
          <a:noFill/>
          <a:ln>
            <a:noFill/>
          </a:ln>
        </p:spPr>
        <p:txBody>
          <a:bodyPr wrap="square" lIns="91425" tIns="91425" rIns="91425" bIns="91425" anchor="b" anchorCtr="0"/>
          <a:lstStyle>
            <a:lvl1pPr marL="0" marR="0" lvl="0" indent="0" algn="l" rtl="0">
              <a:spcBef>
                <a:spcPts val="0"/>
              </a:spcBef>
              <a:buClr>
                <a:srgbClr val="351C75"/>
              </a:buClr>
              <a:buNone/>
              <a:defRPr sz="3200" b="1" i="0" u="none" strike="noStrike" cap="none">
                <a:solidFill>
                  <a:srgbClr val="351C75"/>
                </a:solidFill>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119" name="Shape 119"/>
          <p:cNvSpPr txBox="1">
            <a:spLocks noGrp="1"/>
          </p:cNvSpPr>
          <p:nvPr>
            <p:ph type="body" idx="1"/>
          </p:nvPr>
        </p:nvSpPr>
        <p:spPr>
          <a:xfrm>
            <a:off x="685800" y="4777380"/>
            <a:ext cx="10131300" cy="860400"/>
          </a:xfrm>
          <a:prstGeom prst="rect">
            <a:avLst/>
          </a:prstGeom>
          <a:noFill/>
          <a:ln>
            <a:noFill/>
          </a:ln>
        </p:spPr>
        <p:txBody>
          <a:bodyPr wrap="square" lIns="91425" tIns="91425" rIns="91425" bIns="91425" anchor="t" anchorCtr="0"/>
          <a:lstStyle>
            <a:lvl1pPr marL="0" marR="0" lvl="0" indent="0" algn="l" rtl="0">
              <a:spcBef>
                <a:spcPts val="0"/>
              </a:spcBef>
              <a:spcAft>
                <a:spcPts val="1000"/>
              </a:spcAft>
              <a:buClr>
                <a:schemeClr val="lt1"/>
              </a:buClr>
              <a:buFont typeface="Arial"/>
              <a:buNone/>
              <a:defRPr sz="2000" b="0" i="0" u="none" strike="noStrike" cap="none">
                <a:solidFill>
                  <a:schemeClr val="lt1"/>
                </a:solidFill>
                <a:latin typeface="Calibri"/>
                <a:ea typeface="Calibri"/>
                <a:cs typeface="Calibri"/>
                <a:sym typeface="Calibri"/>
              </a:defRPr>
            </a:lvl1pPr>
            <a:lvl2pPr marL="457200" marR="0" lvl="1" indent="0" algn="l" rtl="0">
              <a:spcBef>
                <a:spcPts val="0"/>
              </a:spcBef>
              <a:spcAft>
                <a:spcPts val="1000"/>
              </a:spcAft>
              <a:buClr>
                <a:schemeClr val="lt1"/>
              </a:buClr>
              <a:buFont typeface="Arial"/>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spcAft>
                <a:spcPts val="1000"/>
              </a:spcAft>
              <a:buClr>
                <a:schemeClr val="lt1"/>
              </a:buClr>
              <a:buFont typeface="Arial"/>
              <a:buNone/>
              <a:defRPr sz="1600" b="0" i="0" u="none" strike="noStrike" cap="none">
                <a:solidFill>
                  <a:schemeClr val="lt1"/>
                </a:solidFill>
                <a:latin typeface="Calibri"/>
                <a:ea typeface="Calibri"/>
                <a:cs typeface="Calibri"/>
                <a:sym typeface="Calibri"/>
              </a:defRPr>
            </a:lvl3pPr>
            <a:lvl4pPr marL="1371600" marR="0" lvl="3" indent="0" algn="l" rtl="0">
              <a:spcBef>
                <a:spcPts val="0"/>
              </a:spcBef>
              <a:spcAft>
                <a:spcPts val="1000"/>
              </a:spcAft>
              <a:buClr>
                <a:schemeClr val="lt1"/>
              </a:buClr>
              <a:buFont typeface="Arial"/>
              <a:buNone/>
              <a:defRPr sz="1400" b="0" i="0" u="none" strike="noStrike" cap="none">
                <a:solidFill>
                  <a:schemeClr val="lt1"/>
                </a:solidFill>
                <a:latin typeface="Calibri"/>
                <a:ea typeface="Calibri"/>
                <a:cs typeface="Calibri"/>
                <a:sym typeface="Calibri"/>
              </a:defRPr>
            </a:lvl4pPr>
            <a:lvl5pPr marL="1828800" marR="0" lvl="4" indent="0" algn="l" rtl="0">
              <a:spcBef>
                <a:spcPts val="0"/>
              </a:spcBef>
              <a:spcAft>
                <a:spcPts val="1000"/>
              </a:spcAft>
              <a:buClr>
                <a:schemeClr val="lt1"/>
              </a:buClr>
              <a:buFont typeface="Arial"/>
              <a:buNone/>
              <a:defRPr sz="1400" b="0" i="0" u="none" strike="noStrike" cap="none">
                <a:solidFill>
                  <a:schemeClr val="lt1"/>
                </a:solidFill>
                <a:latin typeface="Calibri"/>
                <a:ea typeface="Calibri"/>
                <a:cs typeface="Calibri"/>
                <a:sym typeface="Calibri"/>
              </a:defRPr>
            </a:lvl5pPr>
            <a:lvl6pPr marL="2286000" marR="0" lvl="5" indent="0" algn="l" rtl="0">
              <a:spcBef>
                <a:spcPts val="0"/>
              </a:spcBef>
              <a:spcAft>
                <a:spcPts val="1000"/>
              </a:spcAft>
              <a:buClr>
                <a:schemeClr val="lt1"/>
              </a:buClr>
              <a:buFont typeface="Arial"/>
              <a:buNone/>
              <a:defRPr sz="1400" b="0" i="0" u="none" strike="noStrike" cap="none">
                <a:solidFill>
                  <a:schemeClr val="lt1"/>
                </a:solidFill>
                <a:latin typeface="Calibri"/>
                <a:ea typeface="Calibri"/>
                <a:cs typeface="Calibri"/>
                <a:sym typeface="Calibri"/>
              </a:defRPr>
            </a:lvl6pPr>
            <a:lvl7pPr marL="2743200" marR="0" lvl="6" indent="0" algn="l" rtl="0">
              <a:spcBef>
                <a:spcPts val="0"/>
              </a:spcBef>
              <a:spcAft>
                <a:spcPts val="1000"/>
              </a:spcAft>
              <a:buClr>
                <a:schemeClr val="lt1"/>
              </a:buClr>
              <a:buFont typeface="Arial"/>
              <a:buNone/>
              <a:defRPr sz="1400" b="0" i="0" u="none" strike="noStrike" cap="none">
                <a:solidFill>
                  <a:schemeClr val="lt1"/>
                </a:solidFill>
                <a:latin typeface="Calibri"/>
                <a:ea typeface="Calibri"/>
                <a:cs typeface="Calibri"/>
                <a:sym typeface="Calibri"/>
              </a:defRPr>
            </a:lvl7pPr>
            <a:lvl8pPr marL="3200400" marR="0" lvl="7" indent="0" algn="l" rtl="0">
              <a:spcBef>
                <a:spcPts val="0"/>
              </a:spcBef>
              <a:spcAft>
                <a:spcPts val="1000"/>
              </a:spcAft>
              <a:buClr>
                <a:schemeClr val="lt1"/>
              </a:buClr>
              <a:buFont typeface="Arial"/>
              <a:buNone/>
              <a:defRPr sz="1400" b="0" i="0" u="none" strike="noStrike" cap="none">
                <a:solidFill>
                  <a:schemeClr val="lt1"/>
                </a:solidFill>
                <a:latin typeface="Calibri"/>
                <a:ea typeface="Calibri"/>
                <a:cs typeface="Calibri"/>
                <a:sym typeface="Calibri"/>
              </a:defRPr>
            </a:lvl8pPr>
            <a:lvl9pPr marL="3657600" marR="0" lvl="8" indent="0" algn="l" rtl="0">
              <a:spcBef>
                <a:spcPts val="0"/>
              </a:spcBef>
              <a:spcAft>
                <a:spcPts val="1000"/>
              </a:spcAft>
              <a:buClr>
                <a:schemeClr val="lt1"/>
              </a:buClr>
              <a:buFont typeface="Arial"/>
              <a:buNone/>
              <a:defRPr sz="1400" b="0" i="0" u="none" strike="noStrike" cap="none">
                <a:solidFill>
                  <a:schemeClr val="lt1"/>
                </a:solidFill>
                <a:latin typeface="Calibri"/>
                <a:ea typeface="Calibri"/>
                <a:cs typeface="Calibri"/>
                <a:sym typeface="Calibri"/>
              </a:defRPr>
            </a:lvl9pPr>
          </a:lstStyle>
          <a:p>
            <a:endParaRPr/>
          </a:p>
        </p:txBody>
      </p:sp>
      <p:sp>
        <p:nvSpPr>
          <p:cNvPr id="120" name="Shape 120"/>
          <p:cNvSpPr txBox="1">
            <a:spLocks noGrp="1"/>
          </p:cNvSpPr>
          <p:nvPr>
            <p:ph type="dt" idx="10"/>
          </p:nvPr>
        </p:nvSpPr>
        <p:spPr>
          <a:xfrm>
            <a:off x="8589660" y="5870575"/>
            <a:ext cx="1600200" cy="377700"/>
          </a:xfrm>
          <a:prstGeom prst="rect">
            <a:avLst/>
          </a:prstGeom>
          <a:noFill/>
          <a:ln>
            <a:noFill/>
          </a:ln>
        </p:spPr>
        <p:txBody>
          <a:bodyPr wrap="square" lIns="91425" tIns="91425" rIns="91425" bIns="91425" anchor="ctr" anchorCtr="0"/>
          <a:lstStyle>
            <a:lvl1pPr marL="0" marR="0" lvl="0" indent="0" algn="r" rtl="0">
              <a:spcBef>
                <a:spcPts val="0"/>
              </a:spcBef>
              <a:buNone/>
              <a:defRPr sz="10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121" name="Shape 121"/>
          <p:cNvSpPr txBox="1">
            <a:spLocks noGrp="1"/>
          </p:cNvSpPr>
          <p:nvPr>
            <p:ph type="ftr" idx="11"/>
          </p:nvPr>
        </p:nvSpPr>
        <p:spPr>
          <a:xfrm>
            <a:off x="685800" y="5870575"/>
            <a:ext cx="7827600" cy="377700"/>
          </a:xfrm>
          <a:prstGeom prst="rect">
            <a:avLst/>
          </a:prstGeom>
          <a:noFill/>
          <a:ln>
            <a:noFill/>
          </a:ln>
        </p:spPr>
        <p:txBody>
          <a:bodyPr wrap="square" lIns="91425" tIns="91425" rIns="91425" bIns="91425" anchor="ctr" anchorCtr="0"/>
          <a:lstStyle>
            <a:lvl1pPr marL="0" marR="0" lvl="0" indent="0" algn="l" rtl="0">
              <a:spcBef>
                <a:spcPts val="0"/>
              </a:spcBef>
              <a:buNone/>
              <a:defRPr sz="10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122" name="Shape 122"/>
          <p:cNvSpPr txBox="1">
            <a:spLocks noGrp="1"/>
          </p:cNvSpPr>
          <p:nvPr>
            <p:ph type="sldNum" idx="12"/>
          </p:nvPr>
        </p:nvSpPr>
        <p:spPr>
          <a:xfrm>
            <a:off x="10266060" y="5870575"/>
            <a:ext cx="551100" cy="37770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000" b="0" i="0" u="none" strike="noStrike" cap="none">
                <a:solidFill>
                  <a:schemeClr val="lt1"/>
                </a:solidFill>
                <a:latin typeface="Calibri"/>
                <a:ea typeface="Calibri"/>
                <a:cs typeface="Calibri"/>
                <a:sym typeface="Calibri"/>
              </a:rPr>
              <a:t>‹#›</a:t>
            </a:fld>
            <a:endParaRPr lang="en-US" sz="10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Quote Name Card">
    <p:spTree>
      <p:nvGrpSpPr>
        <p:cNvPr id="1" name="Shape 123"/>
        <p:cNvGrpSpPr/>
        <p:nvPr/>
      </p:nvGrpSpPr>
      <p:grpSpPr>
        <a:xfrm>
          <a:off x="0" y="0"/>
          <a:ext cx="0" cy="0"/>
          <a:chOff x="0" y="0"/>
          <a:chExt cx="0" cy="0"/>
        </a:xfrm>
      </p:grpSpPr>
      <p:pic>
        <p:nvPicPr>
          <p:cNvPr id="124" name="Shape 124" descr="Celestia-R1---OverlayContentHD.png"/>
          <p:cNvPicPr preferRelativeResize="0"/>
          <p:nvPr/>
        </p:nvPicPr>
        <p:blipFill rotWithShape="1">
          <a:blip r:embed="rId2">
            <a:alphaModFix/>
          </a:blip>
          <a:srcRect/>
          <a:stretch/>
        </p:blipFill>
        <p:spPr>
          <a:xfrm>
            <a:off x="0" y="0"/>
            <a:ext cx="12091315" cy="6849357"/>
          </a:xfrm>
          <a:prstGeom prst="rect">
            <a:avLst/>
          </a:prstGeom>
          <a:noFill/>
          <a:ln>
            <a:noFill/>
          </a:ln>
        </p:spPr>
      </p:pic>
      <p:sp>
        <p:nvSpPr>
          <p:cNvPr id="125" name="Shape 125"/>
          <p:cNvSpPr txBox="1"/>
          <p:nvPr/>
        </p:nvSpPr>
        <p:spPr>
          <a:xfrm>
            <a:off x="10237867" y="2743200"/>
            <a:ext cx="609600" cy="584700"/>
          </a:xfrm>
          <a:prstGeom prst="rect">
            <a:avLst/>
          </a:prstGeom>
          <a:noFill/>
          <a:ln>
            <a:noFill/>
          </a:ln>
        </p:spPr>
        <p:txBody>
          <a:bodyPr wrap="square" lIns="91425" tIns="45700" rIns="91425" bIns="45700" anchor="ctr" anchorCtr="0">
            <a:noAutofit/>
          </a:bodyPr>
          <a:lstStyle/>
          <a:p>
            <a:pPr marL="0" marR="0" lvl="0" indent="0" algn="r" rtl="0">
              <a:spcBef>
                <a:spcPts val="0"/>
              </a:spcBef>
              <a:buClr>
                <a:schemeClr val="lt1"/>
              </a:buClr>
              <a:buSzPct val="25000"/>
              <a:buFont typeface="Calibri"/>
              <a:buNone/>
            </a:pPr>
            <a:r>
              <a:rPr lang="en-US" sz="8000" b="0" i="0" u="none" strike="noStrike" cap="none">
                <a:solidFill>
                  <a:schemeClr val="lt1"/>
                </a:solidFill>
                <a:latin typeface="Calibri"/>
                <a:ea typeface="Calibri"/>
                <a:cs typeface="Calibri"/>
                <a:sym typeface="Calibri"/>
              </a:rPr>
              <a:t>”</a:t>
            </a:r>
          </a:p>
        </p:txBody>
      </p:sp>
      <p:sp>
        <p:nvSpPr>
          <p:cNvPr id="126" name="Shape 126"/>
          <p:cNvSpPr txBox="1"/>
          <p:nvPr/>
        </p:nvSpPr>
        <p:spPr>
          <a:xfrm>
            <a:off x="488275" y="823337"/>
            <a:ext cx="609600" cy="584700"/>
          </a:xfrm>
          <a:prstGeom prst="rect">
            <a:avLst/>
          </a:prstGeom>
          <a:noFill/>
          <a:ln>
            <a:noFill/>
          </a:ln>
        </p:spPr>
        <p:txBody>
          <a:bodyPr wrap="square" lIns="91425" tIns="45700" rIns="91425" bIns="45700" anchor="ctr" anchorCtr="0">
            <a:noAutofit/>
          </a:bodyPr>
          <a:lstStyle/>
          <a:p>
            <a:pPr marL="0" marR="0" lvl="0" indent="0" algn="r" rtl="0">
              <a:spcBef>
                <a:spcPts val="0"/>
              </a:spcBef>
              <a:buClr>
                <a:schemeClr val="lt1"/>
              </a:buClr>
              <a:buSzPct val="25000"/>
              <a:buFont typeface="Calibri"/>
              <a:buNone/>
            </a:pPr>
            <a:r>
              <a:rPr lang="en-US" sz="8000" b="0" i="0" u="none" strike="noStrike" cap="none">
                <a:solidFill>
                  <a:schemeClr val="lt1"/>
                </a:solidFill>
                <a:latin typeface="Calibri"/>
                <a:ea typeface="Calibri"/>
                <a:cs typeface="Calibri"/>
                <a:sym typeface="Calibri"/>
              </a:rPr>
              <a:t>“</a:t>
            </a:r>
          </a:p>
        </p:txBody>
      </p:sp>
      <p:sp>
        <p:nvSpPr>
          <p:cNvPr id="127" name="Shape 127"/>
          <p:cNvSpPr txBox="1">
            <a:spLocks noGrp="1"/>
          </p:cNvSpPr>
          <p:nvPr>
            <p:ph type="title"/>
          </p:nvPr>
        </p:nvSpPr>
        <p:spPr>
          <a:xfrm>
            <a:off x="992266" y="609600"/>
            <a:ext cx="9550500" cy="2743200"/>
          </a:xfrm>
          <a:prstGeom prst="rect">
            <a:avLst/>
          </a:prstGeom>
          <a:noFill/>
          <a:ln>
            <a:noFill/>
          </a:ln>
        </p:spPr>
        <p:txBody>
          <a:bodyPr wrap="square" lIns="91425" tIns="91425" rIns="91425" bIns="91425" anchor="ctr" anchorCtr="0"/>
          <a:lstStyle>
            <a:lvl1pPr marL="0" marR="0" lvl="0" indent="0" algn="l" rtl="0">
              <a:spcBef>
                <a:spcPts val="0"/>
              </a:spcBef>
              <a:buClr>
                <a:schemeClr val="lt1"/>
              </a:buClr>
              <a:buFont typeface="Calibri"/>
              <a:buNone/>
              <a:defRPr sz="3200" b="0" i="0" u="none" strike="noStrike" cap="none">
                <a:solidFill>
                  <a:schemeClr val="lt1"/>
                </a:solidFill>
                <a:latin typeface="Calibri"/>
                <a:ea typeface="Calibri"/>
                <a:cs typeface="Calibri"/>
                <a:sym typeface="Calibri"/>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128" name="Shape 128"/>
          <p:cNvSpPr txBox="1">
            <a:spLocks noGrp="1"/>
          </p:cNvSpPr>
          <p:nvPr>
            <p:ph type="body" idx="1"/>
          </p:nvPr>
        </p:nvSpPr>
        <p:spPr>
          <a:xfrm>
            <a:off x="685800" y="3886200"/>
            <a:ext cx="10135500" cy="888900"/>
          </a:xfrm>
          <a:prstGeom prst="rect">
            <a:avLst/>
          </a:prstGeom>
          <a:noFill/>
          <a:ln>
            <a:noFill/>
          </a:ln>
        </p:spPr>
        <p:txBody>
          <a:bodyPr wrap="square" lIns="91425" tIns="91425" rIns="91425" bIns="91425" anchor="b" anchorCtr="0"/>
          <a:lstStyle>
            <a:lvl1pPr marL="285750" marR="0" lvl="0" indent="-285750" algn="l" rtl="0">
              <a:spcBef>
                <a:spcPts val="0"/>
              </a:spcBef>
              <a:spcAft>
                <a:spcPts val="1000"/>
              </a:spcAft>
              <a:buClr>
                <a:schemeClr val="lt1"/>
              </a:buClr>
              <a:buFont typeface="Arial"/>
              <a:buNone/>
              <a:defRPr sz="2400" b="0" i="0" u="none" strike="noStrike" cap="none">
                <a:solidFill>
                  <a:schemeClr val="lt1"/>
                </a:solidFill>
                <a:latin typeface="Calibri"/>
                <a:ea typeface="Calibri"/>
                <a:cs typeface="Calibri"/>
                <a:sym typeface="Calibri"/>
              </a:defRPr>
            </a:lvl1pPr>
            <a:lvl2pPr marL="742950" marR="0" lvl="1" indent="-184150" algn="l" rtl="0">
              <a:spcBef>
                <a:spcPts val="0"/>
              </a:spcBef>
              <a:spcAft>
                <a:spcPts val="1000"/>
              </a:spcAft>
              <a:buClr>
                <a:schemeClr val="lt1"/>
              </a:buClr>
              <a:buSzPct val="100000"/>
              <a:buFont typeface="Arial"/>
              <a:buChar char="•"/>
              <a:defRPr sz="1600" b="0" i="0" u="none" strike="noStrike" cap="none">
                <a:solidFill>
                  <a:schemeClr val="lt1"/>
                </a:solidFill>
                <a:latin typeface="Calibri"/>
                <a:ea typeface="Calibri"/>
                <a:cs typeface="Calibri"/>
                <a:sym typeface="Calibri"/>
              </a:defRPr>
            </a:lvl2pPr>
            <a:lvl3pPr marL="1200150" marR="0" lvl="2" indent="-196850" algn="l" rtl="0">
              <a:spcBef>
                <a:spcPts val="0"/>
              </a:spcBef>
              <a:spcAft>
                <a:spcPts val="1000"/>
              </a:spcAft>
              <a:buClr>
                <a:schemeClr val="lt1"/>
              </a:buClr>
              <a:buSzPct val="100000"/>
              <a:buFont typeface="Arial"/>
              <a:buChar char="•"/>
              <a:defRPr sz="1400" b="0" i="0" u="none" strike="noStrike" cap="none">
                <a:solidFill>
                  <a:schemeClr val="lt1"/>
                </a:solidFill>
                <a:latin typeface="Calibri"/>
                <a:ea typeface="Calibri"/>
                <a:cs typeface="Calibri"/>
                <a:sym typeface="Calibri"/>
              </a:defRPr>
            </a:lvl3pPr>
            <a:lvl4pPr marL="1543050" marR="0" lvl="3" indent="-95250" algn="l" rtl="0">
              <a:spcBef>
                <a:spcPts val="0"/>
              </a:spcBef>
              <a:spcAft>
                <a:spcPts val="1000"/>
              </a:spcAft>
              <a:buClr>
                <a:schemeClr val="lt1"/>
              </a:buClr>
              <a:buSzPct val="100000"/>
              <a:buFont typeface="Arial"/>
              <a:buChar char="•"/>
              <a:defRPr sz="1200" b="0" i="0" u="none" strike="noStrike" cap="none">
                <a:solidFill>
                  <a:schemeClr val="lt1"/>
                </a:solidFill>
                <a:latin typeface="Calibri"/>
                <a:ea typeface="Calibri"/>
                <a:cs typeface="Calibri"/>
                <a:sym typeface="Calibri"/>
              </a:defRPr>
            </a:lvl4pPr>
            <a:lvl5pPr marL="2000250" marR="0" lvl="4" indent="-95250" algn="l" rtl="0">
              <a:spcBef>
                <a:spcPts val="0"/>
              </a:spcBef>
              <a:spcAft>
                <a:spcPts val="1000"/>
              </a:spcAft>
              <a:buClr>
                <a:schemeClr val="lt1"/>
              </a:buClr>
              <a:buSzPct val="100000"/>
              <a:buFont typeface="Arial"/>
              <a:buChar char="•"/>
              <a:defRPr sz="1200" b="0" i="0" u="none" strike="noStrike" cap="none">
                <a:solidFill>
                  <a:schemeClr val="lt1"/>
                </a:solidFill>
                <a:latin typeface="Calibri"/>
                <a:ea typeface="Calibri"/>
                <a:cs typeface="Calibri"/>
                <a:sym typeface="Calibri"/>
              </a:defRPr>
            </a:lvl5pPr>
            <a:lvl6pPr marL="2514600" marR="0" lvl="5" indent="-152400" algn="l" rtl="0">
              <a:spcBef>
                <a:spcPts val="0"/>
              </a:spcBef>
              <a:spcAft>
                <a:spcPts val="1000"/>
              </a:spcAft>
              <a:buClr>
                <a:schemeClr val="lt1"/>
              </a:buClr>
              <a:buSzPct val="100000"/>
              <a:buFont typeface="Arial"/>
              <a:buChar char="•"/>
              <a:defRPr sz="1200" b="0" i="0" u="none" strike="noStrike" cap="none">
                <a:solidFill>
                  <a:schemeClr val="lt1"/>
                </a:solidFill>
                <a:latin typeface="Calibri"/>
                <a:ea typeface="Calibri"/>
                <a:cs typeface="Calibri"/>
                <a:sym typeface="Calibri"/>
              </a:defRPr>
            </a:lvl6pPr>
            <a:lvl7pPr marL="2971800" marR="0" lvl="6" indent="-152400" algn="l" rtl="0">
              <a:spcBef>
                <a:spcPts val="0"/>
              </a:spcBef>
              <a:spcAft>
                <a:spcPts val="1000"/>
              </a:spcAft>
              <a:buClr>
                <a:schemeClr val="lt1"/>
              </a:buClr>
              <a:buSzPct val="100000"/>
              <a:buFont typeface="Arial"/>
              <a:buChar char="•"/>
              <a:defRPr sz="1200" b="0" i="0" u="none" strike="noStrike" cap="none">
                <a:solidFill>
                  <a:schemeClr val="lt1"/>
                </a:solidFill>
                <a:latin typeface="Calibri"/>
                <a:ea typeface="Calibri"/>
                <a:cs typeface="Calibri"/>
                <a:sym typeface="Calibri"/>
              </a:defRPr>
            </a:lvl7pPr>
            <a:lvl8pPr marL="3429000" marR="0" lvl="7" indent="-152400" algn="l" rtl="0">
              <a:spcBef>
                <a:spcPts val="0"/>
              </a:spcBef>
              <a:spcAft>
                <a:spcPts val="1000"/>
              </a:spcAft>
              <a:buClr>
                <a:schemeClr val="lt1"/>
              </a:buClr>
              <a:buSzPct val="100000"/>
              <a:buFont typeface="Arial"/>
              <a:buChar char="•"/>
              <a:defRPr sz="1200" b="0" i="0" u="none" strike="noStrike" cap="none">
                <a:solidFill>
                  <a:schemeClr val="lt1"/>
                </a:solidFill>
                <a:latin typeface="Calibri"/>
                <a:ea typeface="Calibri"/>
                <a:cs typeface="Calibri"/>
                <a:sym typeface="Calibri"/>
              </a:defRPr>
            </a:lvl8pPr>
            <a:lvl9pPr marL="3886200" marR="0" lvl="8" indent="-152400" algn="l" rtl="0">
              <a:spcBef>
                <a:spcPts val="0"/>
              </a:spcBef>
              <a:spcAft>
                <a:spcPts val="1000"/>
              </a:spcAft>
              <a:buClr>
                <a:schemeClr val="lt1"/>
              </a:buClr>
              <a:buSzPct val="100000"/>
              <a:buFont typeface="Arial"/>
              <a:buChar char="•"/>
              <a:defRPr sz="1200" b="0" i="0" u="none" strike="noStrike" cap="none">
                <a:solidFill>
                  <a:schemeClr val="lt1"/>
                </a:solidFill>
                <a:latin typeface="Calibri"/>
                <a:ea typeface="Calibri"/>
                <a:cs typeface="Calibri"/>
                <a:sym typeface="Calibri"/>
              </a:defRPr>
            </a:lvl9pPr>
          </a:lstStyle>
          <a:p>
            <a:endParaRPr/>
          </a:p>
        </p:txBody>
      </p:sp>
      <p:sp>
        <p:nvSpPr>
          <p:cNvPr id="129" name="Shape 129"/>
          <p:cNvSpPr txBox="1">
            <a:spLocks noGrp="1"/>
          </p:cNvSpPr>
          <p:nvPr>
            <p:ph type="body" idx="2"/>
          </p:nvPr>
        </p:nvSpPr>
        <p:spPr>
          <a:xfrm>
            <a:off x="685799" y="4775200"/>
            <a:ext cx="10135500" cy="1016100"/>
          </a:xfrm>
          <a:prstGeom prst="rect">
            <a:avLst/>
          </a:prstGeom>
          <a:noFill/>
          <a:ln>
            <a:noFill/>
          </a:ln>
        </p:spPr>
        <p:txBody>
          <a:bodyPr wrap="square" lIns="91425" tIns="91425" rIns="91425" bIns="91425" anchor="t" anchorCtr="0"/>
          <a:lstStyle>
            <a:lvl1pPr marL="0" marR="0" lvl="0" indent="0" algn="l" rtl="0">
              <a:spcBef>
                <a:spcPts val="0"/>
              </a:spcBef>
              <a:spcAft>
                <a:spcPts val="1000"/>
              </a:spcAft>
              <a:buClr>
                <a:schemeClr val="lt1"/>
              </a:buClr>
              <a:buFont typeface="Arial"/>
              <a:buNone/>
              <a:defRPr sz="1800" b="0" i="0" u="none" strike="noStrike" cap="none">
                <a:solidFill>
                  <a:schemeClr val="lt1"/>
                </a:solidFill>
                <a:latin typeface="Calibri"/>
                <a:ea typeface="Calibri"/>
                <a:cs typeface="Calibri"/>
                <a:sym typeface="Calibri"/>
              </a:defRPr>
            </a:lvl1pPr>
            <a:lvl2pPr marL="457200" marR="0" lvl="1" indent="0" algn="l" rtl="0">
              <a:spcBef>
                <a:spcPts val="0"/>
              </a:spcBef>
              <a:spcAft>
                <a:spcPts val="1000"/>
              </a:spcAft>
              <a:buClr>
                <a:schemeClr val="lt1"/>
              </a:buClr>
              <a:buFont typeface="Arial"/>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spcAft>
                <a:spcPts val="1000"/>
              </a:spcAft>
              <a:buClr>
                <a:schemeClr val="lt1"/>
              </a:buClr>
              <a:buFont typeface="Arial"/>
              <a:buNone/>
              <a:defRPr sz="1600" b="0" i="0" u="none" strike="noStrike" cap="none">
                <a:solidFill>
                  <a:schemeClr val="lt1"/>
                </a:solidFill>
                <a:latin typeface="Calibri"/>
                <a:ea typeface="Calibri"/>
                <a:cs typeface="Calibri"/>
                <a:sym typeface="Calibri"/>
              </a:defRPr>
            </a:lvl3pPr>
            <a:lvl4pPr marL="1371600" marR="0" lvl="3" indent="0" algn="l" rtl="0">
              <a:spcBef>
                <a:spcPts val="0"/>
              </a:spcBef>
              <a:spcAft>
                <a:spcPts val="1000"/>
              </a:spcAft>
              <a:buClr>
                <a:schemeClr val="lt1"/>
              </a:buClr>
              <a:buFont typeface="Arial"/>
              <a:buNone/>
              <a:defRPr sz="1400" b="0" i="0" u="none" strike="noStrike" cap="none">
                <a:solidFill>
                  <a:schemeClr val="lt1"/>
                </a:solidFill>
                <a:latin typeface="Calibri"/>
                <a:ea typeface="Calibri"/>
                <a:cs typeface="Calibri"/>
                <a:sym typeface="Calibri"/>
              </a:defRPr>
            </a:lvl4pPr>
            <a:lvl5pPr marL="1828800" marR="0" lvl="4" indent="0" algn="l" rtl="0">
              <a:spcBef>
                <a:spcPts val="0"/>
              </a:spcBef>
              <a:spcAft>
                <a:spcPts val="1000"/>
              </a:spcAft>
              <a:buClr>
                <a:schemeClr val="lt1"/>
              </a:buClr>
              <a:buFont typeface="Arial"/>
              <a:buNone/>
              <a:defRPr sz="1400" b="0" i="0" u="none" strike="noStrike" cap="none">
                <a:solidFill>
                  <a:schemeClr val="lt1"/>
                </a:solidFill>
                <a:latin typeface="Calibri"/>
                <a:ea typeface="Calibri"/>
                <a:cs typeface="Calibri"/>
                <a:sym typeface="Calibri"/>
              </a:defRPr>
            </a:lvl5pPr>
            <a:lvl6pPr marL="2286000" marR="0" lvl="5" indent="0" algn="l" rtl="0">
              <a:spcBef>
                <a:spcPts val="0"/>
              </a:spcBef>
              <a:spcAft>
                <a:spcPts val="1000"/>
              </a:spcAft>
              <a:buClr>
                <a:schemeClr val="lt1"/>
              </a:buClr>
              <a:buFont typeface="Arial"/>
              <a:buNone/>
              <a:defRPr sz="1400" b="0" i="0" u="none" strike="noStrike" cap="none">
                <a:solidFill>
                  <a:schemeClr val="lt1"/>
                </a:solidFill>
                <a:latin typeface="Calibri"/>
                <a:ea typeface="Calibri"/>
                <a:cs typeface="Calibri"/>
                <a:sym typeface="Calibri"/>
              </a:defRPr>
            </a:lvl6pPr>
            <a:lvl7pPr marL="2743200" marR="0" lvl="6" indent="0" algn="l" rtl="0">
              <a:spcBef>
                <a:spcPts val="0"/>
              </a:spcBef>
              <a:spcAft>
                <a:spcPts val="1000"/>
              </a:spcAft>
              <a:buClr>
                <a:schemeClr val="lt1"/>
              </a:buClr>
              <a:buFont typeface="Arial"/>
              <a:buNone/>
              <a:defRPr sz="1400" b="0" i="0" u="none" strike="noStrike" cap="none">
                <a:solidFill>
                  <a:schemeClr val="lt1"/>
                </a:solidFill>
                <a:latin typeface="Calibri"/>
                <a:ea typeface="Calibri"/>
                <a:cs typeface="Calibri"/>
                <a:sym typeface="Calibri"/>
              </a:defRPr>
            </a:lvl7pPr>
            <a:lvl8pPr marL="3200400" marR="0" lvl="7" indent="0" algn="l" rtl="0">
              <a:spcBef>
                <a:spcPts val="0"/>
              </a:spcBef>
              <a:spcAft>
                <a:spcPts val="1000"/>
              </a:spcAft>
              <a:buClr>
                <a:schemeClr val="lt1"/>
              </a:buClr>
              <a:buFont typeface="Arial"/>
              <a:buNone/>
              <a:defRPr sz="1400" b="0" i="0" u="none" strike="noStrike" cap="none">
                <a:solidFill>
                  <a:schemeClr val="lt1"/>
                </a:solidFill>
                <a:latin typeface="Calibri"/>
                <a:ea typeface="Calibri"/>
                <a:cs typeface="Calibri"/>
                <a:sym typeface="Calibri"/>
              </a:defRPr>
            </a:lvl8pPr>
            <a:lvl9pPr marL="3657600" marR="0" lvl="8" indent="0" algn="l" rtl="0">
              <a:spcBef>
                <a:spcPts val="0"/>
              </a:spcBef>
              <a:spcAft>
                <a:spcPts val="1000"/>
              </a:spcAft>
              <a:buClr>
                <a:schemeClr val="lt1"/>
              </a:buClr>
              <a:buFont typeface="Arial"/>
              <a:buNone/>
              <a:defRPr sz="1400" b="0" i="0" u="none" strike="noStrike" cap="none">
                <a:solidFill>
                  <a:schemeClr val="lt1"/>
                </a:solidFill>
                <a:latin typeface="Calibri"/>
                <a:ea typeface="Calibri"/>
                <a:cs typeface="Calibri"/>
                <a:sym typeface="Calibri"/>
              </a:defRPr>
            </a:lvl9pPr>
          </a:lstStyle>
          <a:p>
            <a:endParaRPr/>
          </a:p>
        </p:txBody>
      </p:sp>
      <p:sp>
        <p:nvSpPr>
          <p:cNvPr id="130" name="Shape 130"/>
          <p:cNvSpPr txBox="1">
            <a:spLocks noGrp="1"/>
          </p:cNvSpPr>
          <p:nvPr>
            <p:ph type="dt" idx="10"/>
          </p:nvPr>
        </p:nvSpPr>
        <p:spPr>
          <a:xfrm>
            <a:off x="8589660" y="5870575"/>
            <a:ext cx="1600200" cy="377700"/>
          </a:xfrm>
          <a:prstGeom prst="rect">
            <a:avLst/>
          </a:prstGeom>
          <a:noFill/>
          <a:ln>
            <a:noFill/>
          </a:ln>
        </p:spPr>
        <p:txBody>
          <a:bodyPr wrap="square" lIns="91425" tIns="91425" rIns="91425" bIns="91425" anchor="ctr" anchorCtr="0"/>
          <a:lstStyle>
            <a:lvl1pPr marL="0" marR="0" lvl="0" indent="0" algn="r" rtl="0">
              <a:spcBef>
                <a:spcPts val="0"/>
              </a:spcBef>
              <a:buNone/>
              <a:defRPr sz="10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131" name="Shape 131"/>
          <p:cNvSpPr txBox="1">
            <a:spLocks noGrp="1"/>
          </p:cNvSpPr>
          <p:nvPr>
            <p:ph type="ftr" idx="11"/>
          </p:nvPr>
        </p:nvSpPr>
        <p:spPr>
          <a:xfrm>
            <a:off x="685800" y="5870575"/>
            <a:ext cx="7827600" cy="377700"/>
          </a:xfrm>
          <a:prstGeom prst="rect">
            <a:avLst/>
          </a:prstGeom>
          <a:noFill/>
          <a:ln>
            <a:noFill/>
          </a:ln>
        </p:spPr>
        <p:txBody>
          <a:bodyPr wrap="square" lIns="91425" tIns="91425" rIns="91425" bIns="91425" anchor="ctr" anchorCtr="0"/>
          <a:lstStyle>
            <a:lvl1pPr marL="0" marR="0" lvl="0" indent="0" algn="l" rtl="0">
              <a:spcBef>
                <a:spcPts val="0"/>
              </a:spcBef>
              <a:buNone/>
              <a:defRPr sz="10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132" name="Shape 132"/>
          <p:cNvSpPr txBox="1">
            <a:spLocks noGrp="1"/>
          </p:cNvSpPr>
          <p:nvPr>
            <p:ph type="sldNum" idx="12"/>
          </p:nvPr>
        </p:nvSpPr>
        <p:spPr>
          <a:xfrm>
            <a:off x="10266060" y="5870575"/>
            <a:ext cx="551100" cy="37770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000" b="0" i="0" u="none" strike="noStrike" cap="none">
                <a:solidFill>
                  <a:schemeClr val="lt1"/>
                </a:solidFill>
                <a:latin typeface="Calibri"/>
                <a:ea typeface="Calibri"/>
                <a:cs typeface="Calibri"/>
                <a:sym typeface="Calibri"/>
              </a:rPr>
              <a:t>‹#›</a:t>
            </a:fld>
            <a:endParaRPr lang="en-US" sz="10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rue or False">
    <p:spTree>
      <p:nvGrpSpPr>
        <p:cNvPr id="1" name="Shape 133"/>
        <p:cNvGrpSpPr/>
        <p:nvPr/>
      </p:nvGrpSpPr>
      <p:grpSpPr>
        <a:xfrm>
          <a:off x="0" y="0"/>
          <a:ext cx="0" cy="0"/>
          <a:chOff x="0" y="0"/>
          <a:chExt cx="0" cy="0"/>
        </a:xfrm>
      </p:grpSpPr>
      <p:pic>
        <p:nvPicPr>
          <p:cNvPr id="134" name="Shape 134" descr="Celestia-R1---OverlayContentHD.png"/>
          <p:cNvPicPr preferRelativeResize="0"/>
          <p:nvPr/>
        </p:nvPicPr>
        <p:blipFill rotWithShape="1">
          <a:blip r:embed="rId2">
            <a:alphaModFix/>
          </a:blip>
          <a:srcRect/>
          <a:stretch/>
        </p:blipFill>
        <p:spPr>
          <a:xfrm>
            <a:off x="0" y="0"/>
            <a:ext cx="12091315" cy="6849357"/>
          </a:xfrm>
          <a:prstGeom prst="rect">
            <a:avLst/>
          </a:prstGeom>
          <a:noFill/>
          <a:ln>
            <a:noFill/>
          </a:ln>
        </p:spPr>
      </p:pic>
      <p:sp>
        <p:nvSpPr>
          <p:cNvPr id="135" name="Shape 135"/>
          <p:cNvSpPr txBox="1">
            <a:spLocks noGrp="1"/>
          </p:cNvSpPr>
          <p:nvPr>
            <p:ph type="title"/>
          </p:nvPr>
        </p:nvSpPr>
        <p:spPr>
          <a:xfrm>
            <a:off x="685800" y="609600"/>
            <a:ext cx="10131300" cy="2743200"/>
          </a:xfrm>
          <a:prstGeom prst="rect">
            <a:avLst/>
          </a:prstGeom>
          <a:noFill/>
          <a:ln>
            <a:noFill/>
          </a:ln>
        </p:spPr>
        <p:txBody>
          <a:bodyPr wrap="square" lIns="91425" tIns="91425" rIns="91425" bIns="91425" anchor="ctr" anchorCtr="0"/>
          <a:lstStyle>
            <a:lvl1pPr marL="0" marR="0" lvl="0" indent="0" algn="l" rtl="0">
              <a:spcBef>
                <a:spcPts val="0"/>
              </a:spcBef>
              <a:buClr>
                <a:schemeClr val="lt1"/>
              </a:buClr>
              <a:buFont typeface="Calibri"/>
              <a:buNone/>
              <a:defRPr sz="3600" b="0" i="0" u="none" strike="noStrike" cap="none">
                <a:solidFill>
                  <a:schemeClr val="lt1"/>
                </a:solidFill>
                <a:latin typeface="Calibri"/>
                <a:ea typeface="Calibri"/>
                <a:cs typeface="Calibri"/>
                <a:sym typeface="Calibri"/>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136" name="Shape 136"/>
          <p:cNvSpPr txBox="1">
            <a:spLocks noGrp="1"/>
          </p:cNvSpPr>
          <p:nvPr>
            <p:ph type="body" idx="1"/>
          </p:nvPr>
        </p:nvSpPr>
        <p:spPr>
          <a:xfrm>
            <a:off x="685800" y="3505200"/>
            <a:ext cx="10131300" cy="838200"/>
          </a:xfrm>
          <a:prstGeom prst="rect">
            <a:avLst/>
          </a:prstGeom>
          <a:noFill/>
          <a:ln>
            <a:noFill/>
          </a:ln>
        </p:spPr>
        <p:txBody>
          <a:bodyPr wrap="square" lIns="91425" tIns="91425" rIns="91425" bIns="91425" anchor="b" anchorCtr="0"/>
          <a:lstStyle>
            <a:lvl1pPr marL="285750" marR="0" lvl="0" indent="-285750" algn="l" rtl="0">
              <a:spcBef>
                <a:spcPts val="0"/>
              </a:spcBef>
              <a:spcAft>
                <a:spcPts val="1000"/>
              </a:spcAft>
              <a:buClr>
                <a:schemeClr val="lt1"/>
              </a:buClr>
              <a:buFont typeface="Arial"/>
              <a:buNone/>
              <a:defRPr sz="2800" b="0" i="0" u="none" strike="noStrike" cap="none">
                <a:solidFill>
                  <a:schemeClr val="lt1"/>
                </a:solidFill>
                <a:latin typeface="Calibri"/>
                <a:ea typeface="Calibri"/>
                <a:cs typeface="Calibri"/>
                <a:sym typeface="Calibri"/>
              </a:defRPr>
            </a:lvl1pPr>
            <a:lvl2pPr marL="742950" marR="0" lvl="1" indent="-184150" algn="l" rtl="0">
              <a:spcBef>
                <a:spcPts val="0"/>
              </a:spcBef>
              <a:spcAft>
                <a:spcPts val="1000"/>
              </a:spcAft>
              <a:buClr>
                <a:schemeClr val="lt1"/>
              </a:buClr>
              <a:buSzPct val="100000"/>
              <a:buFont typeface="Arial"/>
              <a:buChar char="•"/>
              <a:defRPr sz="1600" b="0" i="0" u="none" strike="noStrike" cap="none">
                <a:solidFill>
                  <a:schemeClr val="lt1"/>
                </a:solidFill>
                <a:latin typeface="Calibri"/>
                <a:ea typeface="Calibri"/>
                <a:cs typeface="Calibri"/>
                <a:sym typeface="Calibri"/>
              </a:defRPr>
            </a:lvl2pPr>
            <a:lvl3pPr marL="1200150" marR="0" lvl="2" indent="-196850" algn="l" rtl="0">
              <a:spcBef>
                <a:spcPts val="0"/>
              </a:spcBef>
              <a:spcAft>
                <a:spcPts val="1000"/>
              </a:spcAft>
              <a:buClr>
                <a:schemeClr val="lt1"/>
              </a:buClr>
              <a:buSzPct val="100000"/>
              <a:buFont typeface="Arial"/>
              <a:buChar char="•"/>
              <a:defRPr sz="1400" b="0" i="0" u="none" strike="noStrike" cap="none">
                <a:solidFill>
                  <a:schemeClr val="lt1"/>
                </a:solidFill>
                <a:latin typeface="Calibri"/>
                <a:ea typeface="Calibri"/>
                <a:cs typeface="Calibri"/>
                <a:sym typeface="Calibri"/>
              </a:defRPr>
            </a:lvl3pPr>
            <a:lvl4pPr marL="1543050" marR="0" lvl="3" indent="-95250" algn="l" rtl="0">
              <a:spcBef>
                <a:spcPts val="0"/>
              </a:spcBef>
              <a:spcAft>
                <a:spcPts val="1000"/>
              </a:spcAft>
              <a:buClr>
                <a:schemeClr val="lt1"/>
              </a:buClr>
              <a:buSzPct val="100000"/>
              <a:buFont typeface="Arial"/>
              <a:buChar char="•"/>
              <a:defRPr sz="1200" b="0" i="0" u="none" strike="noStrike" cap="none">
                <a:solidFill>
                  <a:schemeClr val="lt1"/>
                </a:solidFill>
                <a:latin typeface="Calibri"/>
                <a:ea typeface="Calibri"/>
                <a:cs typeface="Calibri"/>
                <a:sym typeface="Calibri"/>
              </a:defRPr>
            </a:lvl4pPr>
            <a:lvl5pPr marL="2000250" marR="0" lvl="4" indent="-95250" algn="l" rtl="0">
              <a:spcBef>
                <a:spcPts val="0"/>
              </a:spcBef>
              <a:spcAft>
                <a:spcPts val="1000"/>
              </a:spcAft>
              <a:buClr>
                <a:schemeClr val="lt1"/>
              </a:buClr>
              <a:buSzPct val="100000"/>
              <a:buFont typeface="Arial"/>
              <a:buChar char="•"/>
              <a:defRPr sz="1200" b="0" i="0" u="none" strike="noStrike" cap="none">
                <a:solidFill>
                  <a:schemeClr val="lt1"/>
                </a:solidFill>
                <a:latin typeface="Calibri"/>
                <a:ea typeface="Calibri"/>
                <a:cs typeface="Calibri"/>
                <a:sym typeface="Calibri"/>
              </a:defRPr>
            </a:lvl5pPr>
            <a:lvl6pPr marL="2514600" marR="0" lvl="5" indent="-152400" algn="l" rtl="0">
              <a:spcBef>
                <a:spcPts val="0"/>
              </a:spcBef>
              <a:spcAft>
                <a:spcPts val="1000"/>
              </a:spcAft>
              <a:buClr>
                <a:schemeClr val="lt1"/>
              </a:buClr>
              <a:buSzPct val="100000"/>
              <a:buFont typeface="Arial"/>
              <a:buChar char="•"/>
              <a:defRPr sz="1200" b="0" i="0" u="none" strike="noStrike" cap="none">
                <a:solidFill>
                  <a:schemeClr val="lt1"/>
                </a:solidFill>
                <a:latin typeface="Calibri"/>
                <a:ea typeface="Calibri"/>
                <a:cs typeface="Calibri"/>
                <a:sym typeface="Calibri"/>
              </a:defRPr>
            </a:lvl6pPr>
            <a:lvl7pPr marL="2971800" marR="0" lvl="6" indent="-152400" algn="l" rtl="0">
              <a:spcBef>
                <a:spcPts val="0"/>
              </a:spcBef>
              <a:spcAft>
                <a:spcPts val="1000"/>
              </a:spcAft>
              <a:buClr>
                <a:schemeClr val="lt1"/>
              </a:buClr>
              <a:buSzPct val="100000"/>
              <a:buFont typeface="Arial"/>
              <a:buChar char="•"/>
              <a:defRPr sz="1200" b="0" i="0" u="none" strike="noStrike" cap="none">
                <a:solidFill>
                  <a:schemeClr val="lt1"/>
                </a:solidFill>
                <a:latin typeface="Calibri"/>
                <a:ea typeface="Calibri"/>
                <a:cs typeface="Calibri"/>
                <a:sym typeface="Calibri"/>
              </a:defRPr>
            </a:lvl7pPr>
            <a:lvl8pPr marL="3429000" marR="0" lvl="7" indent="-152400" algn="l" rtl="0">
              <a:spcBef>
                <a:spcPts val="0"/>
              </a:spcBef>
              <a:spcAft>
                <a:spcPts val="1000"/>
              </a:spcAft>
              <a:buClr>
                <a:schemeClr val="lt1"/>
              </a:buClr>
              <a:buSzPct val="100000"/>
              <a:buFont typeface="Arial"/>
              <a:buChar char="•"/>
              <a:defRPr sz="1200" b="0" i="0" u="none" strike="noStrike" cap="none">
                <a:solidFill>
                  <a:schemeClr val="lt1"/>
                </a:solidFill>
                <a:latin typeface="Calibri"/>
                <a:ea typeface="Calibri"/>
                <a:cs typeface="Calibri"/>
                <a:sym typeface="Calibri"/>
              </a:defRPr>
            </a:lvl8pPr>
            <a:lvl9pPr marL="3886200" marR="0" lvl="8" indent="-152400" algn="l" rtl="0">
              <a:spcBef>
                <a:spcPts val="0"/>
              </a:spcBef>
              <a:spcAft>
                <a:spcPts val="1000"/>
              </a:spcAft>
              <a:buClr>
                <a:schemeClr val="lt1"/>
              </a:buClr>
              <a:buSzPct val="100000"/>
              <a:buFont typeface="Arial"/>
              <a:buChar char="•"/>
              <a:defRPr sz="1200" b="0" i="0" u="none" strike="noStrike" cap="none">
                <a:solidFill>
                  <a:schemeClr val="lt1"/>
                </a:solidFill>
                <a:latin typeface="Calibri"/>
                <a:ea typeface="Calibri"/>
                <a:cs typeface="Calibri"/>
                <a:sym typeface="Calibri"/>
              </a:defRPr>
            </a:lvl9pPr>
          </a:lstStyle>
          <a:p>
            <a:endParaRPr/>
          </a:p>
        </p:txBody>
      </p:sp>
      <p:sp>
        <p:nvSpPr>
          <p:cNvPr id="137" name="Shape 137"/>
          <p:cNvSpPr txBox="1">
            <a:spLocks noGrp="1"/>
          </p:cNvSpPr>
          <p:nvPr>
            <p:ph type="body" idx="2"/>
          </p:nvPr>
        </p:nvSpPr>
        <p:spPr>
          <a:xfrm>
            <a:off x="685800" y="4343400"/>
            <a:ext cx="10131300" cy="1447800"/>
          </a:xfrm>
          <a:prstGeom prst="rect">
            <a:avLst/>
          </a:prstGeom>
          <a:noFill/>
          <a:ln>
            <a:noFill/>
          </a:ln>
        </p:spPr>
        <p:txBody>
          <a:bodyPr wrap="square" lIns="91425" tIns="91425" rIns="91425" bIns="91425" anchor="t" anchorCtr="0"/>
          <a:lstStyle>
            <a:lvl1pPr marL="0" marR="0" lvl="0" indent="0" algn="l" rtl="0">
              <a:spcBef>
                <a:spcPts val="0"/>
              </a:spcBef>
              <a:spcAft>
                <a:spcPts val="1000"/>
              </a:spcAft>
              <a:buClr>
                <a:schemeClr val="lt1"/>
              </a:buClr>
              <a:buFont typeface="Arial"/>
              <a:buNone/>
              <a:defRPr sz="1800" b="0" i="0" u="none" strike="noStrike" cap="none">
                <a:solidFill>
                  <a:schemeClr val="lt1"/>
                </a:solidFill>
                <a:latin typeface="Calibri"/>
                <a:ea typeface="Calibri"/>
                <a:cs typeface="Calibri"/>
                <a:sym typeface="Calibri"/>
              </a:defRPr>
            </a:lvl1pPr>
            <a:lvl2pPr marL="457200" marR="0" lvl="1" indent="0" algn="l" rtl="0">
              <a:spcBef>
                <a:spcPts val="0"/>
              </a:spcBef>
              <a:spcAft>
                <a:spcPts val="1000"/>
              </a:spcAft>
              <a:buClr>
                <a:schemeClr val="lt1"/>
              </a:buClr>
              <a:buFont typeface="Arial"/>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spcAft>
                <a:spcPts val="1000"/>
              </a:spcAft>
              <a:buClr>
                <a:schemeClr val="lt1"/>
              </a:buClr>
              <a:buFont typeface="Arial"/>
              <a:buNone/>
              <a:defRPr sz="1600" b="0" i="0" u="none" strike="noStrike" cap="none">
                <a:solidFill>
                  <a:schemeClr val="lt1"/>
                </a:solidFill>
                <a:latin typeface="Calibri"/>
                <a:ea typeface="Calibri"/>
                <a:cs typeface="Calibri"/>
                <a:sym typeface="Calibri"/>
              </a:defRPr>
            </a:lvl3pPr>
            <a:lvl4pPr marL="1371600" marR="0" lvl="3" indent="0" algn="l" rtl="0">
              <a:spcBef>
                <a:spcPts val="0"/>
              </a:spcBef>
              <a:spcAft>
                <a:spcPts val="1000"/>
              </a:spcAft>
              <a:buClr>
                <a:schemeClr val="lt1"/>
              </a:buClr>
              <a:buFont typeface="Arial"/>
              <a:buNone/>
              <a:defRPr sz="1400" b="0" i="0" u="none" strike="noStrike" cap="none">
                <a:solidFill>
                  <a:schemeClr val="lt1"/>
                </a:solidFill>
                <a:latin typeface="Calibri"/>
                <a:ea typeface="Calibri"/>
                <a:cs typeface="Calibri"/>
                <a:sym typeface="Calibri"/>
              </a:defRPr>
            </a:lvl4pPr>
            <a:lvl5pPr marL="1828800" marR="0" lvl="4" indent="0" algn="l" rtl="0">
              <a:spcBef>
                <a:spcPts val="0"/>
              </a:spcBef>
              <a:spcAft>
                <a:spcPts val="1000"/>
              </a:spcAft>
              <a:buClr>
                <a:schemeClr val="lt1"/>
              </a:buClr>
              <a:buFont typeface="Arial"/>
              <a:buNone/>
              <a:defRPr sz="1400" b="0" i="0" u="none" strike="noStrike" cap="none">
                <a:solidFill>
                  <a:schemeClr val="lt1"/>
                </a:solidFill>
                <a:latin typeface="Calibri"/>
                <a:ea typeface="Calibri"/>
                <a:cs typeface="Calibri"/>
                <a:sym typeface="Calibri"/>
              </a:defRPr>
            </a:lvl5pPr>
            <a:lvl6pPr marL="2286000" marR="0" lvl="5" indent="0" algn="l" rtl="0">
              <a:spcBef>
                <a:spcPts val="0"/>
              </a:spcBef>
              <a:spcAft>
                <a:spcPts val="1000"/>
              </a:spcAft>
              <a:buClr>
                <a:schemeClr val="lt1"/>
              </a:buClr>
              <a:buFont typeface="Arial"/>
              <a:buNone/>
              <a:defRPr sz="1400" b="0" i="0" u="none" strike="noStrike" cap="none">
                <a:solidFill>
                  <a:schemeClr val="lt1"/>
                </a:solidFill>
                <a:latin typeface="Calibri"/>
                <a:ea typeface="Calibri"/>
                <a:cs typeface="Calibri"/>
                <a:sym typeface="Calibri"/>
              </a:defRPr>
            </a:lvl6pPr>
            <a:lvl7pPr marL="2743200" marR="0" lvl="6" indent="0" algn="l" rtl="0">
              <a:spcBef>
                <a:spcPts val="0"/>
              </a:spcBef>
              <a:spcAft>
                <a:spcPts val="1000"/>
              </a:spcAft>
              <a:buClr>
                <a:schemeClr val="lt1"/>
              </a:buClr>
              <a:buFont typeface="Arial"/>
              <a:buNone/>
              <a:defRPr sz="1400" b="0" i="0" u="none" strike="noStrike" cap="none">
                <a:solidFill>
                  <a:schemeClr val="lt1"/>
                </a:solidFill>
                <a:latin typeface="Calibri"/>
                <a:ea typeface="Calibri"/>
                <a:cs typeface="Calibri"/>
                <a:sym typeface="Calibri"/>
              </a:defRPr>
            </a:lvl7pPr>
            <a:lvl8pPr marL="3200400" marR="0" lvl="7" indent="0" algn="l" rtl="0">
              <a:spcBef>
                <a:spcPts val="0"/>
              </a:spcBef>
              <a:spcAft>
                <a:spcPts val="1000"/>
              </a:spcAft>
              <a:buClr>
                <a:schemeClr val="lt1"/>
              </a:buClr>
              <a:buFont typeface="Arial"/>
              <a:buNone/>
              <a:defRPr sz="1400" b="0" i="0" u="none" strike="noStrike" cap="none">
                <a:solidFill>
                  <a:schemeClr val="lt1"/>
                </a:solidFill>
                <a:latin typeface="Calibri"/>
                <a:ea typeface="Calibri"/>
                <a:cs typeface="Calibri"/>
                <a:sym typeface="Calibri"/>
              </a:defRPr>
            </a:lvl8pPr>
            <a:lvl9pPr marL="3657600" marR="0" lvl="8" indent="0" algn="l" rtl="0">
              <a:spcBef>
                <a:spcPts val="0"/>
              </a:spcBef>
              <a:spcAft>
                <a:spcPts val="1000"/>
              </a:spcAft>
              <a:buClr>
                <a:schemeClr val="lt1"/>
              </a:buClr>
              <a:buFont typeface="Arial"/>
              <a:buNone/>
              <a:defRPr sz="1400" b="0" i="0" u="none" strike="noStrike" cap="none">
                <a:solidFill>
                  <a:schemeClr val="lt1"/>
                </a:solidFill>
                <a:latin typeface="Calibri"/>
                <a:ea typeface="Calibri"/>
                <a:cs typeface="Calibri"/>
                <a:sym typeface="Calibri"/>
              </a:defRPr>
            </a:lvl9pPr>
          </a:lstStyle>
          <a:p>
            <a:endParaRPr/>
          </a:p>
        </p:txBody>
      </p:sp>
      <p:sp>
        <p:nvSpPr>
          <p:cNvPr id="138" name="Shape 138"/>
          <p:cNvSpPr txBox="1">
            <a:spLocks noGrp="1"/>
          </p:cNvSpPr>
          <p:nvPr>
            <p:ph type="dt" idx="10"/>
          </p:nvPr>
        </p:nvSpPr>
        <p:spPr>
          <a:xfrm>
            <a:off x="8589660" y="5870575"/>
            <a:ext cx="1600200" cy="377700"/>
          </a:xfrm>
          <a:prstGeom prst="rect">
            <a:avLst/>
          </a:prstGeom>
          <a:noFill/>
          <a:ln>
            <a:noFill/>
          </a:ln>
        </p:spPr>
        <p:txBody>
          <a:bodyPr wrap="square" lIns="91425" tIns="91425" rIns="91425" bIns="91425" anchor="ctr" anchorCtr="0"/>
          <a:lstStyle>
            <a:lvl1pPr marL="0" marR="0" lvl="0" indent="0" algn="r" rtl="0">
              <a:spcBef>
                <a:spcPts val="0"/>
              </a:spcBef>
              <a:buNone/>
              <a:defRPr sz="10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139" name="Shape 139"/>
          <p:cNvSpPr txBox="1">
            <a:spLocks noGrp="1"/>
          </p:cNvSpPr>
          <p:nvPr>
            <p:ph type="ftr" idx="11"/>
          </p:nvPr>
        </p:nvSpPr>
        <p:spPr>
          <a:xfrm>
            <a:off x="685800" y="5870575"/>
            <a:ext cx="7827600" cy="377700"/>
          </a:xfrm>
          <a:prstGeom prst="rect">
            <a:avLst/>
          </a:prstGeom>
          <a:noFill/>
          <a:ln>
            <a:noFill/>
          </a:ln>
        </p:spPr>
        <p:txBody>
          <a:bodyPr wrap="square" lIns="91425" tIns="91425" rIns="91425" bIns="91425" anchor="ctr" anchorCtr="0"/>
          <a:lstStyle>
            <a:lvl1pPr marL="0" marR="0" lvl="0" indent="0" algn="l" rtl="0">
              <a:spcBef>
                <a:spcPts val="0"/>
              </a:spcBef>
              <a:buNone/>
              <a:defRPr sz="10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140" name="Shape 140"/>
          <p:cNvSpPr txBox="1">
            <a:spLocks noGrp="1"/>
          </p:cNvSpPr>
          <p:nvPr>
            <p:ph type="sldNum" idx="12"/>
          </p:nvPr>
        </p:nvSpPr>
        <p:spPr>
          <a:xfrm>
            <a:off x="10266060" y="5870575"/>
            <a:ext cx="551100" cy="37770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000" b="0" i="0" u="none" strike="noStrike" cap="none">
                <a:solidFill>
                  <a:schemeClr val="lt1"/>
                </a:solidFill>
                <a:latin typeface="Calibri"/>
                <a:ea typeface="Calibri"/>
                <a:cs typeface="Calibri"/>
                <a:sym typeface="Calibri"/>
              </a:rPr>
              <a:t>‹#›</a:t>
            </a:fld>
            <a:endParaRPr lang="en-US" sz="10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41"/>
        <p:cNvGrpSpPr/>
        <p:nvPr/>
      </p:nvGrpSpPr>
      <p:grpSpPr>
        <a:xfrm>
          <a:off x="0" y="0"/>
          <a:ext cx="0" cy="0"/>
          <a:chOff x="0" y="0"/>
          <a:chExt cx="0" cy="0"/>
        </a:xfrm>
      </p:grpSpPr>
      <p:pic>
        <p:nvPicPr>
          <p:cNvPr id="142" name="Shape 142" descr="Celestia-R1---OverlayContentHD.png"/>
          <p:cNvPicPr preferRelativeResize="0"/>
          <p:nvPr/>
        </p:nvPicPr>
        <p:blipFill rotWithShape="1">
          <a:blip r:embed="rId2">
            <a:alphaModFix/>
          </a:blip>
          <a:srcRect/>
          <a:stretch/>
        </p:blipFill>
        <p:spPr>
          <a:xfrm>
            <a:off x="0" y="0"/>
            <a:ext cx="12091315" cy="6849357"/>
          </a:xfrm>
          <a:prstGeom prst="rect">
            <a:avLst/>
          </a:prstGeom>
          <a:noFill/>
          <a:ln>
            <a:noFill/>
          </a:ln>
        </p:spPr>
      </p:pic>
      <p:sp>
        <p:nvSpPr>
          <p:cNvPr id="143" name="Shape 143"/>
          <p:cNvSpPr txBox="1">
            <a:spLocks noGrp="1"/>
          </p:cNvSpPr>
          <p:nvPr>
            <p:ph type="title"/>
          </p:nvPr>
        </p:nvSpPr>
        <p:spPr>
          <a:xfrm>
            <a:off x="685800" y="609600"/>
            <a:ext cx="10131300" cy="1456200"/>
          </a:xfrm>
          <a:prstGeom prst="rect">
            <a:avLst/>
          </a:prstGeom>
          <a:noFill/>
          <a:ln>
            <a:noFill/>
          </a:ln>
        </p:spPr>
        <p:txBody>
          <a:bodyPr wrap="square" lIns="91425" tIns="91425" rIns="91425" bIns="91425" anchor="ctr" anchorCtr="0"/>
          <a:lstStyle>
            <a:lvl1pPr marL="0" marR="0" lvl="0" indent="0" algn="l" rtl="0">
              <a:spcBef>
                <a:spcPts val="0"/>
              </a:spcBef>
              <a:buClr>
                <a:schemeClr val="lt1"/>
              </a:buClr>
              <a:buFont typeface="Calibri"/>
              <a:buNone/>
              <a:defRPr sz="3600" b="0" i="0" u="none" strike="noStrike" cap="none">
                <a:solidFill>
                  <a:schemeClr val="lt1"/>
                </a:solidFill>
                <a:latin typeface="Calibri"/>
                <a:ea typeface="Calibri"/>
                <a:cs typeface="Calibri"/>
                <a:sym typeface="Calibri"/>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144" name="Shape 144"/>
          <p:cNvSpPr txBox="1">
            <a:spLocks noGrp="1"/>
          </p:cNvSpPr>
          <p:nvPr>
            <p:ph type="body" idx="1"/>
          </p:nvPr>
        </p:nvSpPr>
        <p:spPr>
          <a:xfrm rot="5400000">
            <a:off x="3926975" y="-1098983"/>
            <a:ext cx="3649200" cy="10131300"/>
          </a:xfrm>
          <a:prstGeom prst="rect">
            <a:avLst/>
          </a:prstGeom>
          <a:noFill/>
          <a:ln>
            <a:noFill/>
          </a:ln>
        </p:spPr>
        <p:txBody>
          <a:bodyPr wrap="square" lIns="91425" tIns="91425" rIns="91425" bIns="91425" anchor="t" anchorCtr="0"/>
          <a:lstStyle>
            <a:lvl1pPr marL="285750" marR="0" lvl="0" indent="-171450" algn="l" rtl="0">
              <a:spcBef>
                <a:spcPts val="0"/>
              </a:spcBef>
              <a:spcAft>
                <a:spcPts val="1000"/>
              </a:spcAft>
              <a:buClr>
                <a:schemeClr val="lt1"/>
              </a:buClr>
              <a:buSzPct val="100000"/>
              <a:buFont typeface="Arial"/>
              <a:buChar char="•"/>
              <a:defRPr sz="1800" b="0" i="0" u="none" strike="noStrike" cap="none">
                <a:solidFill>
                  <a:schemeClr val="lt1"/>
                </a:solidFill>
                <a:latin typeface="Calibri"/>
                <a:ea typeface="Calibri"/>
                <a:cs typeface="Calibri"/>
                <a:sym typeface="Calibri"/>
              </a:defRPr>
            </a:lvl1pPr>
            <a:lvl2pPr marL="742950" marR="0" lvl="1" indent="-184150" algn="l" rtl="0">
              <a:spcBef>
                <a:spcPts val="0"/>
              </a:spcBef>
              <a:spcAft>
                <a:spcPts val="1000"/>
              </a:spcAft>
              <a:buClr>
                <a:schemeClr val="lt1"/>
              </a:buClr>
              <a:buSzPct val="100000"/>
              <a:buFont typeface="Arial"/>
              <a:buChar char="•"/>
              <a:defRPr sz="1600" b="0" i="0" u="none" strike="noStrike" cap="none">
                <a:solidFill>
                  <a:schemeClr val="lt1"/>
                </a:solidFill>
                <a:latin typeface="Calibri"/>
                <a:ea typeface="Calibri"/>
                <a:cs typeface="Calibri"/>
                <a:sym typeface="Calibri"/>
              </a:defRPr>
            </a:lvl2pPr>
            <a:lvl3pPr marL="1200150" marR="0" lvl="2" indent="-196850" algn="l" rtl="0">
              <a:spcBef>
                <a:spcPts val="0"/>
              </a:spcBef>
              <a:spcAft>
                <a:spcPts val="1000"/>
              </a:spcAft>
              <a:buClr>
                <a:schemeClr val="lt1"/>
              </a:buClr>
              <a:buSzPct val="100000"/>
              <a:buFont typeface="Arial"/>
              <a:buChar char="•"/>
              <a:defRPr sz="1400" b="0" i="0" u="none" strike="noStrike" cap="none">
                <a:solidFill>
                  <a:schemeClr val="lt1"/>
                </a:solidFill>
                <a:latin typeface="Calibri"/>
                <a:ea typeface="Calibri"/>
                <a:cs typeface="Calibri"/>
                <a:sym typeface="Calibri"/>
              </a:defRPr>
            </a:lvl3pPr>
            <a:lvl4pPr marL="1543050" marR="0" lvl="3" indent="-95250" algn="l" rtl="0">
              <a:spcBef>
                <a:spcPts val="0"/>
              </a:spcBef>
              <a:spcAft>
                <a:spcPts val="1000"/>
              </a:spcAft>
              <a:buClr>
                <a:schemeClr val="lt1"/>
              </a:buClr>
              <a:buSzPct val="100000"/>
              <a:buFont typeface="Arial"/>
              <a:buChar char="•"/>
              <a:defRPr sz="1200" b="0" i="0" u="none" strike="noStrike" cap="none">
                <a:solidFill>
                  <a:schemeClr val="lt1"/>
                </a:solidFill>
                <a:latin typeface="Calibri"/>
                <a:ea typeface="Calibri"/>
                <a:cs typeface="Calibri"/>
                <a:sym typeface="Calibri"/>
              </a:defRPr>
            </a:lvl4pPr>
            <a:lvl5pPr marL="2000250" marR="0" lvl="4" indent="-95250" algn="l" rtl="0">
              <a:spcBef>
                <a:spcPts val="0"/>
              </a:spcBef>
              <a:spcAft>
                <a:spcPts val="1000"/>
              </a:spcAft>
              <a:buClr>
                <a:schemeClr val="lt1"/>
              </a:buClr>
              <a:buSzPct val="100000"/>
              <a:buFont typeface="Arial"/>
              <a:buChar char="•"/>
              <a:defRPr sz="1200" b="0" i="0" u="none" strike="noStrike" cap="none">
                <a:solidFill>
                  <a:schemeClr val="lt1"/>
                </a:solidFill>
                <a:latin typeface="Calibri"/>
                <a:ea typeface="Calibri"/>
                <a:cs typeface="Calibri"/>
                <a:sym typeface="Calibri"/>
              </a:defRPr>
            </a:lvl5pPr>
            <a:lvl6pPr marL="2514600" marR="0" lvl="5" indent="-152400" algn="l" rtl="0">
              <a:spcBef>
                <a:spcPts val="0"/>
              </a:spcBef>
              <a:spcAft>
                <a:spcPts val="1000"/>
              </a:spcAft>
              <a:buClr>
                <a:schemeClr val="lt1"/>
              </a:buClr>
              <a:buSzPct val="100000"/>
              <a:buFont typeface="Arial"/>
              <a:buChar char="•"/>
              <a:defRPr sz="1200" b="0" i="0" u="none" strike="noStrike" cap="none">
                <a:solidFill>
                  <a:schemeClr val="lt1"/>
                </a:solidFill>
                <a:latin typeface="Calibri"/>
                <a:ea typeface="Calibri"/>
                <a:cs typeface="Calibri"/>
                <a:sym typeface="Calibri"/>
              </a:defRPr>
            </a:lvl6pPr>
            <a:lvl7pPr marL="2971800" marR="0" lvl="6" indent="-152400" algn="l" rtl="0">
              <a:spcBef>
                <a:spcPts val="0"/>
              </a:spcBef>
              <a:spcAft>
                <a:spcPts val="1000"/>
              </a:spcAft>
              <a:buClr>
                <a:schemeClr val="lt1"/>
              </a:buClr>
              <a:buSzPct val="100000"/>
              <a:buFont typeface="Arial"/>
              <a:buChar char="•"/>
              <a:defRPr sz="1200" b="0" i="0" u="none" strike="noStrike" cap="none">
                <a:solidFill>
                  <a:schemeClr val="lt1"/>
                </a:solidFill>
                <a:latin typeface="Calibri"/>
                <a:ea typeface="Calibri"/>
                <a:cs typeface="Calibri"/>
                <a:sym typeface="Calibri"/>
              </a:defRPr>
            </a:lvl7pPr>
            <a:lvl8pPr marL="3429000" marR="0" lvl="7" indent="-152400" algn="l" rtl="0">
              <a:spcBef>
                <a:spcPts val="0"/>
              </a:spcBef>
              <a:spcAft>
                <a:spcPts val="1000"/>
              </a:spcAft>
              <a:buClr>
                <a:schemeClr val="lt1"/>
              </a:buClr>
              <a:buSzPct val="100000"/>
              <a:buFont typeface="Arial"/>
              <a:buChar char="•"/>
              <a:defRPr sz="1200" b="0" i="0" u="none" strike="noStrike" cap="none">
                <a:solidFill>
                  <a:schemeClr val="lt1"/>
                </a:solidFill>
                <a:latin typeface="Calibri"/>
                <a:ea typeface="Calibri"/>
                <a:cs typeface="Calibri"/>
                <a:sym typeface="Calibri"/>
              </a:defRPr>
            </a:lvl8pPr>
            <a:lvl9pPr marL="3886200" marR="0" lvl="8" indent="-152400" algn="l" rtl="0">
              <a:spcBef>
                <a:spcPts val="0"/>
              </a:spcBef>
              <a:spcAft>
                <a:spcPts val="1000"/>
              </a:spcAft>
              <a:buClr>
                <a:schemeClr val="lt1"/>
              </a:buClr>
              <a:buSzPct val="100000"/>
              <a:buFont typeface="Arial"/>
              <a:buChar char="•"/>
              <a:defRPr sz="1200" b="0" i="0" u="none" strike="noStrike" cap="none">
                <a:solidFill>
                  <a:schemeClr val="lt1"/>
                </a:solidFill>
                <a:latin typeface="Calibri"/>
                <a:ea typeface="Calibri"/>
                <a:cs typeface="Calibri"/>
                <a:sym typeface="Calibri"/>
              </a:defRPr>
            </a:lvl9pPr>
          </a:lstStyle>
          <a:p>
            <a:endParaRPr/>
          </a:p>
        </p:txBody>
      </p:sp>
      <p:sp>
        <p:nvSpPr>
          <p:cNvPr id="145" name="Shape 145"/>
          <p:cNvSpPr txBox="1">
            <a:spLocks noGrp="1"/>
          </p:cNvSpPr>
          <p:nvPr>
            <p:ph type="dt" idx="10"/>
          </p:nvPr>
        </p:nvSpPr>
        <p:spPr>
          <a:xfrm>
            <a:off x="8589660" y="5870575"/>
            <a:ext cx="1600200" cy="377700"/>
          </a:xfrm>
          <a:prstGeom prst="rect">
            <a:avLst/>
          </a:prstGeom>
          <a:noFill/>
          <a:ln>
            <a:noFill/>
          </a:ln>
        </p:spPr>
        <p:txBody>
          <a:bodyPr wrap="square" lIns="91425" tIns="91425" rIns="91425" bIns="91425" anchor="ctr" anchorCtr="0"/>
          <a:lstStyle>
            <a:lvl1pPr marL="0" marR="0" lvl="0" indent="0" algn="r" rtl="0">
              <a:spcBef>
                <a:spcPts val="0"/>
              </a:spcBef>
              <a:buNone/>
              <a:defRPr sz="10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146" name="Shape 146"/>
          <p:cNvSpPr txBox="1">
            <a:spLocks noGrp="1"/>
          </p:cNvSpPr>
          <p:nvPr>
            <p:ph type="ftr" idx="11"/>
          </p:nvPr>
        </p:nvSpPr>
        <p:spPr>
          <a:xfrm>
            <a:off x="685800" y="5870575"/>
            <a:ext cx="7827600" cy="377700"/>
          </a:xfrm>
          <a:prstGeom prst="rect">
            <a:avLst/>
          </a:prstGeom>
          <a:noFill/>
          <a:ln>
            <a:noFill/>
          </a:ln>
        </p:spPr>
        <p:txBody>
          <a:bodyPr wrap="square" lIns="91425" tIns="91425" rIns="91425" bIns="91425" anchor="ctr" anchorCtr="0"/>
          <a:lstStyle>
            <a:lvl1pPr marL="0" marR="0" lvl="0" indent="0" algn="l" rtl="0">
              <a:spcBef>
                <a:spcPts val="0"/>
              </a:spcBef>
              <a:buNone/>
              <a:defRPr sz="10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147" name="Shape 147"/>
          <p:cNvSpPr txBox="1">
            <a:spLocks noGrp="1"/>
          </p:cNvSpPr>
          <p:nvPr>
            <p:ph type="sldNum" idx="12"/>
          </p:nvPr>
        </p:nvSpPr>
        <p:spPr>
          <a:xfrm>
            <a:off x="10266060" y="5870575"/>
            <a:ext cx="551100" cy="37770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000" b="0" i="0" u="none" strike="noStrike" cap="none">
                <a:solidFill>
                  <a:schemeClr val="lt1"/>
                </a:solidFill>
                <a:latin typeface="Calibri"/>
                <a:ea typeface="Calibri"/>
                <a:cs typeface="Calibri"/>
                <a:sym typeface="Calibri"/>
              </a:rPr>
              <a:t>‹#›</a:t>
            </a:fld>
            <a:endParaRPr lang="en-US" sz="10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48"/>
        <p:cNvGrpSpPr/>
        <p:nvPr/>
      </p:nvGrpSpPr>
      <p:grpSpPr>
        <a:xfrm>
          <a:off x="0" y="0"/>
          <a:ext cx="0" cy="0"/>
          <a:chOff x="0" y="0"/>
          <a:chExt cx="0" cy="0"/>
        </a:xfrm>
      </p:grpSpPr>
      <p:pic>
        <p:nvPicPr>
          <p:cNvPr id="149" name="Shape 149" descr="Celestia-R1---OverlayContentHD.png"/>
          <p:cNvPicPr preferRelativeResize="0"/>
          <p:nvPr/>
        </p:nvPicPr>
        <p:blipFill rotWithShape="1">
          <a:blip r:embed="rId2">
            <a:alphaModFix/>
          </a:blip>
          <a:srcRect/>
          <a:stretch/>
        </p:blipFill>
        <p:spPr>
          <a:xfrm>
            <a:off x="0" y="0"/>
            <a:ext cx="12091315" cy="6849357"/>
          </a:xfrm>
          <a:prstGeom prst="rect">
            <a:avLst/>
          </a:prstGeom>
          <a:noFill/>
          <a:ln>
            <a:noFill/>
          </a:ln>
        </p:spPr>
      </p:pic>
      <p:sp>
        <p:nvSpPr>
          <p:cNvPr id="150" name="Shape 150"/>
          <p:cNvSpPr txBox="1">
            <a:spLocks noGrp="1"/>
          </p:cNvSpPr>
          <p:nvPr>
            <p:ph type="title"/>
          </p:nvPr>
        </p:nvSpPr>
        <p:spPr>
          <a:xfrm rot="5400000">
            <a:off x="7147177" y="2121149"/>
            <a:ext cx="5181600" cy="2158500"/>
          </a:xfrm>
          <a:prstGeom prst="rect">
            <a:avLst/>
          </a:prstGeom>
          <a:noFill/>
          <a:ln>
            <a:noFill/>
          </a:ln>
        </p:spPr>
        <p:txBody>
          <a:bodyPr wrap="square" lIns="91425" tIns="91425" rIns="91425" bIns="91425" anchor="ctr" anchorCtr="0"/>
          <a:lstStyle>
            <a:lvl1pPr marL="0" marR="0" lvl="0" indent="0" algn="l" rtl="0">
              <a:spcBef>
                <a:spcPts val="0"/>
              </a:spcBef>
              <a:buClr>
                <a:schemeClr val="lt1"/>
              </a:buClr>
              <a:buFont typeface="Calibri"/>
              <a:buNone/>
              <a:defRPr sz="3600" b="0" i="0" u="none" strike="noStrike" cap="none">
                <a:solidFill>
                  <a:schemeClr val="lt1"/>
                </a:solidFill>
                <a:latin typeface="Calibri"/>
                <a:ea typeface="Calibri"/>
                <a:cs typeface="Calibri"/>
                <a:sym typeface="Calibri"/>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151" name="Shape 151"/>
          <p:cNvSpPr txBox="1">
            <a:spLocks noGrp="1"/>
          </p:cNvSpPr>
          <p:nvPr>
            <p:ph type="body" idx="1"/>
          </p:nvPr>
        </p:nvSpPr>
        <p:spPr>
          <a:xfrm rot="5400000">
            <a:off x="2011065" y="-715650"/>
            <a:ext cx="5181600" cy="7832100"/>
          </a:xfrm>
          <a:prstGeom prst="rect">
            <a:avLst/>
          </a:prstGeom>
          <a:noFill/>
          <a:ln>
            <a:noFill/>
          </a:ln>
        </p:spPr>
        <p:txBody>
          <a:bodyPr wrap="square" lIns="91425" tIns="91425" rIns="91425" bIns="91425" anchor="t" anchorCtr="0"/>
          <a:lstStyle>
            <a:lvl1pPr marL="285750" marR="0" lvl="0" indent="-171450" algn="l" rtl="0">
              <a:spcBef>
                <a:spcPts val="0"/>
              </a:spcBef>
              <a:spcAft>
                <a:spcPts val="1000"/>
              </a:spcAft>
              <a:buClr>
                <a:schemeClr val="lt1"/>
              </a:buClr>
              <a:buSzPct val="100000"/>
              <a:buFont typeface="Arial"/>
              <a:buChar char="•"/>
              <a:defRPr sz="1800" b="0" i="0" u="none" strike="noStrike" cap="none">
                <a:solidFill>
                  <a:schemeClr val="lt1"/>
                </a:solidFill>
                <a:latin typeface="Calibri"/>
                <a:ea typeface="Calibri"/>
                <a:cs typeface="Calibri"/>
                <a:sym typeface="Calibri"/>
              </a:defRPr>
            </a:lvl1pPr>
            <a:lvl2pPr marL="742950" marR="0" lvl="1" indent="-184150" algn="l" rtl="0">
              <a:spcBef>
                <a:spcPts val="0"/>
              </a:spcBef>
              <a:spcAft>
                <a:spcPts val="1000"/>
              </a:spcAft>
              <a:buClr>
                <a:schemeClr val="lt1"/>
              </a:buClr>
              <a:buSzPct val="100000"/>
              <a:buFont typeface="Arial"/>
              <a:buChar char="•"/>
              <a:defRPr sz="1600" b="0" i="0" u="none" strike="noStrike" cap="none">
                <a:solidFill>
                  <a:schemeClr val="lt1"/>
                </a:solidFill>
                <a:latin typeface="Calibri"/>
                <a:ea typeface="Calibri"/>
                <a:cs typeface="Calibri"/>
                <a:sym typeface="Calibri"/>
              </a:defRPr>
            </a:lvl2pPr>
            <a:lvl3pPr marL="1200150" marR="0" lvl="2" indent="-196850" algn="l" rtl="0">
              <a:spcBef>
                <a:spcPts val="0"/>
              </a:spcBef>
              <a:spcAft>
                <a:spcPts val="1000"/>
              </a:spcAft>
              <a:buClr>
                <a:schemeClr val="lt1"/>
              </a:buClr>
              <a:buSzPct val="100000"/>
              <a:buFont typeface="Arial"/>
              <a:buChar char="•"/>
              <a:defRPr sz="1400" b="0" i="0" u="none" strike="noStrike" cap="none">
                <a:solidFill>
                  <a:schemeClr val="lt1"/>
                </a:solidFill>
                <a:latin typeface="Calibri"/>
                <a:ea typeface="Calibri"/>
                <a:cs typeface="Calibri"/>
                <a:sym typeface="Calibri"/>
              </a:defRPr>
            </a:lvl3pPr>
            <a:lvl4pPr marL="1543050" marR="0" lvl="3" indent="-95250" algn="l" rtl="0">
              <a:spcBef>
                <a:spcPts val="0"/>
              </a:spcBef>
              <a:spcAft>
                <a:spcPts val="1000"/>
              </a:spcAft>
              <a:buClr>
                <a:schemeClr val="lt1"/>
              </a:buClr>
              <a:buSzPct val="100000"/>
              <a:buFont typeface="Arial"/>
              <a:buChar char="•"/>
              <a:defRPr sz="1200" b="0" i="0" u="none" strike="noStrike" cap="none">
                <a:solidFill>
                  <a:schemeClr val="lt1"/>
                </a:solidFill>
                <a:latin typeface="Calibri"/>
                <a:ea typeface="Calibri"/>
                <a:cs typeface="Calibri"/>
                <a:sym typeface="Calibri"/>
              </a:defRPr>
            </a:lvl4pPr>
            <a:lvl5pPr marL="2000250" marR="0" lvl="4" indent="-95250" algn="l" rtl="0">
              <a:spcBef>
                <a:spcPts val="0"/>
              </a:spcBef>
              <a:spcAft>
                <a:spcPts val="1000"/>
              </a:spcAft>
              <a:buClr>
                <a:schemeClr val="lt1"/>
              </a:buClr>
              <a:buSzPct val="100000"/>
              <a:buFont typeface="Arial"/>
              <a:buChar char="•"/>
              <a:defRPr sz="1200" b="0" i="0" u="none" strike="noStrike" cap="none">
                <a:solidFill>
                  <a:schemeClr val="lt1"/>
                </a:solidFill>
                <a:latin typeface="Calibri"/>
                <a:ea typeface="Calibri"/>
                <a:cs typeface="Calibri"/>
                <a:sym typeface="Calibri"/>
              </a:defRPr>
            </a:lvl5pPr>
            <a:lvl6pPr marL="2514600" marR="0" lvl="5" indent="-152400" algn="l" rtl="0">
              <a:spcBef>
                <a:spcPts val="0"/>
              </a:spcBef>
              <a:spcAft>
                <a:spcPts val="1000"/>
              </a:spcAft>
              <a:buClr>
                <a:schemeClr val="lt1"/>
              </a:buClr>
              <a:buSzPct val="100000"/>
              <a:buFont typeface="Arial"/>
              <a:buChar char="•"/>
              <a:defRPr sz="1200" b="0" i="0" u="none" strike="noStrike" cap="none">
                <a:solidFill>
                  <a:schemeClr val="lt1"/>
                </a:solidFill>
                <a:latin typeface="Calibri"/>
                <a:ea typeface="Calibri"/>
                <a:cs typeface="Calibri"/>
                <a:sym typeface="Calibri"/>
              </a:defRPr>
            </a:lvl6pPr>
            <a:lvl7pPr marL="2971800" marR="0" lvl="6" indent="-152400" algn="l" rtl="0">
              <a:spcBef>
                <a:spcPts val="0"/>
              </a:spcBef>
              <a:spcAft>
                <a:spcPts val="1000"/>
              </a:spcAft>
              <a:buClr>
                <a:schemeClr val="lt1"/>
              </a:buClr>
              <a:buSzPct val="100000"/>
              <a:buFont typeface="Arial"/>
              <a:buChar char="•"/>
              <a:defRPr sz="1200" b="0" i="0" u="none" strike="noStrike" cap="none">
                <a:solidFill>
                  <a:schemeClr val="lt1"/>
                </a:solidFill>
                <a:latin typeface="Calibri"/>
                <a:ea typeface="Calibri"/>
                <a:cs typeface="Calibri"/>
                <a:sym typeface="Calibri"/>
              </a:defRPr>
            </a:lvl7pPr>
            <a:lvl8pPr marL="3429000" marR="0" lvl="7" indent="-152400" algn="l" rtl="0">
              <a:spcBef>
                <a:spcPts val="0"/>
              </a:spcBef>
              <a:spcAft>
                <a:spcPts val="1000"/>
              </a:spcAft>
              <a:buClr>
                <a:schemeClr val="lt1"/>
              </a:buClr>
              <a:buSzPct val="100000"/>
              <a:buFont typeface="Arial"/>
              <a:buChar char="•"/>
              <a:defRPr sz="1200" b="0" i="0" u="none" strike="noStrike" cap="none">
                <a:solidFill>
                  <a:schemeClr val="lt1"/>
                </a:solidFill>
                <a:latin typeface="Calibri"/>
                <a:ea typeface="Calibri"/>
                <a:cs typeface="Calibri"/>
                <a:sym typeface="Calibri"/>
              </a:defRPr>
            </a:lvl8pPr>
            <a:lvl9pPr marL="3886200" marR="0" lvl="8" indent="-152400" algn="l" rtl="0">
              <a:spcBef>
                <a:spcPts val="0"/>
              </a:spcBef>
              <a:spcAft>
                <a:spcPts val="1000"/>
              </a:spcAft>
              <a:buClr>
                <a:schemeClr val="lt1"/>
              </a:buClr>
              <a:buSzPct val="100000"/>
              <a:buFont typeface="Arial"/>
              <a:buChar char="•"/>
              <a:defRPr sz="1200" b="0" i="0" u="none" strike="noStrike" cap="none">
                <a:solidFill>
                  <a:schemeClr val="lt1"/>
                </a:solidFill>
                <a:latin typeface="Calibri"/>
                <a:ea typeface="Calibri"/>
                <a:cs typeface="Calibri"/>
                <a:sym typeface="Calibri"/>
              </a:defRPr>
            </a:lvl9pPr>
          </a:lstStyle>
          <a:p>
            <a:endParaRPr/>
          </a:p>
        </p:txBody>
      </p:sp>
      <p:sp>
        <p:nvSpPr>
          <p:cNvPr id="152" name="Shape 152"/>
          <p:cNvSpPr txBox="1">
            <a:spLocks noGrp="1"/>
          </p:cNvSpPr>
          <p:nvPr>
            <p:ph type="dt" idx="10"/>
          </p:nvPr>
        </p:nvSpPr>
        <p:spPr>
          <a:xfrm>
            <a:off x="8589660" y="5870575"/>
            <a:ext cx="1600200" cy="377700"/>
          </a:xfrm>
          <a:prstGeom prst="rect">
            <a:avLst/>
          </a:prstGeom>
          <a:noFill/>
          <a:ln>
            <a:noFill/>
          </a:ln>
        </p:spPr>
        <p:txBody>
          <a:bodyPr wrap="square" lIns="91425" tIns="91425" rIns="91425" bIns="91425" anchor="ctr" anchorCtr="0"/>
          <a:lstStyle>
            <a:lvl1pPr marL="0" marR="0" lvl="0" indent="0" algn="r" rtl="0">
              <a:spcBef>
                <a:spcPts val="0"/>
              </a:spcBef>
              <a:buNone/>
              <a:defRPr sz="10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153" name="Shape 153"/>
          <p:cNvSpPr txBox="1">
            <a:spLocks noGrp="1"/>
          </p:cNvSpPr>
          <p:nvPr>
            <p:ph type="ftr" idx="11"/>
          </p:nvPr>
        </p:nvSpPr>
        <p:spPr>
          <a:xfrm>
            <a:off x="685800" y="5870575"/>
            <a:ext cx="7827600" cy="377700"/>
          </a:xfrm>
          <a:prstGeom prst="rect">
            <a:avLst/>
          </a:prstGeom>
          <a:noFill/>
          <a:ln>
            <a:noFill/>
          </a:ln>
        </p:spPr>
        <p:txBody>
          <a:bodyPr wrap="square" lIns="91425" tIns="91425" rIns="91425" bIns="91425" anchor="ctr" anchorCtr="0"/>
          <a:lstStyle>
            <a:lvl1pPr marL="0" marR="0" lvl="0" indent="0" algn="l" rtl="0">
              <a:spcBef>
                <a:spcPts val="0"/>
              </a:spcBef>
              <a:buNone/>
              <a:defRPr sz="10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154" name="Shape 154"/>
          <p:cNvSpPr txBox="1">
            <a:spLocks noGrp="1"/>
          </p:cNvSpPr>
          <p:nvPr>
            <p:ph type="sldNum" idx="12"/>
          </p:nvPr>
        </p:nvSpPr>
        <p:spPr>
          <a:xfrm>
            <a:off x="10266060" y="5870575"/>
            <a:ext cx="551100" cy="37770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000" b="0" i="0" u="none" strike="noStrike" cap="none">
                <a:solidFill>
                  <a:schemeClr val="lt1"/>
                </a:solidFill>
                <a:latin typeface="Calibri"/>
                <a:ea typeface="Calibri"/>
                <a:cs typeface="Calibri"/>
                <a:sym typeface="Calibri"/>
              </a:rPr>
              <a:t>‹#›</a:t>
            </a:fld>
            <a:endParaRPr lang="en-US" sz="10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2"/>
        <p:cNvGrpSpPr/>
        <p:nvPr/>
      </p:nvGrpSpPr>
      <p:grpSpPr>
        <a:xfrm>
          <a:off x="0" y="0"/>
          <a:ext cx="0" cy="0"/>
          <a:chOff x="0" y="0"/>
          <a:chExt cx="0" cy="0"/>
        </a:xfrm>
      </p:grpSpPr>
      <p:pic>
        <p:nvPicPr>
          <p:cNvPr id="23" name="Shape 23" descr="Celestia-R1---OverlayContentHD.png"/>
          <p:cNvPicPr preferRelativeResize="0"/>
          <p:nvPr/>
        </p:nvPicPr>
        <p:blipFill rotWithShape="1">
          <a:blip r:embed="rId2">
            <a:alphaModFix/>
          </a:blip>
          <a:srcRect/>
          <a:stretch/>
        </p:blipFill>
        <p:spPr>
          <a:xfrm>
            <a:off x="0" y="0"/>
            <a:ext cx="12091315" cy="6849357"/>
          </a:xfrm>
          <a:prstGeom prst="rect">
            <a:avLst/>
          </a:prstGeom>
          <a:noFill/>
          <a:ln>
            <a:noFill/>
          </a:ln>
        </p:spPr>
      </p:pic>
      <p:sp>
        <p:nvSpPr>
          <p:cNvPr id="24" name="Shape 24"/>
          <p:cNvSpPr txBox="1">
            <a:spLocks noGrp="1"/>
          </p:cNvSpPr>
          <p:nvPr>
            <p:ph type="title"/>
          </p:nvPr>
        </p:nvSpPr>
        <p:spPr>
          <a:xfrm>
            <a:off x="685800" y="609600"/>
            <a:ext cx="10131300" cy="913500"/>
          </a:xfrm>
          <a:prstGeom prst="rect">
            <a:avLst/>
          </a:prstGeom>
          <a:noFill/>
          <a:ln>
            <a:noFill/>
          </a:ln>
        </p:spPr>
        <p:txBody>
          <a:bodyPr wrap="square" lIns="91425" tIns="91425" rIns="91425" bIns="91425" anchor="ctr" anchorCtr="0"/>
          <a:lstStyle>
            <a:lvl1pPr marL="0" marR="0" lvl="0" indent="0" algn="l" rtl="0">
              <a:spcBef>
                <a:spcPts val="0"/>
              </a:spcBef>
              <a:buClr>
                <a:srgbClr val="351C75"/>
              </a:buClr>
              <a:buSzPct val="100000"/>
              <a:buNone/>
              <a:defRPr sz="4200" b="1" i="0" u="none" strike="noStrike" cap="none">
                <a:solidFill>
                  <a:srgbClr val="351C75"/>
                </a:solidFill>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25" name="Shape 25"/>
          <p:cNvSpPr txBox="1">
            <a:spLocks noGrp="1"/>
          </p:cNvSpPr>
          <p:nvPr>
            <p:ph type="body" idx="1"/>
          </p:nvPr>
        </p:nvSpPr>
        <p:spPr>
          <a:xfrm>
            <a:off x="685800" y="2142066"/>
            <a:ext cx="10131300" cy="3649200"/>
          </a:xfrm>
          <a:prstGeom prst="rect">
            <a:avLst/>
          </a:prstGeom>
          <a:noFill/>
          <a:ln>
            <a:noFill/>
          </a:ln>
        </p:spPr>
        <p:txBody>
          <a:bodyPr wrap="square" lIns="91425" tIns="91425" rIns="91425" bIns="91425" anchor="ctr" anchorCtr="0"/>
          <a:lstStyle>
            <a:lvl1pPr marL="285750" marR="0" lvl="0" indent="-171450" algn="l" rtl="0">
              <a:spcBef>
                <a:spcPts val="0"/>
              </a:spcBef>
              <a:spcAft>
                <a:spcPts val="1000"/>
              </a:spcAft>
              <a:buClr>
                <a:schemeClr val="lt1"/>
              </a:buClr>
              <a:buSzPct val="100000"/>
              <a:buFont typeface="Arial"/>
              <a:buChar char="•"/>
              <a:defRPr sz="1800" b="0" i="0" u="none" strike="noStrike" cap="none">
                <a:solidFill>
                  <a:schemeClr val="lt1"/>
                </a:solidFill>
                <a:latin typeface="Calibri"/>
                <a:ea typeface="Calibri"/>
                <a:cs typeface="Calibri"/>
                <a:sym typeface="Calibri"/>
              </a:defRPr>
            </a:lvl1pPr>
            <a:lvl2pPr marL="742950" marR="0" lvl="1" indent="-184150" algn="l" rtl="0">
              <a:spcBef>
                <a:spcPts val="0"/>
              </a:spcBef>
              <a:spcAft>
                <a:spcPts val="1000"/>
              </a:spcAft>
              <a:buClr>
                <a:schemeClr val="lt1"/>
              </a:buClr>
              <a:buSzPct val="100000"/>
              <a:buFont typeface="Arial"/>
              <a:buChar char="•"/>
              <a:defRPr sz="1600" b="0" i="0" u="none" strike="noStrike" cap="none">
                <a:solidFill>
                  <a:schemeClr val="lt1"/>
                </a:solidFill>
                <a:latin typeface="Calibri"/>
                <a:ea typeface="Calibri"/>
                <a:cs typeface="Calibri"/>
                <a:sym typeface="Calibri"/>
              </a:defRPr>
            </a:lvl2pPr>
            <a:lvl3pPr marL="1200150" marR="0" lvl="2" indent="-196850" algn="l" rtl="0">
              <a:spcBef>
                <a:spcPts val="0"/>
              </a:spcBef>
              <a:spcAft>
                <a:spcPts val="1000"/>
              </a:spcAft>
              <a:buClr>
                <a:schemeClr val="lt1"/>
              </a:buClr>
              <a:buSzPct val="100000"/>
              <a:buFont typeface="Arial"/>
              <a:buChar char="•"/>
              <a:defRPr sz="1400" b="0" i="0" u="none" strike="noStrike" cap="none">
                <a:solidFill>
                  <a:schemeClr val="lt1"/>
                </a:solidFill>
                <a:latin typeface="Calibri"/>
                <a:ea typeface="Calibri"/>
                <a:cs typeface="Calibri"/>
                <a:sym typeface="Calibri"/>
              </a:defRPr>
            </a:lvl3pPr>
            <a:lvl4pPr marL="1543050" marR="0" lvl="3" indent="-95250" algn="l" rtl="0">
              <a:spcBef>
                <a:spcPts val="0"/>
              </a:spcBef>
              <a:spcAft>
                <a:spcPts val="1000"/>
              </a:spcAft>
              <a:buClr>
                <a:schemeClr val="lt1"/>
              </a:buClr>
              <a:buSzPct val="100000"/>
              <a:buFont typeface="Arial"/>
              <a:buChar char="•"/>
              <a:defRPr sz="1200" b="0" i="0" u="none" strike="noStrike" cap="none">
                <a:solidFill>
                  <a:schemeClr val="lt1"/>
                </a:solidFill>
                <a:latin typeface="Calibri"/>
                <a:ea typeface="Calibri"/>
                <a:cs typeface="Calibri"/>
                <a:sym typeface="Calibri"/>
              </a:defRPr>
            </a:lvl4pPr>
            <a:lvl5pPr marL="2000250" marR="0" lvl="4" indent="-95250" algn="l" rtl="0">
              <a:spcBef>
                <a:spcPts val="0"/>
              </a:spcBef>
              <a:spcAft>
                <a:spcPts val="1000"/>
              </a:spcAft>
              <a:buClr>
                <a:schemeClr val="lt1"/>
              </a:buClr>
              <a:buSzPct val="100000"/>
              <a:buFont typeface="Arial"/>
              <a:buChar char="•"/>
              <a:defRPr sz="1200" b="0" i="0" u="none" strike="noStrike" cap="none">
                <a:solidFill>
                  <a:schemeClr val="lt1"/>
                </a:solidFill>
                <a:latin typeface="Calibri"/>
                <a:ea typeface="Calibri"/>
                <a:cs typeface="Calibri"/>
                <a:sym typeface="Calibri"/>
              </a:defRPr>
            </a:lvl5pPr>
            <a:lvl6pPr marL="2514600" marR="0" lvl="5" indent="-152400" algn="l" rtl="0">
              <a:spcBef>
                <a:spcPts val="0"/>
              </a:spcBef>
              <a:spcAft>
                <a:spcPts val="1000"/>
              </a:spcAft>
              <a:buClr>
                <a:schemeClr val="lt1"/>
              </a:buClr>
              <a:buSzPct val="100000"/>
              <a:buFont typeface="Arial"/>
              <a:buChar char="•"/>
              <a:defRPr sz="1200" b="0" i="0" u="none" strike="noStrike" cap="none">
                <a:solidFill>
                  <a:schemeClr val="lt1"/>
                </a:solidFill>
                <a:latin typeface="Calibri"/>
                <a:ea typeface="Calibri"/>
                <a:cs typeface="Calibri"/>
                <a:sym typeface="Calibri"/>
              </a:defRPr>
            </a:lvl6pPr>
            <a:lvl7pPr marL="2971800" marR="0" lvl="6" indent="-152400" algn="l" rtl="0">
              <a:spcBef>
                <a:spcPts val="0"/>
              </a:spcBef>
              <a:spcAft>
                <a:spcPts val="1000"/>
              </a:spcAft>
              <a:buClr>
                <a:schemeClr val="lt1"/>
              </a:buClr>
              <a:buSzPct val="100000"/>
              <a:buFont typeface="Arial"/>
              <a:buChar char="•"/>
              <a:defRPr sz="1200" b="0" i="0" u="none" strike="noStrike" cap="none">
                <a:solidFill>
                  <a:schemeClr val="lt1"/>
                </a:solidFill>
                <a:latin typeface="Calibri"/>
                <a:ea typeface="Calibri"/>
                <a:cs typeface="Calibri"/>
                <a:sym typeface="Calibri"/>
              </a:defRPr>
            </a:lvl7pPr>
            <a:lvl8pPr marL="3429000" marR="0" lvl="7" indent="-152400" algn="l" rtl="0">
              <a:spcBef>
                <a:spcPts val="0"/>
              </a:spcBef>
              <a:spcAft>
                <a:spcPts val="1000"/>
              </a:spcAft>
              <a:buClr>
                <a:schemeClr val="lt1"/>
              </a:buClr>
              <a:buSzPct val="100000"/>
              <a:buFont typeface="Arial"/>
              <a:buChar char="•"/>
              <a:defRPr sz="1200" b="0" i="0" u="none" strike="noStrike" cap="none">
                <a:solidFill>
                  <a:schemeClr val="lt1"/>
                </a:solidFill>
                <a:latin typeface="Calibri"/>
                <a:ea typeface="Calibri"/>
                <a:cs typeface="Calibri"/>
                <a:sym typeface="Calibri"/>
              </a:defRPr>
            </a:lvl8pPr>
            <a:lvl9pPr marL="3886200" marR="0" lvl="8" indent="-152400" algn="l" rtl="0">
              <a:spcBef>
                <a:spcPts val="0"/>
              </a:spcBef>
              <a:spcAft>
                <a:spcPts val="1000"/>
              </a:spcAft>
              <a:buClr>
                <a:schemeClr val="lt1"/>
              </a:buClr>
              <a:buSzPct val="100000"/>
              <a:buFont typeface="Arial"/>
              <a:buChar char="•"/>
              <a:defRPr sz="1200" b="0" i="0" u="none" strike="noStrike" cap="none">
                <a:solidFill>
                  <a:schemeClr val="lt1"/>
                </a:solidFill>
                <a:latin typeface="Calibri"/>
                <a:ea typeface="Calibri"/>
                <a:cs typeface="Calibri"/>
                <a:sym typeface="Calibri"/>
              </a:defRPr>
            </a:lvl9pPr>
          </a:lstStyle>
          <a:p>
            <a:endParaRPr/>
          </a:p>
        </p:txBody>
      </p:sp>
      <p:sp>
        <p:nvSpPr>
          <p:cNvPr id="26" name="Shape 26"/>
          <p:cNvSpPr txBox="1">
            <a:spLocks noGrp="1"/>
          </p:cNvSpPr>
          <p:nvPr>
            <p:ph type="dt" idx="10"/>
          </p:nvPr>
        </p:nvSpPr>
        <p:spPr>
          <a:xfrm>
            <a:off x="8589660" y="5870575"/>
            <a:ext cx="1600200" cy="377700"/>
          </a:xfrm>
          <a:prstGeom prst="rect">
            <a:avLst/>
          </a:prstGeom>
          <a:noFill/>
          <a:ln>
            <a:noFill/>
          </a:ln>
        </p:spPr>
        <p:txBody>
          <a:bodyPr wrap="square" lIns="91425" tIns="91425" rIns="91425" bIns="91425" anchor="ctr" anchorCtr="0"/>
          <a:lstStyle>
            <a:lvl1pPr marL="0" marR="0" lvl="0" indent="0" algn="r" rtl="0">
              <a:spcBef>
                <a:spcPts val="0"/>
              </a:spcBef>
              <a:buNone/>
              <a:defRPr sz="10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27" name="Shape 27"/>
          <p:cNvSpPr txBox="1">
            <a:spLocks noGrp="1"/>
          </p:cNvSpPr>
          <p:nvPr>
            <p:ph type="ftr" idx="11"/>
          </p:nvPr>
        </p:nvSpPr>
        <p:spPr>
          <a:xfrm>
            <a:off x="685800" y="5870575"/>
            <a:ext cx="7827600" cy="377700"/>
          </a:xfrm>
          <a:prstGeom prst="rect">
            <a:avLst/>
          </a:prstGeom>
          <a:noFill/>
          <a:ln>
            <a:noFill/>
          </a:ln>
        </p:spPr>
        <p:txBody>
          <a:bodyPr wrap="square" lIns="91425" tIns="91425" rIns="91425" bIns="91425" anchor="ctr" anchorCtr="0"/>
          <a:lstStyle>
            <a:lvl1pPr marL="0" marR="0" lvl="0" indent="0" algn="l" rtl="0">
              <a:spcBef>
                <a:spcPts val="0"/>
              </a:spcBef>
              <a:buNone/>
              <a:defRPr sz="10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28" name="Shape 28"/>
          <p:cNvSpPr txBox="1">
            <a:spLocks noGrp="1"/>
          </p:cNvSpPr>
          <p:nvPr>
            <p:ph type="sldNum" idx="12"/>
          </p:nvPr>
        </p:nvSpPr>
        <p:spPr>
          <a:xfrm>
            <a:off x="10266060" y="5870575"/>
            <a:ext cx="551100" cy="37770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000" b="0" i="0" u="none" strike="noStrike" cap="none">
                <a:solidFill>
                  <a:schemeClr val="lt1"/>
                </a:solidFill>
                <a:latin typeface="Calibri"/>
                <a:ea typeface="Calibri"/>
                <a:cs typeface="Calibri"/>
                <a:sym typeface="Calibri"/>
              </a:rPr>
              <a:t>‹#›</a:t>
            </a:fld>
            <a:endParaRPr lang="en-US" sz="10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9"/>
        <p:cNvGrpSpPr/>
        <p:nvPr/>
      </p:nvGrpSpPr>
      <p:grpSpPr>
        <a:xfrm>
          <a:off x="0" y="0"/>
          <a:ext cx="0" cy="0"/>
          <a:chOff x="0" y="0"/>
          <a:chExt cx="0" cy="0"/>
        </a:xfrm>
      </p:grpSpPr>
      <p:pic>
        <p:nvPicPr>
          <p:cNvPr id="30" name="Shape 30" descr="Celestia-R1---OverlayContentHD.png"/>
          <p:cNvPicPr preferRelativeResize="0"/>
          <p:nvPr/>
        </p:nvPicPr>
        <p:blipFill rotWithShape="1">
          <a:blip r:embed="rId2">
            <a:alphaModFix/>
          </a:blip>
          <a:srcRect/>
          <a:stretch/>
        </p:blipFill>
        <p:spPr>
          <a:xfrm>
            <a:off x="0" y="0"/>
            <a:ext cx="12091315" cy="6849357"/>
          </a:xfrm>
          <a:prstGeom prst="rect">
            <a:avLst/>
          </a:prstGeom>
          <a:noFill/>
          <a:ln>
            <a:noFill/>
          </a:ln>
        </p:spPr>
      </p:pic>
      <p:sp>
        <p:nvSpPr>
          <p:cNvPr id="31" name="Shape 31"/>
          <p:cNvSpPr txBox="1">
            <a:spLocks noGrp="1"/>
          </p:cNvSpPr>
          <p:nvPr>
            <p:ph type="title"/>
          </p:nvPr>
        </p:nvSpPr>
        <p:spPr>
          <a:xfrm>
            <a:off x="685800" y="609600"/>
            <a:ext cx="10131300" cy="1456200"/>
          </a:xfrm>
          <a:prstGeom prst="rect">
            <a:avLst/>
          </a:prstGeom>
          <a:noFill/>
          <a:ln>
            <a:noFill/>
          </a:ln>
        </p:spPr>
        <p:txBody>
          <a:bodyPr wrap="square" lIns="91425" tIns="91425" rIns="91425" bIns="91425" anchor="ctr" anchorCtr="0"/>
          <a:lstStyle>
            <a:lvl1pPr marL="0" marR="0" lvl="0" indent="0" algn="l" rtl="0">
              <a:spcBef>
                <a:spcPts val="0"/>
              </a:spcBef>
              <a:buClr>
                <a:schemeClr val="lt1"/>
              </a:buClr>
              <a:buFont typeface="Calibri"/>
              <a:buNone/>
              <a:defRPr sz="3600" b="0" i="0" u="none" strike="noStrike" cap="none">
                <a:solidFill>
                  <a:schemeClr val="lt1"/>
                </a:solidFill>
                <a:latin typeface="Calibri"/>
                <a:ea typeface="Calibri"/>
                <a:cs typeface="Calibri"/>
                <a:sym typeface="Calibri"/>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32" name="Shape 32"/>
          <p:cNvSpPr txBox="1">
            <a:spLocks noGrp="1"/>
          </p:cNvSpPr>
          <p:nvPr>
            <p:ph type="body" idx="1"/>
          </p:nvPr>
        </p:nvSpPr>
        <p:spPr>
          <a:xfrm>
            <a:off x="685802" y="2142066"/>
            <a:ext cx="4995300" cy="3649200"/>
          </a:xfrm>
          <a:prstGeom prst="rect">
            <a:avLst/>
          </a:prstGeom>
          <a:noFill/>
          <a:ln>
            <a:noFill/>
          </a:ln>
        </p:spPr>
        <p:txBody>
          <a:bodyPr wrap="square" lIns="91425" tIns="91425" rIns="91425" bIns="91425" anchor="ctr" anchorCtr="0"/>
          <a:lstStyle>
            <a:lvl1pPr marL="285750" marR="0" lvl="0" indent="-171450" algn="l" rtl="0">
              <a:spcBef>
                <a:spcPts val="0"/>
              </a:spcBef>
              <a:spcAft>
                <a:spcPts val="1000"/>
              </a:spcAft>
              <a:buClr>
                <a:schemeClr val="lt1"/>
              </a:buClr>
              <a:buSzPct val="100000"/>
              <a:buFont typeface="Arial"/>
              <a:buChar char="•"/>
              <a:defRPr sz="1800" b="0" i="0" u="none" strike="noStrike" cap="none">
                <a:solidFill>
                  <a:schemeClr val="lt1"/>
                </a:solidFill>
                <a:latin typeface="Calibri"/>
                <a:ea typeface="Calibri"/>
                <a:cs typeface="Calibri"/>
                <a:sym typeface="Calibri"/>
              </a:defRPr>
            </a:lvl1pPr>
            <a:lvl2pPr marL="742950" marR="0" lvl="1" indent="-184150" algn="l" rtl="0">
              <a:spcBef>
                <a:spcPts val="0"/>
              </a:spcBef>
              <a:spcAft>
                <a:spcPts val="1000"/>
              </a:spcAft>
              <a:buClr>
                <a:schemeClr val="lt1"/>
              </a:buClr>
              <a:buSzPct val="100000"/>
              <a:buFont typeface="Arial"/>
              <a:buChar char="•"/>
              <a:defRPr sz="1600" b="0" i="0" u="none" strike="noStrike" cap="none">
                <a:solidFill>
                  <a:schemeClr val="lt1"/>
                </a:solidFill>
                <a:latin typeface="Calibri"/>
                <a:ea typeface="Calibri"/>
                <a:cs typeface="Calibri"/>
                <a:sym typeface="Calibri"/>
              </a:defRPr>
            </a:lvl2pPr>
            <a:lvl3pPr marL="1200150" marR="0" lvl="2" indent="-196850" algn="l" rtl="0">
              <a:spcBef>
                <a:spcPts val="0"/>
              </a:spcBef>
              <a:spcAft>
                <a:spcPts val="1000"/>
              </a:spcAft>
              <a:buClr>
                <a:schemeClr val="lt1"/>
              </a:buClr>
              <a:buSzPct val="100000"/>
              <a:buFont typeface="Arial"/>
              <a:buChar char="•"/>
              <a:defRPr sz="1400" b="0" i="0" u="none" strike="noStrike" cap="none">
                <a:solidFill>
                  <a:schemeClr val="lt1"/>
                </a:solidFill>
                <a:latin typeface="Calibri"/>
                <a:ea typeface="Calibri"/>
                <a:cs typeface="Calibri"/>
                <a:sym typeface="Calibri"/>
              </a:defRPr>
            </a:lvl3pPr>
            <a:lvl4pPr marL="1543050" marR="0" lvl="3" indent="-95250" algn="l" rtl="0">
              <a:spcBef>
                <a:spcPts val="0"/>
              </a:spcBef>
              <a:spcAft>
                <a:spcPts val="1000"/>
              </a:spcAft>
              <a:buClr>
                <a:schemeClr val="lt1"/>
              </a:buClr>
              <a:buSzPct val="100000"/>
              <a:buFont typeface="Arial"/>
              <a:buChar char="•"/>
              <a:defRPr sz="1200" b="0" i="0" u="none" strike="noStrike" cap="none">
                <a:solidFill>
                  <a:schemeClr val="lt1"/>
                </a:solidFill>
                <a:latin typeface="Calibri"/>
                <a:ea typeface="Calibri"/>
                <a:cs typeface="Calibri"/>
                <a:sym typeface="Calibri"/>
              </a:defRPr>
            </a:lvl4pPr>
            <a:lvl5pPr marL="2000250" marR="0" lvl="4" indent="-95250" algn="l" rtl="0">
              <a:spcBef>
                <a:spcPts val="0"/>
              </a:spcBef>
              <a:spcAft>
                <a:spcPts val="1000"/>
              </a:spcAft>
              <a:buClr>
                <a:schemeClr val="lt1"/>
              </a:buClr>
              <a:buSzPct val="100000"/>
              <a:buFont typeface="Arial"/>
              <a:buChar char="•"/>
              <a:defRPr sz="1200" b="0" i="0" u="none" strike="noStrike" cap="none">
                <a:solidFill>
                  <a:schemeClr val="lt1"/>
                </a:solidFill>
                <a:latin typeface="Calibri"/>
                <a:ea typeface="Calibri"/>
                <a:cs typeface="Calibri"/>
                <a:sym typeface="Calibri"/>
              </a:defRPr>
            </a:lvl5pPr>
            <a:lvl6pPr marL="2514600" marR="0" lvl="5" indent="-152400" algn="l" rtl="0">
              <a:spcBef>
                <a:spcPts val="0"/>
              </a:spcBef>
              <a:spcAft>
                <a:spcPts val="1000"/>
              </a:spcAft>
              <a:buClr>
                <a:schemeClr val="lt1"/>
              </a:buClr>
              <a:buSzPct val="100000"/>
              <a:buFont typeface="Arial"/>
              <a:buChar char="•"/>
              <a:defRPr sz="1200" b="0" i="0" u="none" strike="noStrike" cap="none">
                <a:solidFill>
                  <a:schemeClr val="lt1"/>
                </a:solidFill>
                <a:latin typeface="Calibri"/>
                <a:ea typeface="Calibri"/>
                <a:cs typeface="Calibri"/>
                <a:sym typeface="Calibri"/>
              </a:defRPr>
            </a:lvl6pPr>
            <a:lvl7pPr marL="2971800" marR="0" lvl="6" indent="-152400" algn="l" rtl="0">
              <a:spcBef>
                <a:spcPts val="0"/>
              </a:spcBef>
              <a:spcAft>
                <a:spcPts val="1000"/>
              </a:spcAft>
              <a:buClr>
                <a:schemeClr val="lt1"/>
              </a:buClr>
              <a:buSzPct val="100000"/>
              <a:buFont typeface="Arial"/>
              <a:buChar char="•"/>
              <a:defRPr sz="1200" b="0" i="0" u="none" strike="noStrike" cap="none">
                <a:solidFill>
                  <a:schemeClr val="lt1"/>
                </a:solidFill>
                <a:latin typeface="Calibri"/>
                <a:ea typeface="Calibri"/>
                <a:cs typeface="Calibri"/>
                <a:sym typeface="Calibri"/>
              </a:defRPr>
            </a:lvl7pPr>
            <a:lvl8pPr marL="3429000" marR="0" lvl="7" indent="-152400" algn="l" rtl="0">
              <a:spcBef>
                <a:spcPts val="0"/>
              </a:spcBef>
              <a:spcAft>
                <a:spcPts val="1000"/>
              </a:spcAft>
              <a:buClr>
                <a:schemeClr val="lt1"/>
              </a:buClr>
              <a:buSzPct val="100000"/>
              <a:buFont typeface="Arial"/>
              <a:buChar char="•"/>
              <a:defRPr sz="1200" b="0" i="0" u="none" strike="noStrike" cap="none">
                <a:solidFill>
                  <a:schemeClr val="lt1"/>
                </a:solidFill>
                <a:latin typeface="Calibri"/>
                <a:ea typeface="Calibri"/>
                <a:cs typeface="Calibri"/>
                <a:sym typeface="Calibri"/>
              </a:defRPr>
            </a:lvl8pPr>
            <a:lvl9pPr marL="3886200" marR="0" lvl="8" indent="-152400" algn="l" rtl="0">
              <a:spcBef>
                <a:spcPts val="0"/>
              </a:spcBef>
              <a:spcAft>
                <a:spcPts val="1000"/>
              </a:spcAft>
              <a:buClr>
                <a:schemeClr val="lt1"/>
              </a:buClr>
              <a:buSzPct val="100000"/>
              <a:buFont typeface="Arial"/>
              <a:buChar char="•"/>
              <a:defRPr sz="1200" b="0" i="0" u="none" strike="noStrike" cap="none">
                <a:solidFill>
                  <a:schemeClr val="lt1"/>
                </a:solidFill>
                <a:latin typeface="Calibri"/>
                <a:ea typeface="Calibri"/>
                <a:cs typeface="Calibri"/>
                <a:sym typeface="Calibri"/>
              </a:defRPr>
            </a:lvl9pPr>
          </a:lstStyle>
          <a:p>
            <a:endParaRPr/>
          </a:p>
        </p:txBody>
      </p:sp>
      <p:sp>
        <p:nvSpPr>
          <p:cNvPr id="33" name="Shape 33"/>
          <p:cNvSpPr txBox="1">
            <a:spLocks noGrp="1"/>
          </p:cNvSpPr>
          <p:nvPr>
            <p:ph type="body" idx="2"/>
          </p:nvPr>
        </p:nvSpPr>
        <p:spPr>
          <a:xfrm>
            <a:off x="5821894" y="2142066"/>
            <a:ext cx="4995299" cy="3649200"/>
          </a:xfrm>
          <a:prstGeom prst="rect">
            <a:avLst/>
          </a:prstGeom>
          <a:noFill/>
          <a:ln>
            <a:noFill/>
          </a:ln>
        </p:spPr>
        <p:txBody>
          <a:bodyPr wrap="square" lIns="91425" tIns="91425" rIns="91425" bIns="91425" anchor="ctr" anchorCtr="0"/>
          <a:lstStyle>
            <a:lvl1pPr marL="285750" marR="0" lvl="0" indent="-171450" algn="l" rtl="0">
              <a:spcBef>
                <a:spcPts val="0"/>
              </a:spcBef>
              <a:spcAft>
                <a:spcPts val="1000"/>
              </a:spcAft>
              <a:buClr>
                <a:schemeClr val="lt1"/>
              </a:buClr>
              <a:buSzPct val="100000"/>
              <a:buFont typeface="Arial"/>
              <a:buChar char="•"/>
              <a:defRPr sz="1800" b="0" i="0" u="none" strike="noStrike" cap="none">
                <a:solidFill>
                  <a:schemeClr val="lt1"/>
                </a:solidFill>
                <a:latin typeface="Calibri"/>
                <a:ea typeface="Calibri"/>
                <a:cs typeface="Calibri"/>
                <a:sym typeface="Calibri"/>
              </a:defRPr>
            </a:lvl1pPr>
            <a:lvl2pPr marL="742950" marR="0" lvl="1" indent="-184150" algn="l" rtl="0">
              <a:spcBef>
                <a:spcPts val="0"/>
              </a:spcBef>
              <a:spcAft>
                <a:spcPts val="1000"/>
              </a:spcAft>
              <a:buClr>
                <a:schemeClr val="lt1"/>
              </a:buClr>
              <a:buSzPct val="100000"/>
              <a:buFont typeface="Arial"/>
              <a:buChar char="•"/>
              <a:defRPr sz="1600" b="0" i="0" u="none" strike="noStrike" cap="none">
                <a:solidFill>
                  <a:schemeClr val="lt1"/>
                </a:solidFill>
                <a:latin typeface="Calibri"/>
                <a:ea typeface="Calibri"/>
                <a:cs typeface="Calibri"/>
                <a:sym typeface="Calibri"/>
              </a:defRPr>
            </a:lvl2pPr>
            <a:lvl3pPr marL="1200150" marR="0" lvl="2" indent="-196850" algn="l" rtl="0">
              <a:spcBef>
                <a:spcPts val="0"/>
              </a:spcBef>
              <a:spcAft>
                <a:spcPts val="1000"/>
              </a:spcAft>
              <a:buClr>
                <a:schemeClr val="lt1"/>
              </a:buClr>
              <a:buSzPct val="100000"/>
              <a:buFont typeface="Arial"/>
              <a:buChar char="•"/>
              <a:defRPr sz="1400" b="0" i="0" u="none" strike="noStrike" cap="none">
                <a:solidFill>
                  <a:schemeClr val="lt1"/>
                </a:solidFill>
                <a:latin typeface="Calibri"/>
                <a:ea typeface="Calibri"/>
                <a:cs typeface="Calibri"/>
                <a:sym typeface="Calibri"/>
              </a:defRPr>
            </a:lvl3pPr>
            <a:lvl4pPr marL="1543050" marR="0" lvl="3" indent="-95250" algn="l" rtl="0">
              <a:spcBef>
                <a:spcPts val="0"/>
              </a:spcBef>
              <a:spcAft>
                <a:spcPts val="1000"/>
              </a:spcAft>
              <a:buClr>
                <a:schemeClr val="lt1"/>
              </a:buClr>
              <a:buSzPct val="100000"/>
              <a:buFont typeface="Arial"/>
              <a:buChar char="•"/>
              <a:defRPr sz="1200" b="0" i="0" u="none" strike="noStrike" cap="none">
                <a:solidFill>
                  <a:schemeClr val="lt1"/>
                </a:solidFill>
                <a:latin typeface="Calibri"/>
                <a:ea typeface="Calibri"/>
                <a:cs typeface="Calibri"/>
                <a:sym typeface="Calibri"/>
              </a:defRPr>
            </a:lvl4pPr>
            <a:lvl5pPr marL="2000250" marR="0" lvl="4" indent="-95250" algn="l" rtl="0">
              <a:spcBef>
                <a:spcPts val="0"/>
              </a:spcBef>
              <a:spcAft>
                <a:spcPts val="1000"/>
              </a:spcAft>
              <a:buClr>
                <a:schemeClr val="lt1"/>
              </a:buClr>
              <a:buSzPct val="100000"/>
              <a:buFont typeface="Arial"/>
              <a:buChar char="•"/>
              <a:defRPr sz="1200" b="0" i="0" u="none" strike="noStrike" cap="none">
                <a:solidFill>
                  <a:schemeClr val="lt1"/>
                </a:solidFill>
                <a:latin typeface="Calibri"/>
                <a:ea typeface="Calibri"/>
                <a:cs typeface="Calibri"/>
                <a:sym typeface="Calibri"/>
              </a:defRPr>
            </a:lvl5pPr>
            <a:lvl6pPr marL="2514600" marR="0" lvl="5" indent="-152400" algn="l" rtl="0">
              <a:spcBef>
                <a:spcPts val="0"/>
              </a:spcBef>
              <a:spcAft>
                <a:spcPts val="1000"/>
              </a:spcAft>
              <a:buClr>
                <a:schemeClr val="lt1"/>
              </a:buClr>
              <a:buSzPct val="100000"/>
              <a:buFont typeface="Arial"/>
              <a:buChar char="•"/>
              <a:defRPr sz="1200" b="0" i="0" u="none" strike="noStrike" cap="none">
                <a:solidFill>
                  <a:schemeClr val="lt1"/>
                </a:solidFill>
                <a:latin typeface="Calibri"/>
                <a:ea typeface="Calibri"/>
                <a:cs typeface="Calibri"/>
                <a:sym typeface="Calibri"/>
              </a:defRPr>
            </a:lvl6pPr>
            <a:lvl7pPr marL="2971800" marR="0" lvl="6" indent="-152400" algn="l" rtl="0">
              <a:spcBef>
                <a:spcPts val="0"/>
              </a:spcBef>
              <a:spcAft>
                <a:spcPts val="1000"/>
              </a:spcAft>
              <a:buClr>
                <a:schemeClr val="lt1"/>
              </a:buClr>
              <a:buSzPct val="100000"/>
              <a:buFont typeface="Arial"/>
              <a:buChar char="•"/>
              <a:defRPr sz="1200" b="0" i="0" u="none" strike="noStrike" cap="none">
                <a:solidFill>
                  <a:schemeClr val="lt1"/>
                </a:solidFill>
                <a:latin typeface="Calibri"/>
                <a:ea typeface="Calibri"/>
                <a:cs typeface="Calibri"/>
                <a:sym typeface="Calibri"/>
              </a:defRPr>
            </a:lvl7pPr>
            <a:lvl8pPr marL="3429000" marR="0" lvl="7" indent="-152400" algn="l" rtl="0">
              <a:spcBef>
                <a:spcPts val="0"/>
              </a:spcBef>
              <a:spcAft>
                <a:spcPts val="1000"/>
              </a:spcAft>
              <a:buClr>
                <a:schemeClr val="lt1"/>
              </a:buClr>
              <a:buSzPct val="100000"/>
              <a:buFont typeface="Arial"/>
              <a:buChar char="•"/>
              <a:defRPr sz="1200" b="0" i="0" u="none" strike="noStrike" cap="none">
                <a:solidFill>
                  <a:schemeClr val="lt1"/>
                </a:solidFill>
                <a:latin typeface="Calibri"/>
                <a:ea typeface="Calibri"/>
                <a:cs typeface="Calibri"/>
                <a:sym typeface="Calibri"/>
              </a:defRPr>
            </a:lvl8pPr>
            <a:lvl9pPr marL="3886200" marR="0" lvl="8" indent="-152400" algn="l" rtl="0">
              <a:spcBef>
                <a:spcPts val="0"/>
              </a:spcBef>
              <a:spcAft>
                <a:spcPts val="1000"/>
              </a:spcAft>
              <a:buClr>
                <a:schemeClr val="lt1"/>
              </a:buClr>
              <a:buSzPct val="100000"/>
              <a:buFont typeface="Arial"/>
              <a:buChar char="•"/>
              <a:defRPr sz="1200" b="0" i="0" u="none" strike="noStrike" cap="none">
                <a:solidFill>
                  <a:schemeClr val="lt1"/>
                </a:solidFill>
                <a:latin typeface="Calibri"/>
                <a:ea typeface="Calibri"/>
                <a:cs typeface="Calibri"/>
                <a:sym typeface="Calibri"/>
              </a:defRPr>
            </a:lvl9pPr>
          </a:lstStyle>
          <a:p>
            <a:endParaRPr/>
          </a:p>
        </p:txBody>
      </p:sp>
      <p:sp>
        <p:nvSpPr>
          <p:cNvPr id="34" name="Shape 34"/>
          <p:cNvSpPr txBox="1">
            <a:spLocks noGrp="1"/>
          </p:cNvSpPr>
          <p:nvPr>
            <p:ph type="dt" idx="10"/>
          </p:nvPr>
        </p:nvSpPr>
        <p:spPr>
          <a:xfrm>
            <a:off x="8589660" y="5870575"/>
            <a:ext cx="1600200" cy="377700"/>
          </a:xfrm>
          <a:prstGeom prst="rect">
            <a:avLst/>
          </a:prstGeom>
          <a:noFill/>
          <a:ln>
            <a:noFill/>
          </a:ln>
        </p:spPr>
        <p:txBody>
          <a:bodyPr wrap="square" lIns="91425" tIns="91425" rIns="91425" bIns="91425" anchor="ctr" anchorCtr="0"/>
          <a:lstStyle>
            <a:lvl1pPr marL="0" marR="0" lvl="0" indent="0" algn="r" rtl="0">
              <a:spcBef>
                <a:spcPts val="0"/>
              </a:spcBef>
              <a:buNone/>
              <a:defRPr sz="10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35" name="Shape 35"/>
          <p:cNvSpPr txBox="1">
            <a:spLocks noGrp="1"/>
          </p:cNvSpPr>
          <p:nvPr>
            <p:ph type="ftr" idx="11"/>
          </p:nvPr>
        </p:nvSpPr>
        <p:spPr>
          <a:xfrm>
            <a:off x="685800" y="5870575"/>
            <a:ext cx="7827600" cy="377700"/>
          </a:xfrm>
          <a:prstGeom prst="rect">
            <a:avLst/>
          </a:prstGeom>
          <a:noFill/>
          <a:ln>
            <a:noFill/>
          </a:ln>
        </p:spPr>
        <p:txBody>
          <a:bodyPr wrap="square" lIns="91425" tIns="91425" rIns="91425" bIns="91425" anchor="ctr" anchorCtr="0"/>
          <a:lstStyle>
            <a:lvl1pPr marL="0" marR="0" lvl="0" indent="0" algn="l" rtl="0">
              <a:spcBef>
                <a:spcPts val="0"/>
              </a:spcBef>
              <a:buNone/>
              <a:defRPr sz="10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36" name="Shape 36"/>
          <p:cNvSpPr txBox="1">
            <a:spLocks noGrp="1"/>
          </p:cNvSpPr>
          <p:nvPr>
            <p:ph type="sldNum" idx="12"/>
          </p:nvPr>
        </p:nvSpPr>
        <p:spPr>
          <a:xfrm>
            <a:off x="10266060" y="5870575"/>
            <a:ext cx="551100" cy="37770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000" b="0" i="0" u="none" strike="noStrike" cap="none">
                <a:solidFill>
                  <a:schemeClr val="lt1"/>
                </a:solidFill>
                <a:latin typeface="Calibri"/>
                <a:ea typeface="Calibri"/>
                <a:cs typeface="Calibri"/>
                <a:sym typeface="Calibri"/>
              </a:rPr>
              <a:t>‹#›</a:t>
            </a:fld>
            <a:endParaRPr lang="en-US" sz="10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3 Column">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685800" y="609600"/>
            <a:ext cx="10131300" cy="1456200"/>
          </a:xfrm>
          <a:prstGeom prst="rect">
            <a:avLst/>
          </a:prstGeom>
          <a:noFill/>
          <a:ln>
            <a:noFill/>
          </a:ln>
        </p:spPr>
        <p:txBody>
          <a:bodyPr wrap="square" lIns="91425" tIns="91425" rIns="91425" bIns="91425" anchor="ctr" anchorCtr="0"/>
          <a:lstStyle>
            <a:lvl1pPr marL="0" marR="0" lvl="0" indent="0" algn="l" rtl="0">
              <a:spcBef>
                <a:spcPts val="0"/>
              </a:spcBef>
              <a:buClr>
                <a:schemeClr val="lt1"/>
              </a:buClr>
              <a:buFont typeface="Calibri"/>
              <a:buNone/>
              <a:defRPr sz="4200" b="0" i="0" u="none" strike="noStrike" cap="none">
                <a:solidFill>
                  <a:schemeClr val="lt1"/>
                </a:solidFill>
                <a:latin typeface="Calibri"/>
                <a:ea typeface="Calibri"/>
                <a:cs typeface="Calibri"/>
                <a:sym typeface="Calibri"/>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39" name="Shape 39"/>
          <p:cNvSpPr txBox="1">
            <a:spLocks noGrp="1"/>
          </p:cNvSpPr>
          <p:nvPr>
            <p:ph type="body" idx="1"/>
          </p:nvPr>
        </p:nvSpPr>
        <p:spPr>
          <a:xfrm>
            <a:off x="632947" y="1981200"/>
            <a:ext cx="2946899" cy="576300"/>
          </a:xfrm>
          <a:prstGeom prst="rect">
            <a:avLst/>
          </a:prstGeom>
          <a:noFill/>
          <a:ln>
            <a:noFill/>
          </a:ln>
        </p:spPr>
        <p:txBody>
          <a:bodyPr wrap="square" lIns="91425" tIns="91425" rIns="91425" bIns="91425" anchor="b" anchorCtr="0"/>
          <a:lstStyle>
            <a:lvl1pPr marL="0" marR="0" lvl="0" indent="0" algn="l" rtl="0">
              <a:spcBef>
                <a:spcPts val="0"/>
              </a:spcBef>
              <a:spcAft>
                <a:spcPts val="1000"/>
              </a:spcAft>
              <a:buClr>
                <a:schemeClr val="lt1"/>
              </a:buClr>
              <a:buFont typeface="Arial"/>
              <a:buNone/>
              <a:defRPr sz="2400" b="0" i="0" u="none" strike="noStrike" cap="none">
                <a:solidFill>
                  <a:srgbClr val="7ABAEF"/>
                </a:solidFill>
                <a:latin typeface="Calibri"/>
                <a:ea typeface="Calibri"/>
                <a:cs typeface="Calibri"/>
                <a:sym typeface="Calibri"/>
              </a:defRPr>
            </a:lvl1pPr>
            <a:lvl2pPr marL="457200" marR="0" lvl="1" indent="0" algn="l" rtl="0">
              <a:spcBef>
                <a:spcPts val="0"/>
              </a:spcBef>
              <a:spcAft>
                <a:spcPts val="1000"/>
              </a:spcAft>
              <a:buClr>
                <a:schemeClr val="lt1"/>
              </a:buClr>
              <a:buFont typeface="Arial"/>
              <a:buNone/>
              <a:defRPr sz="2000" b="1" i="0" u="none" strike="noStrike" cap="none">
                <a:solidFill>
                  <a:schemeClr val="lt1"/>
                </a:solidFill>
                <a:latin typeface="Calibri"/>
                <a:ea typeface="Calibri"/>
                <a:cs typeface="Calibri"/>
                <a:sym typeface="Calibri"/>
              </a:defRPr>
            </a:lvl2pPr>
            <a:lvl3pPr marL="914400" marR="0" lvl="2" indent="0" algn="l" rtl="0">
              <a:spcBef>
                <a:spcPts val="0"/>
              </a:spcBef>
              <a:spcAft>
                <a:spcPts val="1000"/>
              </a:spcAft>
              <a:buClr>
                <a:schemeClr val="lt1"/>
              </a:buClr>
              <a:buFont typeface="Arial"/>
              <a:buNone/>
              <a:defRPr sz="1800" b="1" i="0" u="none" strike="noStrike" cap="none">
                <a:solidFill>
                  <a:schemeClr val="lt1"/>
                </a:solidFill>
                <a:latin typeface="Calibri"/>
                <a:ea typeface="Calibri"/>
                <a:cs typeface="Calibri"/>
                <a:sym typeface="Calibri"/>
              </a:defRPr>
            </a:lvl3pPr>
            <a:lvl4pPr marL="1371600" marR="0" lvl="3" indent="0" algn="l" rtl="0">
              <a:spcBef>
                <a:spcPts val="0"/>
              </a:spcBef>
              <a:spcAft>
                <a:spcPts val="1000"/>
              </a:spcAft>
              <a:buClr>
                <a:schemeClr val="lt1"/>
              </a:buClr>
              <a:buFont typeface="Arial"/>
              <a:buNone/>
              <a:defRPr sz="1600" b="1" i="0" u="none" strike="noStrike" cap="none">
                <a:solidFill>
                  <a:schemeClr val="lt1"/>
                </a:solidFill>
                <a:latin typeface="Calibri"/>
                <a:ea typeface="Calibri"/>
                <a:cs typeface="Calibri"/>
                <a:sym typeface="Calibri"/>
              </a:defRPr>
            </a:lvl4pPr>
            <a:lvl5pPr marL="1828800" marR="0" lvl="4" indent="0" algn="l" rtl="0">
              <a:spcBef>
                <a:spcPts val="0"/>
              </a:spcBef>
              <a:spcAft>
                <a:spcPts val="1000"/>
              </a:spcAft>
              <a:buClr>
                <a:schemeClr val="lt1"/>
              </a:buClr>
              <a:buFont typeface="Arial"/>
              <a:buNone/>
              <a:defRPr sz="1600" b="1" i="0" u="none" strike="noStrike" cap="none">
                <a:solidFill>
                  <a:schemeClr val="lt1"/>
                </a:solidFill>
                <a:latin typeface="Calibri"/>
                <a:ea typeface="Calibri"/>
                <a:cs typeface="Calibri"/>
                <a:sym typeface="Calibri"/>
              </a:defRPr>
            </a:lvl5pPr>
            <a:lvl6pPr marL="2286000" marR="0" lvl="5" indent="0" algn="l" rtl="0">
              <a:spcBef>
                <a:spcPts val="0"/>
              </a:spcBef>
              <a:spcAft>
                <a:spcPts val="1000"/>
              </a:spcAft>
              <a:buClr>
                <a:schemeClr val="lt1"/>
              </a:buClr>
              <a:buFont typeface="Arial"/>
              <a:buNone/>
              <a:defRPr sz="1600" b="1" i="0" u="none" strike="noStrike" cap="none">
                <a:solidFill>
                  <a:schemeClr val="lt1"/>
                </a:solidFill>
                <a:latin typeface="Calibri"/>
                <a:ea typeface="Calibri"/>
                <a:cs typeface="Calibri"/>
                <a:sym typeface="Calibri"/>
              </a:defRPr>
            </a:lvl6pPr>
            <a:lvl7pPr marL="2743200" marR="0" lvl="6" indent="0" algn="l" rtl="0">
              <a:spcBef>
                <a:spcPts val="0"/>
              </a:spcBef>
              <a:spcAft>
                <a:spcPts val="1000"/>
              </a:spcAft>
              <a:buClr>
                <a:schemeClr val="lt1"/>
              </a:buClr>
              <a:buFont typeface="Arial"/>
              <a:buNone/>
              <a:defRPr sz="1600" b="1" i="0" u="none" strike="noStrike" cap="none">
                <a:solidFill>
                  <a:schemeClr val="lt1"/>
                </a:solidFill>
                <a:latin typeface="Calibri"/>
                <a:ea typeface="Calibri"/>
                <a:cs typeface="Calibri"/>
                <a:sym typeface="Calibri"/>
              </a:defRPr>
            </a:lvl7pPr>
            <a:lvl8pPr marL="3200400" marR="0" lvl="7" indent="0" algn="l" rtl="0">
              <a:spcBef>
                <a:spcPts val="0"/>
              </a:spcBef>
              <a:spcAft>
                <a:spcPts val="1000"/>
              </a:spcAft>
              <a:buClr>
                <a:schemeClr val="lt1"/>
              </a:buClr>
              <a:buFont typeface="Arial"/>
              <a:buNone/>
              <a:defRPr sz="1600" b="1" i="0" u="none" strike="noStrike" cap="none">
                <a:solidFill>
                  <a:schemeClr val="lt1"/>
                </a:solidFill>
                <a:latin typeface="Calibri"/>
                <a:ea typeface="Calibri"/>
                <a:cs typeface="Calibri"/>
                <a:sym typeface="Calibri"/>
              </a:defRPr>
            </a:lvl8pPr>
            <a:lvl9pPr marL="3657600" marR="0" lvl="8" indent="0" algn="l" rtl="0">
              <a:spcBef>
                <a:spcPts val="0"/>
              </a:spcBef>
              <a:spcAft>
                <a:spcPts val="1000"/>
              </a:spcAft>
              <a:buClr>
                <a:schemeClr val="lt1"/>
              </a:buClr>
              <a:buFont typeface="Arial"/>
              <a:buNone/>
              <a:defRPr sz="1600" b="1" i="0" u="none" strike="noStrike" cap="none">
                <a:solidFill>
                  <a:schemeClr val="lt1"/>
                </a:solidFill>
                <a:latin typeface="Calibri"/>
                <a:ea typeface="Calibri"/>
                <a:cs typeface="Calibri"/>
                <a:sym typeface="Calibri"/>
              </a:defRPr>
            </a:lvl9pPr>
          </a:lstStyle>
          <a:p>
            <a:endParaRPr/>
          </a:p>
        </p:txBody>
      </p:sp>
      <p:sp>
        <p:nvSpPr>
          <p:cNvPr id="40" name="Shape 40"/>
          <p:cNvSpPr txBox="1">
            <a:spLocks noGrp="1"/>
          </p:cNvSpPr>
          <p:nvPr>
            <p:ph type="body" idx="2"/>
          </p:nvPr>
        </p:nvSpPr>
        <p:spPr>
          <a:xfrm>
            <a:off x="652462" y="2667000"/>
            <a:ext cx="2927400" cy="3589200"/>
          </a:xfrm>
          <a:prstGeom prst="rect">
            <a:avLst/>
          </a:prstGeom>
          <a:noFill/>
          <a:ln>
            <a:noFill/>
          </a:ln>
        </p:spPr>
        <p:txBody>
          <a:bodyPr wrap="square" lIns="91425" tIns="91425" rIns="91425" bIns="91425" anchor="t" anchorCtr="0"/>
          <a:lstStyle>
            <a:lvl1pPr marL="0" marR="0" lvl="0" indent="0" algn="l" rtl="0">
              <a:spcBef>
                <a:spcPts val="0"/>
              </a:spcBef>
              <a:spcAft>
                <a:spcPts val="1000"/>
              </a:spcAft>
              <a:buClr>
                <a:schemeClr val="lt1"/>
              </a:buClr>
              <a:buFont typeface="Arial"/>
              <a:buNone/>
              <a:defRPr sz="1400" b="0" i="0" u="none" strike="noStrike" cap="none">
                <a:solidFill>
                  <a:schemeClr val="lt1"/>
                </a:solidFill>
                <a:latin typeface="Calibri"/>
                <a:ea typeface="Calibri"/>
                <a:cs typeface="Calibri"/>
                <a:sym typeface="Calibri"/>
              </a:defRPr>
            </a:lvl1pPr>
            <a:lvl2pPr marL="457200" marR="0" lvl="1" indent="0" algn="l" rtl="0">
              <a:spcBef>
                <a:spcPts val="0"/>
              </a:spcBef>
              <a:spcAft>
                <a:spcPts val="1000"/>
              </a:spcAft>
              <a:buClr>
                <a:schemeClr val="lt1"/>
              </a:buClr>
              <a:buFont typeface="Arial"/>
              <a:buNone/>
              <a:defRPr sz="1200" b="0" i="0" u="none" strike="noStrike" cap="none">
                <a:solidFill>
                  <a:schemeClr val="lt1"/>
                </a:solidFill>
                <a:latin typeface="Calibri"/>
                <a:ea typeface="Calibri"/>
                <a:cs typeface="Calibri"/>
                <a:sym typeface="Calibri"/>
              </a:defRPr>
            </a:lvl2pPr>
            <a:lvl3pPr marL="914400" marR="0" lvl="2" indent="0" algn="l" rtl="0">
              <a:spcBef>
                <a:spcPts val="0"/>
              </a:spcBef>
              <a:spcAft>
                <a:spcPts val="1000"/>
              </a:spcAft>
              <a:buClr>
                <a:schemeClr val="lt1"/>
              </a:buClr>
              <a:buFont typeface="Arial"/>
              <a:buNone/>
              <a:defRPr sz="1000" b="0" i="0" u="none" strike="noStrike" cap="none">
                <a:solidFill>
                  <a:schemeClr val="lt1"/>
                </a:solidFill>
                <a:latin typeface="Calibri"/>
                <a:ea typeface="Calibri"/>
                <a:cs typeface="Calibri"/>
                <a:sym typeface="Calibri"/>
              </a:defRPr>
            </a:lvl3pPr>
            <a:lvl4pPr marL="1371600" marR="0" lvl="3" indent="0" algn="l" rtl="0">
              <a:spcBef>
                <a:spcPts val="0"/>
              </a:spcBef>
              <a:spcAft>
                <a:spcPts val="1000"/>
              </a:spcAft>
              <a:buClr>
                <a:schemeClr val="lt1"/>
              </a:buClr>
              <a:buFont typeface="Arial"/>
              <a:buNone/>
              <a:defRPr sz="900" b="0" i="0" u="none" strike="noStrike" cap="none">
                <a:solidFill>
                  <a:schemeClr val="lt1"/>
                </a:solidFill>
                <a:latin typeface="Calibri"/>
                <a:ea typeface="Calibri"/>
                <a:cs typeface="Calibri"/>
                <a:sym typeface="Calibri"/>
              </a:defRPr>
            </a:lvl4pPr>
            <a:lvl5pPr marL="1828800" marR="0" lvl="4" indent="0" algn="l" rtl="0">
              <a:spcBef>
                <a:spcPts val="0"/>
              </a:spcBef>
              <a:spcAft>
                <a:spcPts val="1000"/>
              </a:spcAft>
              <a:buClr>
                <a:schemeClr val="lt1"/>
              </a:buClr>
              <a:buFont typeface="Arial"/>
              <a:buNone/>
              <a:defRPr sz="900" b="0" i="0" u="none" strike="noStrike" cap="none">
                <a:solidFill>
                  <a:schemeClr val="lt1"/>
                </a:solidFill>
                <a:latin typeface="Calibri"/>
                <a:ea typeface="Calibri"/>
                <a:cs typeface="Calibri"/>
                <a:sym typeface="Calibri"/>
              </a:defRPr>
            </a:lvl5pPr>
            <a:lvl6pPr marL="2286000" marR="0" lvl="5" indent="0" algn="l" rtl="0">
              <a:spcBef>
                <a:spcPts val="0"/>
              </a:spcBef>
              <a:spcAft>
                <a:spcPts val="1000"/>
              </a:spcAft>
              <a:buClr>
                <a:schemeClr val="lt1"/>
              </a:buClr>
              <a:buFont typeface="Arial"/>
              <a:buNone/>
              <a:defRPr sz="900" b="0" i="0" u="none" strike="noStrike" cap="none">
                <a:solidFill>
                  <a:schemeClr val="lt1"/>
                </a:solidFill>
                <a:latin typeface="Calibri"/>
                <a:ea typeface="Calibri"/>
                <a:cs typeface="Calibri"/>
                <a:sym typeface="Calibri"/>
              </a:defRPr>
            </a:lvl6pPr>
            <a:lvl7pPr marL="2743200" marR="0" lvl="6" indent="0" algn="l" rtl="0">
              <a:spcBef>
                <a:spcPts val="0"/>
              </a:spcBef>
              <a:spcAft>
                <a:spcPts val="1000"/>
              </a:spcAft>
              <a:buClr>
                <a:schemeClr val="lt1"/>
              </a:buClr>
              <a:buFont typeface="Arial"/>
              <a:buNone/>
              <a:defRPr sz="900" b="0" i="0" u="none" strike="noStrike" cap="none">
                <a:solidFill>
                  <a:schemeClr val="lt1"/>
                </a:solidFill>
                <a:latin typeface="Calibri"/>
                <a:ea typeface="Calibri"/>
                <a:cs typeface="Calibri"/>
                <a:sym typeface="Calibri"/>
              </a:defRPr>
            </a:lvl7pPr>
            <a:lvl8pPr marL="3200400" marR="0" lvl="7" indent="0" algn="l" rtl="0">
              <a:spcBef>
                <a:spcPts val="0"/>
              </a:spcBef>
              <a:spcAft>
                <a:spcPts val="1000"/>
              </a:spcAft>
              <a:buClr>
                <a:schemeClr val="lt1"/>
              </a:buClr>
              <a:buFont typeface="Arial"/>
              <a:buNone/>
              <a:defRPr sz="900" b="0" i="0" u="none" strike="noStrike" cap="none">
                <a:solidFill>
                  <a:schemeClr val="lt1"/>
                </a:solidFill>
                <a:latin typeface="Calibri"/>
                <a:ea typeface="Calibri"/>
                <a:cs typeface="Calibri"/>
                <a:sym typeface="Calibri"/>
              </a:defRPr>
            </a:lvl8pPr>
            <a:lvl9pPr marL="3657600" marR="0" lvl="8" indent="0" algn="l" rtl="0">
              <a:spcBef>
                <a:spcPts val="0"/>
              </a:spcBef>
              <a:spcAft>
                <a:spcPts val="1000"/>
              </a:spcAft>
              <a:buClr>
                <a:schemeClr val="lt1"/>
              </a:buClr>
              <a:buFont typeface="Arial"/>
              <a:buNone/>
              <a:defRPr sz="900" b="0" i="0" u="none" strike="noStrike" cap="none">
                <a:solidFill>
                  <a:schemeClr val="lt1"/>
                </a:solidFill>
                <a:latin typeface="Calibri"/>
                <a:ea typeface="Calibri"/>
                <a:cs typeface="Calibri"/>
                <a:sym typeface="Calibri"/>
              </a:defRPr>
            </a:lvl9pPr>
          </a:lstStyle>
          <a:p>
            <a:endParaRPr/>
          </a:p>
        </p:txBody>
      </p:sp>
      <p:sp>
        <p:nvSpPr>
          <p:cNvPr id="41" name="Shape 41"/>
          <p:cNvSpPr txBox="1">
            <a:spLocks noGrp="1"/>
          </p:cNvSpPr>
          <p:nvPr>
            <p:ph type="body" idx="3"/>
          </p:nvPr>
        </p:nvSpPr>
        <p:spPr>
          <a:xfrm>
            <a:off x="3883658" y="1981200"/>
            <a:ext cx="2936099" cy="576300"/>
          </a:xfrm>
          <a:prstGeom prst="rect">
            <a:avLst/>
          </a:prstGeom>
          <a:noFill/>
          <a:ln>
            <a:noFill/>
          </a:ln>
        </p:spPr>
        <p:txBody>
          <a:bodyPr wrap="square" lIns="91425" tIns="91425" rIns="91425" bIns="91425" anchor="b" anchorCtr="0"/>
          <a:lstStyle>
            <a:lvl1pPr marL="0" marR="0" lvl="0" indent="0" algn="l" rtl="0">
              <a:spcBef>
                <a:spcPts val="0"/>
              </a:spcBef>
              <a:spcAft>
                <a:spcPts val="1000"/>
              </a:spcAft>
              <a:buClr>
                <a:schemeClr val="lt1"/>
              </a:buClr>
              <a:buFont typeface="Arial"/>
              <a:buNone/>
              <a:defRPr sz="2400" b="0" i="0" u="none" strike="noStrike" cap="none">
                <a:solidFill>
                  <a:srgbClr val="7ABAEF"/>
                </a:solidFill>
                <a:latin typeface="Calibri"/>
                <a:ea typeface="Calibri"/>
                <a:cs typeface="Calibri"/>
                <a:sym typeface="Calibri"/>
              </a:defRPr>
            </a:lvl1pPr>
            <a:lvl2pPr marL="457200" marR="0" lvl="1" indent="0" algn="l" rtl="0">
              <a:spcBef>
                <a:spcPts val="0"/>
              </a:spcBef>
              <a:spcAft>
                <a:spcPts val="1000"/>
              </a:spcAft>
              <a:buClr>
                <a:schemeClr val="lt1"/>
              </a:buClr>
              <a:buFont typeface="Arial"/>
              <a:buNone/>
              <a:defRPr sz="2000" b="1" i="0" u="none" strike="noStrike" cap="none">
                <a:solidFill>
                  <a:schemeClr val="lt1"/>
                </a:solidFill>
                <a:latin typeface="Calibri"/>
                <a:ea typeface="Calibri"/>
                <a:cs typeface="Calibri"/>
                <a:sym typeface="Calibri"/>
              </a:defRPr>
            </a:lvl2pPr>
            <a:lvl3pPr marL="914400" marR="0" lvl="2" indent="0" algn="l" rtl="0">
              <a:spcBef>
                <a:spcPts val="0"/>
              </a:spcBef>
              <a:spcAft>
                <a:spcPts val="1000"/>
              </a:spcAft>
              <a:buClr>
                <a:schemeClr val="lt1"/>
              </a:buClr>
              <a:buFont typeface="Arial"/>
              <a:buNone/>
              <a:defRPr sz="1800" b="1" i="0" u="none" strike="noStrike" cap="none">
                <a:solidFill>
                  <a:schemeClr val="lt1"/>
                </a:solidFill>
                <a:latin typeface="Calibri"/>
                <a:ea typeface="Calibri"/>
                <a:cs typeface="Calibri"/>
                <a:sym typeface="Calibri"/>
              </a:defRPr>
            </a:lvl3pPr>
            <a:lvl4pPr marL="1371600" marR="0" lvl="3" indent="0" algn="l" rtl="0">
              <a:spcBef>
                <a:spcPts val="0"/>
              </a:spcBef>
              <a:spcAft>
                <a:spcPts val="1000"/>
              </a:spcAft>
              <a:buClr>
                <a:schemeClr val="lt1"/>
              </a:buClr>
              <a:buFont typeface="Arial"/>
              <a:buNone/>
              <a:defRPr sz="1600" b="1" i="0" u="none" strike="noStrike" cap="none">
                <a:solidFill>
                  <a:schemeClr val="lt1"/>
                </a:solidFill>
                <a:latin typeface="Calibri"/>
                <a:ea typeface="Calibri"/>
                <a:cs typeface="Calibri"/>
                <a:sym typeface="Calibri"/>
              </a:defRPr>
            </a:lvl4pPr>
            <a:lvl5pPr marL="1828800" marR="0" lvl="4" indent="0" algn="l" rtl="0">
              <a:spcBef>
                <a:spcPts val="0"/>
              </a:spcBef>
              <a:spcAft>
                <a:spcPts val="1000"/>
              </a:spcAft>
              <a:buClr>
                <a:schemeClr val="lt1"/>
              </a:buClr>
              <a:buFont typeface="Arial"/>
              <a:buNone/>
              <a:defRPr sz="1600" b="1" i="0" u="none" strike="noStrike" cap="none">
                <a:solidFill>
                  <a:schemeClr val="lt1"/>
                </a:solidFill>
                <a:latin typeface="Calibri"/>
                <a:ea typeface="Calibri"/>
                <a:cs typeface="Calibri"/>
                <a:sym typeface="Calibri"/>
              </a:defRPr>
            </a:lvl5pPr>
            <a:lvl6pPr marL="2286000" marR="0" lvl="5" indent="0" algn="l" rtl="0">
              <a:spcBef>
                <a:spcPts val="0"/>
              </a:spcBef>
              <a:spcAft>
                <a:spcPts val="1000"/>
              </a:spcAft>
              <a:buClr>
                <a:schemeClr val="lt1"/>
              </a:buClr>
              <a:buFont typeface="Arial"/>
              <a:buNone/>
              <a:defRPr sz="1600" b="1" i="0" u="none" strike="noStrike" cap="none">
                <a:solidFill>
                  <a:schemeClr val="lt1"/>
                </a:solidFill>
                <a:latin typeface="Calibri"/>
                <a:ea typeface="Calibri"/>
                <a:cs typeface="Calibri"/>
                <a:sym typeface="Calibri"/>
              </a:defRPr>
            </a:lvl6pPr>
            <a:lvl7pPr marL="2743200" marR="0" lvl="6" indent="0" algn="l" rtl="0">
              <a:spcBef>
                <a:spcPts val="0"/>
              </a:spcBef>
              <a:spcAft>
                <a:spcPts val="1000"/>
              </a:spcAft>
              <a:buClr>
                <a:schemeClr val="lt1"/>
              </a:buClr>
              <a:buFont typeface="Arial"/>
              <a:buNone/>
              <a:defRPr sz="1600" b="1" i="0" u="none" strike="noStrike" cap="none">
                <a:solidFill>
                  <a:schemeClr val="lt1"/>
                </a:solidFill>
                <a:latin typeface="Calibri"/>
                <a:ea typeface="Calibri"/>
                <a:cs typeface="Calibri"/>
                <a:sym typeface="Calibri"/>
              </a:defRPr>
            </a:lvl7pPr>
            <a:lvl8pPr marL="3200400" marR="0" lvl="7" indent="0" algn="l" rtl="0">
              <a:spcBef>
                <a:spcPts val="0"/>
              </a:spcBef>
              <a:spcAft>
                <a:spcPts val="1000"/>
              </a:spcAft>
              <a:buClr>
                <a:schemeClr val="lt1"/>
              </a:buClr>
              <a:buFont typeface="Arial"/>
              <a:buNone/>
              <a:defRPr sz="1600" b="1" i="0" u="none" strike="noStrike" cap="none">
                <a:solidFill>
                  <a:schemeClr val="lt1"/>
                </a:solidFill>
                <a:latin typeface="Calibri"/>
                <a:ea typeface="Calibri"/>
                <a:cs typeface="Calibri"/>
                <a:sym typeface="Calibri"/>
              </a:defRPr>
            </a:lvl8pPr>
            <a:lvl9pPr marL="3657600" marR="0" lvl="8" indent="0" algn="l" rtl="0">
              <a:spcBef>
                <a:spcPts val="0"/>
              </a:spcBef>
              <a:spcAft>
                <a:spcPts val="1000"/>
              </a:spcAft>
              <a:buClr>
                <a:schemeClr val="lt1"/>
              </a:buClr>
              <a:buFont typeface="Arial"/>
              <a:buNone/>
              <a:defRPr sz="1600" b="1" i="0" u="none" strike="noStrike" cap="none">
                <a:solidFill>
                  <a:schemeClr val="lt1"/>
                </a:solidFill>
                <a:latin typeface="Calibri"/>
                <a:ea typeface="Calibri"/>
                <a:cs typeface="Calibri"/>
                <a:sym typeface="Calibri"/>
              </a:defRPr>
            </a:lvl9pPr>
          </a:lstStyle>
          <a:p>
            <a:endParaRPr/>
          </a:p>
        </p:txBody>
      </p:sp>
      <p:sp>
        <p:nvSpPr>
          <p:cNvPr id="42" name="Shape 42"/>
          <p:cNvSpPr txBox="1">
            <a:spLocks noGrp="1"/>
          </p:cNvSpPr>
          <p:nvPr>
            <p:ph type="body" idx="4"/>
          </p:nvPr>
        </p:nvSpPr>
        <p:spPr>
          <a:xfrm>
            <a:off x="3873105" y="2667000"/>
            <a:ext cx="2946899" cy="3589200"/>
          </a:xfrm>
          <a:prstGeom prst="rect">
            <a:avLst/>
          </a:prstGeom>
          <a:noFill/>
          <a:ln>
            <a:noFill/>
          </a:ln>
        </p:spPr>
        <p:txBody>
          <a:bodyPr wrap="square" lIns="91425" tIns="91425" rIns="91425" bIns="91425" anchor="t" anchorCtr="0"/>
          <a:lstStyle>
            <a:lvl1pPr marL="0" marR="0" lvl="0" indent="0" algn="l" rtl="0">
              <a:spcBef>
                <a:spcPts val="0"/>
              </a:spcBef>
              <a:spcAft>
                <a:spcPts val="1000"/>
              </a:spcAft>
              <a:buClr>
                <a:schemeClr val="lt1"/>
              </a:buClr>
              <a:buFont typeface="Arial"/>
              <a:buNone/>
              <a:defRPr sz="1400" b="0" i="0" u="none" strike="noStrike" cap="none">
                <a:solidFill>
                  <a:schemeClr val="lt1"/>
                </a:solidFill>
                <a:latin typeface="Calibri"/>
                <a:ea typeface="Calibri"/>
                <a:cs typeface="Calibri"/>
                <a:sym typeface="Calibri"/>
              </a:defRPr>
            </a:lvl1pPr>
            <a:lvl2pPr marL="457200" marR="0" lvl="1" indent="0" algn="l" rtl="0">
              <a:spcBef>
                <a:spcPts val="0"/>
              </a:spcBef>
              <a:spcAft>
                <a:spcPts val="1000"/>
              </a:spcAft>
              <a:buClr>
                <a:schemeClr val="lt1"/>
              </a:buClr>
              <a:buFont typeface="Arial"/>
              <a:buNone/>
              <a:defRPr sz="1200" b="0" i="0" u="none" strike="noStrike" cap="none">
                <a:solidFill>
                  <a:schemeClr val="lt1"/>
                </a:solidFill>
                <a:latin typeface="Calibri"/>
                <a:ea typeface="Calibri"/>
                <a:cs typeface="Calibri"/>
                <a:sym typeface="Calibri"/>
              </a:defRPr>
            </a:lvl2pPr>
            <a:lvl3pPr marL="914400" marR="0" lvl="2" indent="0" algn="l" rtl="0">
              <a:spcBef>
                <a:spcPts val="0"/>
              </a:spcBef>
              <a:spcAft>
                <a:spcPts val="1000"/>
              </a:spcAft>
              <a:buClr>
                <a:schemeClr val="lt1"/>
              </a:buClr>
              <a:buFont typeface="Arial"/>
              <a:buNone/>
              <a:defRPr sz="1000" b="0" i="0" u="none" strike="noStrike" cap="none">
                <a:solidFill>
                  <a:schemeClr val="lt1"/>
                </a:solidFill>
                <a:latin typeface="Calibri"/>
                <a:ea typeface="Calibri"/>
                <a:cs typeface="Calibri"/>
                <a:sym typeface="Calibri"/>
              </a:defRPr>
            </a:lvl3pPr>
            <a:lvl4pPr marL="1371600" marR="0" lvl="3" indent="0" algn="l" rtl="0">
              <a:spcBef>
                <a:spcPts val="0"/>
              </a:spcBef>
              <a:spcAft>
                <a:spcPts val="1000"/>
              </a:spcAft>
              <a:buClr>
                <a:schemeClr val="lt1"/>
              </a:buClr>
              <a:buFont typeface="Arial"/>
              <a:buNone/>
              <a:defRPr sz="900" b="0" i="0" u="none" strike="noStrike" cap="none">
                <a:solidFill>
                  <a:schemeClr val="lt1"/>
                </a:solidFill>
                <a:latin typeface="Calibri"/>
                <a:ea typeface="Calibri"/>
                <a:cs typeface="Calibri"/>
                <a:sym typeface="Calibri"/>
              </a:defRPr>
            </a:lvl4pPr>
            <a:lvl5pPr marL="1828800" marR="0" lvl="4" indent="0" algn="l" rtl="0">
              <a:spcBef>
                <a:spcPts val="0"/>
              </a:spcBef>
              <a:spcAft>
                <a:spcPts val="1000"/>
              </a:spcAft>
              <a:buClr>
                <a:schemeClr val="lt1"/>
              </a:buClr>
              <a:buFont typeface="Arial"/>
              <a:buNone/>
              <a:defRPr sz="900" b="0" i="0" u="none" strike="noStrike" cap="none">
                <a:solidFill>
                  <a:schemeClr val="lt1"/>
                </a:solidFill>
                <a:latin typeface="Calibri"/>
                <a:ea typeface="Calibri"/>
                <a:cs typeface="Calibri"/>
                <a:sym typeface="Calibri"/>
              </a:defRPr>
            </a:lvl5pPr>
            <a:lvl6pPr marL="2286000" marR="0" lvl="5" indent="0" algn="l" rtl="0">
              <a:spcBef>
                <a:spcPts val="0"/>
              </a:spcBef>
              <a:spcAft>
                <a:spcPts val="1000"/>
              </a:spcAft>
              <a:buClr>
                <a:schemeClr val="lt1"/>
              </a:buClr>
              <a:buFont typeface="Arial"/>
              <a:buNone/>
              <a:defRPr sz="900" b="0" i="0" u="none" strike="noStrike" cap="none">
                <a:solidFill>
                  <a:schemeClr val="lt1"/>
                </a:solidFill>
                <a:latin typeface="Calibri"/>
                <a:ea typeface="Calibri"/>
                <a:cs typeface="Calibri"/>
                <a:sym typeface="Calibri"/>
              </a:defRPr>
            </a:lvl6pPr>
            <a:lvl7pPr marL="2743200" marR="0" lvl="6" indent="0" algn="l" rtl="0">
              <a:spcBef>
                <a:spcPts val="0"/>
              </a:spcBef>
              <a:spcAft>
                <a:spcPts val="1000"/>
              </a:spcAft>
              <a:buClr>
                <a:schemeClr val="lt1"/>
              </a:buClr>
              <a:buFont typeface="Arial"/>
              <a:buNone/>
              <a:defRPr sz="900" b="0" i="0" u="none" strike="noStrike" cap="none">
                <a:solidFill>
                  <a:schemeClr val="lt1"/>
                </a:solidFill>
                <a:latin typeface="Calibri"/>
                <a:ea typeface="Calibri"/>
                <a:cs typeface="Calibri"/>
                <a:sym typeface="Calibri"/>
              </a:defRPr>
            </a:lvl7pPr>
            <a:lvl8pPr marL="3200400" marR="0" lvl="7" indent="0" algn="l" rtl="0">
              <a:spcBef>
                <a:spcPts val="0"/>
              </a:spcBef>
              <a:spcAft>
                <a:spcPts val="1000"/>
              </a:spcAft>
              <a:buClr>
                <a:schemeClr val="lt1"/>
              </a:buClr>
              <a:buFont typeface="Arial"/>
              <a:buNone/>
              <a:defRPr sz="900" b="0" i="0" u="none" strike="noStrike" cap="none">
                <a:solidFill>
                  <a:schemeClr val="lt1"/>
                </a:solidFill>
                <a:latin typeface="Calibri"/>
                <a:ea typeface="Calibri"/>
                <a:cs typeface="Calibri"/>
                <a:sym typeface="Calibri"/>
              </a:defRPr>
            </a:lvl8pPr>
            <a:lvl9pPr marL="3657600" marR="0" lvl="8" indent="0" algn="l" rtl="0">
              <a:spcBef>
                <a:spcPts val="0"/>
              </a:spcBef>
              <a:spcAft>
                <a:spcPts val="1000"/>
              </a:spcAft>
              <a:buClr>
                <a:schemeClr val="lt1"/>
              </a:buClr>
              <a:buFont typeface="Arial"/>
              <a:buNone/>
              <a:defRPr sz="900" b="0" i="0" u="none" strike="noStrike" cap="none">
                <a:solidFill>
                  <a:schemeClr val="lt1"/>
                </a:solidFill>
                <a:latin typeface="Calibri"/>
                <a:ea typeface="Calibri"/>
                <a:cs typeface="Calibri"/>
                <a:sym typeface="Calibri"/>
              </a:defRPr>
            </a:lvl9pPr>
          </a:lstStyle>
          <a:p>
            <a:endParaRPr/>
          </a:p>
        </p:txBody>
      </p:sp>
      <p:sp>
        <p:nvSpPr>
          <p:cNvPr id="43" name="Shape 43"/>
          <p:cNvSpPr txBox="1">
            <a:spLocks noGrp="1"/>
          </p:cNvSpPr>
          <p:nvPr>
            <p:ph type="body" idx="5"/>
          </p:nvPr>
        </p:nvSpPr>
        <p:spPr>
          <a:xfrm>
            <a:off x="7124700" y="1981200"/>
            <a:ext cx="2932200" cy="576300"/>
          </a:xfrm>
          <a:prstGeom prst="rect">
            <a:avLst/>
          </a:prstGeom>
          <a:noFill/>
          <a:ln>
            <a:noFill/>
          </a:ln>
        </p:spPr>
        <p:txBody>
          <a:bodyPr wrap="square" lIns="91425" tIns="91425" rIns="91425" bIns="91425" anchor="b" anchorCtr="0"/>
          <a:lstStyle>
            <a:lvl1pPr marL="0" marR="0" lvl="0" indent="0" algn="l" rtl="0">
              <a:spcBef>
                <a:spcPts val="0"/>
              </a:spcBef>
              <a:spcAft>
                <a:spcPts val="1000"/>
              </a:spcAft>
              <a:buClr>
                <a:schemeClr val="lt1"/>
              </a:buClr>
              <a:buFont typeface="Arial"/>
              <a:buNone/>
              <a:defRPr sz="2400" b="0" i="0" u="none" strike="noStrike" cap="none">
                <a:solidFill>
                  <a:srgbClr val="7ABAEF"/>
                </a:solidFill>
                <a:latin typeface="Calibri"/>
                <a:ea typeface="Calibri"/>
                <a:cs typeface="Calibri"/>
                <a:sym typeface="Calibri"/>
              </a:defRPr>
            </a:lvl1pPr>
            <a:lvl2pPr marL="457200" marR="0" lvl="1" indent="0" algn="l" rtl="0">
              <a:spcBef>
                <a:spcPts val="0"/>
              </a:spcBef>
              <a:spcAft>
                <a:spcPts val="1000"/>
              </a:spcAft>
              <a:buClr>
                <a:schemeClr val="lt1"/>
              </a:buClr>
              <a:buFont typeface="Arial"/>
              <a:buNone/>
              <a:defRPr sz="2000" b="1" i="0" u="none" strike="noStrike" cap="none">
                <a:solidFill>
                  <a:schemeClr val="lt1"/>
                </a:solidFill>
                <a:latin typeface="Calibri"/>
                <a:ea typeface="Calibri"/>
                <a:cs typeface="Calibri"/>
                <a:sym typeface="Calibri"/>
              </a:defRPr>
            </a:lvl2pPr>
            <a:lvl3pPr marL="914400" marR="0" lvl="2" indent="0" algn="l" rtl="0">
              <a:spcBef>
                <a:spcPts val="0"/>
              </a:spcBef>
              <a:spcAft>
                <a:spcPts val="1000"/>
              </a:spcAft>
              <a:buClr>
                <a:schemeClr val="lt1"/>
              </a:buClr>
              <a:buFont typeface="Arial"/>
              <a:buNone/>
              <a:defRPr sz="1800" b="1" i="0" u="none" strike="noStrike" cap="none">
                <a:solidFill>
                  <a:schemeClr val="lt1"/>
                </a:solidFill>
                <a:latin typeface="Calibri"/>
                <a:ea typeface="Calibri"/>
                <a:cs typeface="Calibri"/>
                <a:sym typeface="Calibri"/>
              </a:defRPr>
            </a:lvl3pPr>
            <a:lvl4pPr marL="1371600" marR="0" lvl="3" indent="0" algn="l" rtl="0">
              <a:spcBef>
                <a:spcPts val="0"/>
              </a:spcBef>
              <a:spcAft>
                <a:spcPts val="1000"/>
              </a:spcAft>
              <a:buClr>
                <a:schemeClr val="lt1"/>
              </a:buClr>
              <a:buFont typeface="Arial"/>
              <a:buNone/>
              <a:defRPr sz="1600" b="1" i="0" u="none" strike="noStrike" cap="none">
                <a:solidFill>
                  <a:schemeClr val="lt1"/>
                </a:solidFill>
                <a:latin typeface="Calibri"/>
                <a:ea typeface="Calibri"/>
                <a:cs typeface="Calibri"/>
                <a:sym typeface="Calibri"/>
              </a:defRPr>
            </a:lvl4pPr>
            <a:lvl5pPr marL="1828800" marR="0" lvl="4" indent="0" algn="l" rtl="0">
              <a:spcBef>
                <a:spcPts val="0"/>
              </a:spcBef>
              <a:spcAft>
                <a:spcPts val="1000"/>
              </a:spcAft>
              <a:buClr>
                <a:schemeClr val="lt1"/>
              </a:buClr>
              <a:buFont typeface="Arial"/>
              <a:buNone/>
              <a:defRPr sz="1600" b="1" i="0" u="none" strike="noStrike" cap="none">
                <a:solidFill>
                  <a:schemeClr val="lt1"/>
                </a:solidFill>
                <a:latin typeface="Calibri"/>
                <a:ea typeface="Calibri"/>
                <a:cs typeface="Calibri"/>
                <a:sym typeface="Calibri"/>
              </a:defRPr>
            </a:lvl5pPr>
            <a:lvl6pPr marL="2286000" marR="0" lvl="5" indent="0" algn="l" rtl="0">
              <a:spcBef>
                <a:spcPts val="0"/>
              </a:spcBef>
              <a:spcAft>
                <a:spcPts val="1000"/>
              </a:spcAft>
              <a:buClr>
                <a:schemeClr val="lt1"/>
              </a:buClr>
              <a:buFont typeface="Arial"/>
              <a:buNone/>
              <a:defRPr sz="1600" b="1" i="0" u="none" strike="noStrike" cap="none">
                <a:solidFill>
                  <a:schemeClr val="lt1"/>
                </a:solidFill>
                <a:latin typeface="Calibri"/>
                <a:ea typeface="Calibri"/>
                <a:cs typeface="Calibri"/>
                <a:sym typeface="Calibri"/>
              </a:defRPr>
            </a:lvl6pPr>
            <a:lvl7pPr marL="2743200" marR="0" lvl="6" indent="0" algn="l" rtl="0">
              <a:spcBef>
                <a:spcPts val="0"/>
              </a:spcBef>
              <a:spcAft>
                <a:spcPts val="1000"/>
              </a:spcAft>
              <a:buClr>
                <a:schemeClr val="lt1"/>
              </a:buClr>
              <a:buFont typeface="Arial"/>
              <a:buNone/>
              <a:defRPr sz="1600" b="1" i="0" u="none" strike="noStrike" cap="none">
                <a:solidFill>
                  <a:schemeClr val="lt1"/>
                </a:solidFill>
                <a:latin typeface="Calibri"/>
                <a:ea typeface="Calibri"/>
                <a:cs typeface="Calibri"/>
                <a:sym typeface="Calibri"/>
              </a:defRPr>
            </a:lvl7pPr>
            <a:lvl8pPr marL="3200400" marR="0" lvl="7" indent="0" algn="l" rtl="0">
              <a:spcBef>
                <a:spcPts val="0"/>
              </a:spcBef>
              <a:spcAft>
                <a:spcPts val="1000"/>
              </a:spcAft>
              <a:buClr>
                <a:schemeClr val="lt1"/>
              </a:buClr>
              <a:buFont typeface="Arial"/>
              <a:buNone/>
              <a:defRPr sz="1600" b="1" i="0" u="none" strike="noStrike" cap="none">
                <a:solidFill>
                  <a:schemeClr val="lt1"/>
                </a:solidFill>
                <a:latin typeface="Calibri"/>
                <a:ea typeface="Calibri"/>
                <a:cs typeface="Calibri"/>
                <a:sym typeface="Calibri"/>
              </a:defRPr>
            </a:lvl8pPr>
            <a:lvl9pPr marL="3657600" marR="0" lvl="8" indent="0" algn="l" rtl="0">
              <a:spcBef>
                <a:spcPts val="0"/>
              </a:spcBef>
              <a:spcAft>
                <a:spcPts val="1000"/>
              </a:spcAft>
              <a:buClr>
                <a:schemeClr val="lt1"/>
              </a:buClr>
              <a:buFont typeface="Arial"/>
              <a:buNone/>
              <a:defRPr sz="1600" b="1" i="0" u="none" strike="noStrike" cap="none">
                <a:solidFill>
                  <a:schemeClr val="lt1"/>
                </a:solidFill>
                <a:latin typeface="Calibri"/>
                <a:ea typeface="Calibri"/>
                <a:cs typeface="Calibri"/>
                <a:sym typeface="Calibri"/>
              </a:defRPr>
            </a:lvl9pPr>
          </a:lstStyle>
          <a:p>
            <a:endParaRPr/>
          </a:p>
        </p:txBody>
      </p:sp>
      <p:sp>
        <p:nvSpPr>
          <p:cNvPr id="44" name="Shape 44"/>
          <p:cNvSpPr txBox="1">
            <a:spLocks noGrp="1"/>
          </p:cNvSpPr>
          <p:nvPr>
            <p:ph type="body" idx="6"/>
          </p:nvPr>
        </p:nvSpPr>
        <p:spPr>
          <a:xfrm>
            <a:off x="7124700" y="2667000"/>
            <a:ext cx="2932200" cy="3589200"/>
          </a:xfrm>
          <a:prstGeom prst="rect">
            <a:avLst/>
          </a:prstGeom>
          <a:noFill/>
          <a:ln>
            <a:noFill/>
          </a:ln>
        </p:spPr>
        <p:txBody>
          <a:bodyPr wrap="square" lIns="91425" tIns="91425" rIns="91425" bIns="91425" anchor="t" anchorCtr="0"/>
          <a:lstStyle>
            <a:lvl1pPr marL="0" marR="0" lvl="0" indent="0" algn="l" rtl="0">
              <a:spcBef>
                <a:spcPts val="0"/>
              </a:spcBef>
              <a:spcAft>
                <a:spcPts val="1000"/>
              </a:spcAft>
              <a:buClr>
                <a:schemeClr val="lt1"/>
              </a:buClr>
              <a:buFont typeface="Arial"/>
              <a:buNone/>
              <a:defRPr sz="1400" b="0" i="0" u="none" strike="noStrike" cap="none">
                <a:solidFill>
                  <a:schemeClr val="lt1"/>
                </a:solidFill>
                <a:latin typeface="Calibri"/>
                <a:ea typeface="Calibri"/>
                <a:cs typeface="Calibri"/>
                <a:sym typeface="Calibri"/>
              </a:defRPr>
            </a:lvl1pPr>
            <a:lvl2pPr marL="457200" marR="0" lvl="1" indent="0" algn="l" rtl="0">
              <a:spcBef>
                <a:spcPts val="0"/>
              </a:spcBef>
              <a:spcAft>
                <a:spcPts val="1000"/>
              </a:spcAft>
              <a:buClr>
                <a:schemeClr val="lt1"/>
              </a:buClr>
              <a:buFont typeface="Arial"/>
              <a:buNone/>
              <a:defRPr sz="1200" b="0" i="0" u="none" strike="noStrike" cap="none">
                <a:solidFill>
                  <a:schemeClr val="lt1"/>
                </a:solidFill>
                <a:latin typeface="Calibri"/>
                <a:ea typeface="Calibri"/>
                <a:cs typeface="Calibri"/>
                <a:sym typeface="Calibri"/>
              </a:defRPr>
            </a:lvl2pPr>
            <a:lvl3pPr marL="914400" marR="0" lvl="2" indent="0" algn="l" rtl="0">
              <a:spcBef>
                <a:spcPts val="0"/>
              </a:spcBef>
              <a:spcAft>
                <a:spcPts val="1000"/>
              </a:spcAft>
              <a:buClr>
                <a:schemeClr val="lt1"/>
              </a:buClr>
              <a:buFont typeface="Arial"/>
              <a:buNone/>
              <a:defRPr sz="1000" b="0" i="0" u="none" strike="noStrike" cap="none">
                <a:solidFill>
                  <a:schemeClr val="lt1"/>
                </a:solidFill>
                <a:latin typeface="Calibri"/>
                <a:ea typeface="Calibri"/>
                <a:cs typeface="Calibri"/>
                <a:sym typeface="Calibri"/>
              </a:defRPr>
            </a:lvl3pPr>
            <a:lvl4pPr marL="1371600" marR="0" lvl="3" indent="0" algn="l" rtl="0">
              <a:spcBef>
                <a:spcPts val="0"/>
              </a:spcBef>
              <a:spcAft>
                <a:spcPts val="1000"/>
              </a:spcAft>
              <a:buClr>
                <a:schemeClr val="lt1"/>
              </a:buClr>
              <a:buFont typeface="Arial"/>
              <a:buNone/>
              <a:defRPr sz="900" b="0" i="0" u="none" strike="noStrike" cap="none">
                <a:solidFill>
                  <a:schemeClr val="lt1"/>
                </a:solidFill>
                <a:latin typeface="Calibri"/>
                <a:ea typeface="Calibri"/>
                <a:cs typeface="Calibri"/>
                <a:sym typeface="Calibri"/>
              </a:defRPr>
            </a:lvl4pPr>
            <a:lvl5pPr marL="1828800" marR="0" lvl="4" indent="0" algn="l" rtl="0">
              <a:spcBef>
                <a:spcPts val="0"/>
              </a:spcBef>
              <a:spcAft>
                <a:spcPts val="1000"/>
              </a:spcAft>
              <a:buClr>
                <a:schemeClr val="lt1"/>
              </a:buClr>
              <a:buFont typeface="Arial"/>
              <a:buNone/>
              <a:defRPr sz="900" b="0" i="0" u="none" strike="noStrike" cap="none">
                <a:solidFill>
                  <a:schemeClr val="lt1"/>
                </a:solidFill>
                <a:latin typeface="Calibri"/>
                <a:ea typeface="Calibri"/>
                <a:cs typeface="Calibri"/>
                <a:sym typeface="Calibri"/>
              </a:defRPr>
            </a:lvl5pPr>
            <a:lvl6pPr marL="2286000" marR="0" lvl="5" indent="0" algn="l" rtl="0">
              <a:spcBef>
                <a:spcPts val="0"/>
              </a:spcBef>
              <a:spcAft>
                <a:spcPts val="1000"/>
              </a:spcAft>
              <a:buClr>
                <a:schemeClr val="lt1"/>
              </a:buClr>
              <a:buFont typeface="Arial"/>
              <a:buNone/>
              <a:defRPr sz="900" b="0" i="0" u="none" strike="noStrike" cap="none">
                <a:solidFill>
                  <a:schemeClr val="lt1"/>
                </a:solidFill>
                <a:latin typeface="Calibri"/>
                <a:ea typeface="Calibri"/>
                <a:cs typeface="Calibri"/>
                <a:sym typeface="Calibri"/>
              </a:defRPr>
            </a:lvl6pPr>
            <a:lvl7pPr marL="2743200" marR="0" lvl="6" indent="0" algn="l" rtl="0">
              <a:spcBef>
                <a:spcPts val="0"/>
              </a:spcBef>
              <a:spcAft>
                <a:spcPts val="1000"/>
              </a:spcAft>
              <a:buClr>
                <a:schemeClr val="lt1"/>
              </a:buClr>
              <a:buFont typeface="Arial"/>
              <a:buNone/>
              <a:defRPr sz="900" b="0" i="0" u="none" strike="noStrike" cap="none">
                <a:solidFill>
                  <a:schemeClr val="lt1"/>
                </a:solidFill>
                <a:latin typeface="Calibri"/>
                <a:ea typeface="Calibri"/>
                <a:cs typeface="Calibri"/>
                <a:sym typeface="Calibri"/>
              </a:defRPr>
            </a:lvl7pPr>
            <a:lvl8pPr marL="3200400" marR="0" lvl="7" indent="0" algn="l" rtl="0">
              <a:spcBef>
                <a:spcPts val="0"/>
              </a:spcBef>
              <a:spcAft>
                <a:spcPts val="1000"/>
              </a:spcAft>
              <a:buClr>
                <a:schemeClr val="lt1"/>
              </a:buClr>
              <a:buFont typeface="Arial"/>
              <a:buNone/>
              <a:defRPr sz="900" b="0" i="0" u="none" strike="noStrike" cap="none">
                <a:solidFill>
                  <a:schemeClr val="lt1"/>
                </a:solidFill>
                <a:latin typeface="Calibri"/>
                <a:ea typeface="Calibri"/>
                <a:cs typeface="Calibri"/>
                <a:sym typeface="Calibri"/>
              </a:defRPr>
            </a:lvl8pPr>
            <a:lvl9pPr marL="3657600" marR="0" lvl="8" indent="0" algn="l" rtl="0">
              <a:spcBef>
                <a:spcPts val="0"/>
              </a:spcBef>
              <a:spcAft>
                <a:spcPts val="1000"/>
              </a:spcAft>
              <a:buClr>
                <a:schemeClr val="lt1"/>
              </a:buClr>
              <a:buFont typeface="Arial"/>
              <a:buNone/>
              <a:defRPr sz="900" b="0" i="0" u="none" strike="noStrike" cap="none">
                <a:solidFill>
                  <a:schemeClr val="lt1"/>
                </a:solidFill>
                <a:latin typeface="Calibri"/>
                <a:ea typeface="Calibri"/>
                <a:cs typeface="Calibri"/>
                <a:sym typeface="Calibri"/>
              </a:defRPr>
            </a:lvl9pPr>
          </a:lstStyle>
          <a:p>
            <a:endParaRPr/>
          </a:p>
        </p:txBody>
      </p:sp>
      <p:sp>
        <p:nvSpPr>
          <p:cNvPr id="45" name="Shape 45"/>
          <p:cNvSpPr txBox="1">
            <a:spLocks noGrp="1"/>
          </p:cNvSpPr>
          <p:nvPr>
            <p:ph type="dt" idx="10"/>
          </p:nvPr>
        </p:nvSpPr>
        <p:spPr>
          <a:xfrm>
            <a:off x="8589660" y="5870575"/>
            <a:ext cx="1600200" cy="377700"/>
          </a:xfrm>
          <a:prstGeom prst="rect">
            <a:avLst/>
          </a:prstGeom>
          <a:noFill/>
          <a:ln>
            <a:noFill/>
          </a:ln>
        </p:spPr>
        <p:txBody>
          <a:bodyPr wrap="square" lIns="91425" tIns="91425" rIns="91425" bIns="91425" anchor="ctr" anchorCtr="0"/>
          <a:lstStyle>
            <a:lvl1pPr marL="0" marR="0" lvl="0" indent="0" algn="r" rtl="0">
              <a:spcBef>
                <a:spcPts val="0"/>
              </a:spcBef>
              <a:buNone/>
              <a:defRPr sz="10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46" name="Shape 46"/>
          <p:cNvSpPr txBox="1">
            <a:spLocks noGrp="1"/>
          </p:cNvSpPr>
          <p:nvPr>
            <p:ph type="ftr" idx="11"/>
          </p:nvPr>
        </p:nvSpPr>
        <p:spPr>
          <a:xfrm>
            <a:off x="685800" y="5870575"/>
            <a:ext cx="7827600" cy="377700"/>
          </a:xfrm>
          <a:prstGeom prst="rect">
            <a:avLst/>
          </a:prstGeom>
          <a:noFill/>
          <a:ln>
            <a:noFill/>
          </a:ln>
        </p:spPr>
        <p:txBody>
          <a:bodyPr wrap="square" lIns="91425" tIns="91425" rIns="91425" bIns="91425" anchor="ctr" anchorCtr="0"/>
          <a:lstStyle>
            <a:lvl1pPr marL="0" marR="0" lvl="0" indent="0" algn="l" rtl="0">
              <a:spcBef>
                <a:spcPts val="0"/>
              </a:spcBef>
              <a:buNone/>
              <a:defRPr sz="10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47" name="Shape 47"/>
          <p:cNvSpPr txBox="1">
            <a:spLocks noGrp="1"/>
          </p:cNvSpPr>
          <p:nvPr>
            <p:ph type="sldNum" idx="12"/>
          </p:nvPr>
        </p:nvSpPr>
        <p:spPr>
          <a:xfrm>
            <a:off x="10266060" y="5870575"/>
            <a:ext cx="551100" cy="37770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000" b="0" i="0" u="none" strike="noStrike" cap="none">
                <a:solidFill>
                  <a:schemeClr val="lt1"/>
                </a:solidFill>
                <a:latin typeface="Calibri"/>
                <a:ea typeface="Calibri"/>
                <a:cs typeface="Calibri"/>
                <a:sym typeface="Calibri"/>
              </a:rPr>
              <a:t>‹#›</a:t>
            </a:fld>
            <a:endParaRPr lang="en-US" sz="10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685800" y="609600"/>
            <a:ext cx="10131300" cy="1456200"/>
          </a:xfrm>
          <a:prstGeom prst="rect">
            <a:avLst/>
          </a:prstGeom>
          <a:noFill/>
          <a:ln>
            <a:noFill/>
          </a:ln>
        </p:spPr>
        <p:txBody>
          <a:bodyPr wrap="square" lIns="91425" tIns="91425" rIns="91425" bIns="91425" anchor="ctr" anchorCtr="0"/>
          <a:lstStyle>
            <a:lvl1pPr marL="0" marR="0" lvl="0" indent="0" algn="l" rtl="0">
              <a:spcBef>
                <a:spcPts val="0"/>
              </a:spcBef>
              <a:buClr>
                <a:schemeClr val="lt1"/>
              </a:buClr>
              <a:buFont typeface="Calibri"/>
              <a:buNone/>
              <a:defRPr sz="3600" b="0" i="0" u="none" strike="noStrike" cap="none">
                <a:solidFill>
                  <a:schemeClr val="lt1"/>
                </a:solidFill>
                <a:latin typeface="Calibri"/>
                <a:ea typeface="Calibri"/>
                <a:cs typeface="Calibri"/>
                <a:sym typeface="Calibri"/>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57" name="Shape 57"/>
          <p:cNvSpPr txBox="1">
            <a:spLocks noGrp="1"/>
          </p:cNvSpPr>
          <p:nvPr>
            <p:ph type="body" idx="1"/>
          </p:nvPr>
        </p:nvSpPr>
        <p:spPr>
          <a:xfrm>
            <a:off x="973670" y="2218266"/>
            <a:ext cx="4709100" cy="576300"/>
          </a:xfrm>
          <a:prstGeom prst="rect">
            <a:avLst/>
          </a:prstGeom>
          <a:noFill/>
          <a:ln>
            <a:noFill/>
          </a:ln>
        </p:spPr>
        <p:txBody>
          <a:bodyPr wrap="square" lIns="91425" tIns="91425" rIns="91425" bIns="91425" anchor="b" anchorCtr="0"/>
          <a:lstStyle>
            <a:lvl1pPr marL="0" marR="0" lvl="0" indent="0" algn="l" rtl="0">
              <a:spcBef>
                <a:spcPts val="0"/>
              </a:spcBef>
              <a:spcAft>
                <a:spcPts val="1000"/>
              </a:spcAft>
              <a:buClr>
                <a:schemeClr val="lt1"/>
              </a:buClr>
              <a:buFont typeface="Arial"/>
              <a:buNone/>
              <a:defRPr sz="2800" b="0" i="0" u="none" strike="noStrike" cap="none">
                <a:solidFill>
                  <a:schemeClr val="lt1"/>
                </a:solidFill>
                <a:latin typeface="Calibri"/>
                <a:ea typeface="Calibri"/>
                <a:cs typeface="Calibri"/>
                <a:sym typeface="Calibri"/>
              </a:defRPr>
            </a:lvl1pPr>
            <a:lvl2pPr marL="457200" marR="0" lvl="1" indent="0" algn="l" rtl="0">
              <a:spcBef>
                <a:spcPts val="0"/>
              </a:spcBef>
              <a:spcAft>
                <a:spcPts val="1000"/>
              </a:spcAft>
              <a:buClr>
                <a:schemeClr val="lt1"/>
              </a:buClr>
              <a:buFont typeface="Arial"/>
              <a:buNone/>
              <a:defRPr sz="2000" b="1" i="0" u="none" strike="noStrike" cap="none">
                <a:solidFill>
                  <a:schemeClr val="lt1"/>
                </a:solidFill>
                <a:latin typeface="Calibri"/>
                <a:ea typeface="Calibri"/>
                <a:cs typeface="Calibri"/>
                <a:sym typeface="Calibri"/>
              </a:defRPr>
            </a:lvl2pPr>
            <a:lvl3pPr marL="914400" marR="0" lvl="2" indent="0" algn="l" rtl="0">
              <a:spcBef>
                <a:spcPts val="0"/>
              </a:spcBef>
              <a:spcAft>
                <a:spcPts val="1000"/>
              </a:spcAft>
              <a:buClr>
                <a:schemeClr val="lt1"/>
              </a:buClr>
              <a:buFont typeface="Arial"/>
              <a:buNone/>
              <a:defRPr sz="1800" b="1" i="0" u="none" strike="noStrike" cap="none">
                <a:solidFill>
                  <a:schemeClr val="lt1"/>
                </a:solidFill>
                <a:latin typeface="Calibri"/>
                <a:ea typeface="Calibri"/>
                <a:cs typeface="Calibri"/>
                <a:sym typeface="Calibri"/>
              </a:defRPr>
            </a:lvl3pPr>
            <a:lvl4pPr marL="1371600" marR="0" lvl="3" indent="0" algn="l" rtl="0">
              <a:spcBef>
                <a:spcPts val="0"/>
              </a:spcBef>
              <a:spcAft>
                <a:spcPts val="1000"/>
              </a:spcAft>
              <a:buClr>
                <a:schemeClr val="lt1"/>
              </a:buClr>
              <a:buFont typeface="Arial"/>
              <a:buNone/>
              <a:defRPr sz="1600" b="1" i="0" u="none" strike="noStrike" cap="none">
                <a:solidFill>
                  <a:schemeClr val="lt1"/>
                </a:solidFill>
                <a:latin typeface="Calibri"/>
                <a:ea typeface="Calibri"/>
                <a:cs typeface="Calibri"/>
                <a:sym typeface="Calibri"/>
              </a:defRPr>
            </a:lvl4pPr>
            <a:lvl5pPr marL="1828800" marR="0" lvl="4" indent="0" algn="l" rtl="0">
              <a:spcBef>
                <a:spcPts val="0"/>
              </a:spcBef>
              <a:spcAft>
                <a:spcPts val="1000"/>
              </a:spcAft>
              <a:buClr>
                <a:schemeClr val="lt1"/>
              </a:buClr>
              <a:buFont typeface="Arial"/>
              <a:buNone/>
              <a:defRPr sz="1600" b="1" i="0" u="none" strike="noStrike" cap="none">
                <a:solidFill>
                  <a:schemeClr val="lt1"/>
                </a:solidFill>
                <a:latin typeface="Calibri"/>
                <a:ea typeface="Calibri"/>
                <a:cs typeface="Calibri"/>
                <a:sym typeface="Calibri"/>
              </a:defRPr>
            </a:lvl5pPr>
            <a:lvl6pPr marL="2286000" marR="0" lvl="5" indent="0" algn="l" rtl="0">
              <a:spcBef>
                <a:spcPts val="0"/>
              </a:spcBef>
              <a:spcAft>
                <a:spcPts val="1000"/>
              </a:spcAft>
              <a:buClr>
                <a:schemeClr val="lt1"/>
              </a:buClr>
              <a:buFont typeface="Arial"/>
              <a:buNone/>
              <a:defRPr sz="1600" b="1" i="0" u="none" strike="noStrike" cap="none">
                <a:solidFill>
                  <a:schemeClr val="lt1"/>
                </a:solidFill>
                <a:latin typeface="Calibri"/>
                <a:ea typeface="Calibri"/>
                <a:cs typeface="Calibri"/>
                <a:sym typeface="Calibri"/>
              </a:defRPr>
            </a:lvl6pPr>
            <a:lvl7pPr marL="2743200" marR="0" lvl="6" indent="0" algn="l" rtl="0">
              <a:spcBef>
                <a:spcPts val="0"/>
              </a:spcBef>
              <a:spcAft>
                <a:spcPts val="1000"/>
              </a:spcAft>
              <a:buClr>
                <a:schemeClr val="lt1"/>
              </a:buClr>
              <a:buFont typeface="Arial"/>
              <a:buNone/>
              <a:defRPr sz="1600" b="1" i="0" u="none" strike="noStrike" cap="none">
                <a:solidFill>
                  <a:schemeClr val="lt1"/>
                </a:solidFill>
                <a:latin typeface="Calibri"/>
                <a:ea typeface="Calibri"/>
                <a:cs typeface="Calibri"/>
                <a:sym typeface="Calibri"/>
              </a:defRPr>
            </a:lvl7pPr>
            <a:lvl8pPr marL="3200400" marR="0" lvl="7" indent="0" algn="l" rtl="0">
              <a:spcBef>
                <a:spcPts val="0"/>
              </a:spcBef>
              <a:spcAft>
                <a:spcPts val="1000"/>
              </a:spcAft>
              <a:buClr>
                <a:schemeClr val="lt1"/>
              </a:buClr>
              <a:buFont typeface="Arial"/>
              <a:buNone/>
              <a:defRPr sz="1600" b="1" i="0" u="none" strike="noStrike" cap="none">
                <a:solidFill>
                  <a:schemeClr val="lt1"/>
                </a:solidFill>
                <a:latin typeface="Calibri"/>
                <a:ea typeface="Calibri"/>
                <a:cs typeface="Calibri"/>
                <a:sym typeface="Calibri"/>
              </a:defRPr>
            </a:lvl8pPr>
            <a:lvl9pPr marL="3657600" marR="0" lvl="8" indent="0" algn="l" rtl="0">
              <a:spcBef>
                <a:spcPts val="0"/>
              </a:spcBef>
              <a:spcAft>
                <a:spcPts val="1000"/>
              </a:spcAft>
              <a:buClr>
                <a:schemeClr val="lt1"/>
              </a:buClr>
              <a:buFont typeface="Arial"/>
              <a:buNone/>
              <a:defRPr sz="1600" b="1" i="0" u="none" strike="noStrike" cap="none">
                <a:solidFill>
                  <a:schemeClr val="lt1"/>
                </a:solidFill>
                <a:latin typeface="Calibri"/>
                <a:ea typeface="Calibri"/>
                <a:cs typeface="Calibri"/>
                <a:sym typeface="Calibri"/>
              </a:defRPr>
            </a:lvl9pPr>
          </a:lstStyle>
          <a:p>
            <a:endParaRPr/>
          </a:p>
        </p:txBody>
      </p:sp>
      <p:sp>
        <p:nvSpPr>
          <p:cNvPr id="58" name="Shape 58"/>
          <p:cNvSpPr txBox="1">
            <a:spLocks noGrp="1"/>
          </p:cNvSpPr>
          <p:nvPr>
            <p:ph type="body" idx="2"/>
          </p:nvPr>
        </p:nvSpPr>
        <p:spPr>
          <a:xfrm>
            <a:off x="685800" y="2870200"/>
            <a:ext cx="4996800" cy="2921100"/>
          </a:xfrm>
          <a:prstGeom prst="rect">
            <a:avLst/>
          </a:prstGeom>
          <a:noFill/>
          <a:ln>
            <a:noFill/>
          </a:ln>
        </p:spPr>
        <p:txBody>
          <a:bodyPr wrap="square" lIns="91425" tIns="91425" rIns="91425" bIns="91425" anchor="t" anchorCtr="0"/>
          <a:lstStyle>
            <a:lvl1pPr marL="285750" marR="0" lvl="0" indent="-171450" algn="l" rtl="0">
              <a:spcBef>
                <a:spcPts val="0"/>
              </a:spcBef>
              <a:spcAft>
                <a:spcPts val="1000"/>
              </a:spcAft>
              <a:buClr>
                <a:schemeClr val="lt1"/>
              </a:buClr>
              <a:buSzPct val="100000"/>
              <a:buFont typeface="Arial"/>
              <a:buChar char="•"/>
              <a:defRPr sz="1800" b="0" i="0" u="none" strike="noStrike" cap="none">
                <a:solidFill>
                  <a:schemeClr val="lt1"/>
                </a:solidFill>
                <a:latin typeface="Calibri"/>
                <a:ea typeface="Calibri"/>
                <a:cs typeface="Calibri"/>
                <a:sym typeface="Calibri"/>
              </a:defRPr>
            </a:lvl1pPr>
            <a:lvl2pPr marL="742950" marR="0" lvl="1" indent="-184150" algn="l" rtl="0">
              <a:spcBef>
                <a:spcPts val="0"/>
              </a:spcBef>
              <a:spcAft>
                <a:spcPts val="1000"/>
              </a:spcAft>
              <a:buClr>
                <a:schemeClr val="lt1"/>
              </a:buClr>
              <a:buSzPct val="100000"/>
              <a:buFont typeface="Arial"/>
              <a:buChar char="•"/>
              <a:defRPr sz="1600" b="0" i="0" u="none" strike="noStrike" cap="none">
                <a:solidFill>
                  <a:schemeClr val="lt1"/>
                </a:solidFill>
                <a:latin typeface="Calibri"/>
                <a:ea typeface="Calibri"/>
                <a:cs typeface="Calibri"/>
                <a:sym typeface="Calibri"/>
              </a:defRPr>
            </a:lvl2pPr>
            <a:lvl3pPr marL="1200150" marR="0" lvl="2" indent="-196850" algn="l" rtl="0">
              <a:spcBef>
                <a:spcPts val="0"/>
              </a:spcBef>
              <a:spcAft>
                <a:spcPts val="1000"/>
              </a:spcAft>
              <a:buClr>
                <a:schemeClr val="lt1"/>
              </a:buClr>
              <a:buSzPct val="100000"/>
              <a:buFont typeface="Arial"/>
              <a:buChar char="•"/>
              <a:defRPr sz="1400" b="0" i="0" u="none" strike="noStrike" cap="none">
                <a:solidFill>
                  <a:schemeClr val="lt1"/>
                </a:solidFill>
                <a:latin typeface="Calibri"/>
                <a:ea typeface="Calibri"/>
                <a:cs typeface="Calibri"/>
                <a:sym typeface="Calibri"/>
              </a:defRPr>
            </a:lvl3pPr>
            <a:lvl4pPr marL="1543050" marR="0" lvl="3" indent="-95250" algn="l" rtl="0">
              <a:spcBef>
                <a:spcPts val="0"/>
              </a:spcBef>
              <a:spcAft>
                <a:spcPts val="1000"/>
              </a:spcAft>
              <a:buClr>
                <a:schemeClr val="lt1"/>
              </a:buClr>
              <a:buSzPct val="100000"/>
              <a:buFont typeface="Arial"/>
              <a:buChar char="•"/>
              <a:defRPr sz="1200" b="0" i="0" u="none" strike="noStrike" cap="none">
                <a:solidFill>
                  <a:schemeClr val="lt1"/>
                </a:solidFill>
                <a:latin typeface="Calibri"/>
                <a:ea typeface="Calibri"/>
                <a:cs typeface="Calibri"/>
                <a:sym typeface="Calibri"/>
              </a:defRPr>
            </a:lvl4pPr>
            <a:lvl5pPr marL="2000250" marR="0" lvl="4" indent="-95250" algn="l" rtl="0">
              <a:spcBef>
                <a:spcPts val="0"/>
              </a:spcBef>
              <a:spcAft>
                <a:spcPts val="1000"/>
              </a:spcAft>
              <a:buClr>
                <a:schemeClr val="lt1"/>
              </a:buClr>
              <a:buSzPct val="100000"/>
              <a:buFont typeface="Arial"/>
              <a:buChar char="•"/>
              <a:defRPr sz="1200" b="0" i="0" u="none" strike="noStrike" cap="none">
                <a:solidFill>
                  <a:schemeClr val="lt1"/>
                </a:solidFill>
                <a:latin typeface="Calibri"/>
                <a:ea typeface="Calibri"/>
                <a:cs typeface="Calibri"/>
                <a:sym typeface="Calibri"/>
              </a:defRPr>
            </a:lvl5pPr>
            <a:lvl6pPr marL="2514600" marR="0" lvl="5" indent="-152400" algn="l" rtl="0">
              <a:spcBef>
                <a:spcPts val="0"/>
              </a:spcBef>
              <a:spcAft>
                <a:spcPts val="1000"/>
              </a:spcAft>
              <a:buClr>
                <a:schemeClr val="lt1"/>
              </a:buClr>
              <a:buSzPct val="100000"/>
              <a:buFont typeface="Arial"/>
              <a:buChar char="•"/>
              <a:defRPr sz="1200" b="0" i="0" u="none" strike="noStrike" cap="none">
                <a:solidFill>
                  <a:schemeClr val="lt1"/>
                </a:solidFill>
                <a:latin typeface="Calibri"/>
                <a:ea typeface="Calibri"/>
                <a:cs typeface="Calibri"/>
                <a:sym typeface="Calibri"/>
              </a:defRPr>
            </a:lvl6pPr>
            <a:lvl7pPr marL="2971800" marR="0" lvl="6" indent="-152400" algn="l" rtl="0">
              <a:spcBef>
                <a:spcPts val="0"/>
              </a:spcBef>
              <a:spcAft>
                <a:spcPts val="1000"/>
              </a:spcAft>
              <a:buClr>
                <a:schemeClr val="lt1"/>
              </a:buClr>
              <a:buSzPct val="100000"/>
              <a:buFont typeface="Arial"/>
              <a:buChar char="•"/>
              <a:defRPr sz="1200" b="0" i="0" u="none" strike="noStrike" cap="none">
                <a:solidFill>
                  <a:schemeClr val="lt1"/>
                </a:solidFill>
                <a:latin typeface="Calibri"/>
                <a:ea typeface="Calibri"/>
                <a:cs typeface="Calibri"/>
                <a:sym typeface="Calibri"/>
              </a:defRPr>
            </a:lvl7pPr>
            <a:lvl8pPr marL="3429000" marR="0" lvl="7" indent="-152400" algn="l" rtl="0">
              <a:spcBef>
                <a:spcPts val="0"/>
              </a:spcBef>
              <a:spcAft>
                <a:spcPts val="1000"/>
              </a:spcAft>
              <a:buClr>
                <a:schemeClr val="lt1"/>
              </a:buClr>
              <a:buSzPct val="100000"/>
              <a:buFont typeface="Arial"/>
              <a:buChar char="•"/>
              <a:defRPr sz="1200" b="0" i="0" u="none" strike="noStrike" cap="none">
                <a:solidFill>
                  <a:schemeClr val="lt1"/>
                </a:solidFill>
                <a:latin typeface="Calibri"/>
                <a:ea typeface="Calibri"/>
                <a:cs typeface="Calibri"/>
                <a:sym typeface="Calibri"/>
              </a:defRPr>
            </a:lvl8pPr>
            <a:lvl9pPr marL="3886200" marR="0" lvl="8" indent="-152400" algn="l" rtl="0">
              <a:spcBef>
                <a:spcPts val="0"/>
              </a:spcBef>
              <a:spcAft>
                <a:spcPts val="1000"/>
              </a:spcAft>
              <a:buClr>
                <a:schemeClr val="lt1"/>
              </a:buClr>
              <a:buSzPct val="100000"/>
              <a:buFont typeface="Arial"/>
              <a:buChar char="•"/>
              <a:defRPr sz="1200" b="0" i="0" u="none" strike="noStrike" cap="none">
                <a:solidFill>
                  <a:schemeClr val="lt1"/>
                </a:solidFill>
                <a:latin typeface="Calibri"/>
                <a:ea typeface="Calibri"/>
                <a:cs typeface="Calibri"/>
                <a:sym typeface="Calibri"/>
              </a:defRPr>
            </a:lvl9pPr>
          </a:lstStyle>
          <a:p>
            <a:endParaRPr/>
          </a:p>
        </p:txBody>
      </p:sp>
      <p:sp>
        <p:nvSpPr>
          <p:cNvPr id="59" name="Shape 59"/>
          <p:cNvSpPr txBox="1">
            <a:spLocks noGrp="1"/>
          </p:cNvSpPr>
          <p:nvPr>
            <p:ph type="body" idx="3"/>
          </p:nvPr>
        </p:nvSpPr>
        <p:spPr>
          <a:xfrm>
            <a:off x="6096003" y="2226733"/>
            <a:ext cx="4722900" cy="576300"/>
          </a:xfrm>
          <a:prstGeom prst="rect">
            <a:avLst/>
          </a:prstGeom>
          <a:noFill/>
          <a:ln>
            <a:noFill/>
          </a:ln>
        </p:spPr>
        <p:txBody>
          <a:bodyPr wrap="square" lIns="91425" tIns="91425" rIns="91425" bIns="91425" anchor="b" anchorCtr="0"/>
          <a:lstStyle>
            <a:lvl1pPr marL="0" marR="0" lvl="0" indent="0" algn="l" rtl="0">
              <a:spcBef>
                <a:spcPts val="0"/>
              </a:spcBef>
              <a:spcAft>
                <a:spcPts val="1000"/>
              </a:spcAft>
              <a:buClr>
                <a:schemeClr val="lt1"/>
              </a:buClr>
              <a:buFont typeface="Arial"/>
              <a:buNone/>
              <a:defRPr sz="2800" b="0" i="0" u="none" strike="noStrike" cap="none">
                <a:solidFill>
                  <a:schemeClr val="lt1"/>
                </a:solidFill>
                <a:latin typeface="Calibri"/>
                <a:ea typeface="Calibri"/>
                <a:cs typeface="Calibri"/>
                <a:sym typeface="Calibri"/>
              </a:defRPr>
            </a:lvl1pPr>
            <a:lvl2pPr marL="457200" marR="0" lvl="1" indent="0" algn="l" rtl="0">
              <a:spcBef>
                <a:spcPts val="0"/>
              </a:spcBef>
              <a:spcAft>
                <a:spcPts val="1000"/>
              </a:spcAft>
              <a:buClr>
                <a:schemeClr val="lt1"/>
              </a:buClr>
              <a:buFont typeface="Arial"/>
              <a:buNone/>
              <a:defRPr sz="2000" b="1" i="0" u="none" strike="noStrike" cap="none">
                <a:solidFill>
                  <a:schemeClr val="lt1"/>
                </a:solidFill>
                <a:latin typeface="Calibri"/>
                <a:ea typeface="Calibri"/>
                <a:cs typeface="Calibri"/>
                <a:sym typeface="Calibri"/>
              </a:defRPr>
            </a:lvl2pPr>
            <a:lvl3pPr marL="914400" marR="0" lvl="2" indent="0" algn="l" rtl="0">
              <a:spcBef>
                <a:spcPts val="0"/>
              </a:spcBef>
              <a:spcAft>
                <a:spcPts val="1000"/>
              </a:spcAft>
              <a:buClr>
                <a:schemeClr val="lt1"/>
              </a:buClr>
              <a:buFont typeface="Arial"/>
              <a:buNone/>
              <a:defRPr sz="1800" b="1" i="0" u="none" strike="noStrike" cap="none">
                <a:solidFill>
                  <a:schemeClr val="lt1"/>
                </a:solidFill>
                <a:latin typeface="Calibri"/>
                <a:ea typeface="Calibri"/>
                <a:cs typeface="Calibri"/>
                <a:sym typeface="Calibri"/>
              </a:defRPr>
            </a:lvl3pPr>
            <a:lvl4pPr marL="1371600" marR="0" lvl="3" indent="0" algn="l" rtl="0">
              <a:spcBef>
                <a:spcPts val="0"/>
              </a:spcBef>
              <a:spcAft>
                <a:spcPts val="1000"/>
              </a:spcAft>
              <a:buClr>
                <a:schemeClr val="lt1"/>
              </a:buClr>
              <a:buFont typeface="Arial"/>
              <a:buNone/>
              <a:defRPr sz="1600" b="1" i="0" u="none" strike="noStrike" cap="none">
                <a:solidFill>
                  <a:schemeClr val="lt1"/>
                </a:solidFill>
                <a:latin typeface="Calibri"/>
                <a:ea typeface="Calibri"/>
                <a:cs typeface="Calibri"/>
                <a:sym typeface="Calibri"/>
              </a:defRPr>
            </a:lvl4pPr>
            <a:lvl5pPr marL="1828800" marR="0" lvl="4" indent="0" algn="l" rtl="0">
              <a:spcBef>
                <a:spcPts val="0"/>
              </a:spcBef>
              <a:spcAft>
                <a:spcPts val="1000"/>
              </a:spcAft>
              <a:buClr>
                <a:schemeClr val="lt1"/>
              </a:buClr>
              <a:buFont typeface="Arial"/>
              <a:buNone/>
              <a:defRPr sz="1600" b="1" i="0" u="none" strike="noStrike" cap="none">
                <a:solidFill>
                  <a:schemeClr val="lt1"/>
                </a:solidFill>
                <a:latin typeface="Calibri"/>
                <a:ea typeface="Calibri"/>
                <a:cs typeface="Calibri"/>
                <a:sym typeface="Calibri"/>
              </a:defRPr>
            </a:lvl5pPr>
            <a:lvl6pPr marL="2286000" marR="0" lvl="5" indent="0" algn="l" rtl="0">
              <a:spcBef>
                <a:spcPts val="0"/>
              </a:spcBef>
              <a:spcAft>
                <a:spcPts val="1000"/>
              </a:spcAft>
              <a:buClr>
                <a:schemeClr val="lt1"/>
              </a:buClr>
              <a:buFont typeface="Arial"/>
              <a:buNone/>
              <a:defRPr sz="1600" b="1" i="0" u="none" strike="noStrike" cap="none">
                <a:solidFill>
                  <a:schemeClr val="lt1"/>
                </a:solidFill>
                <a:latin typeface="Calibri"/>
                <a:ea typeface="Calibri"/>
                <a:cs typeface="Calibri"/>
                <a:sym typeface="Calibri"/>
              </a:defRPr>
            </a:lvl6pPr>
            <a:lvl7pPr marL="2743200" marR="0" lvl="6" indent="0" algn="l" rtl="0">
              <a:spcBef>
                <a:spcPts val="0"/>
              </a:spcBef>
              <a:spcAft>
                <a:spcPts val="1000"/>
              </a:spcAft>
              <a:buClr>
                <a:schemeClr val="lt1"/>
              </a:buClr>
              <a:buFont typeface="Arial"/>
              <a:buNone/>
              <a:defRPr sz="1600" b="1" i="0" u="none" strike="noStrike" cap="none">
                <a:solidFill>
                  <a:schemeClr val="lt1"/>
                </a:solidFill>
                <a:latin typeface="Calibri"/>
                <a:ea typeface="Calibri"/>
                <a:cs typeface="Calibri"/>
                <a:sym typeface="Calibri"/>
              </a:defRPr>
            </a:lvl7pPr>
            <a:lvl8pPr marL="3200400" marR="0" lvl="7" indent="0" algn="l" rtl="0">
              <a:spcBef>
                <a:spcPts val="0"/>
              </a:spcBef>
              <a:spcAft>
                <a:spcPts val="1000"/>
              </a:spcAft>
              <a:buClr>
                <a:schemeClr val="lt1"/>
              </a:buClr>
              <a:buFont typeface="Arial"/>
              <a:buNone/>
              <a:defRPr sz="1600" b="1" i="0" u="none" strike="noStrike" cap="none">
                <a:solidFill>
                  <a:schemeClr val="lt1"/>
                </a:solidFill>
                <a:latin typeface="Calibri"/>
                <a:ea typeface="Calibri"/>
                <a:cs typeface="Calibri"/>
                <a:sym typeface="Calibri"/>
              </a:defRPr>
            </a:lvl8pPr>
            <a:lvl9pPr marL="3657600" marR="0" lvl="8" indent="0" algn="l" rtl="0">
              <a:spcBef>
                <a:spcPts val="0"/>
              </a:spcBef>
              <a:spcAft>
                <a:spcPts val="1000"/>
              </a:spcAft>
              <a:buClr>
                <a:schemeClr val="lt1"/>
              </a:buClr>
              <a:buFont typeface="Arial"/>
              <a:buNone/>
              <a:defRPr sz="1600" b="1" i="0" u="none" strike="noStrike" cap="none">
                <a:solidFill>
                  <a:schemeClr val="lt1"/>
                </a:solidFill>
                <a:latin typeface="Calibri"/>
                <a:ea typeface="Calibri"/>
                <a:cs typeface="Calibri"/>
                <a:sym typeface="Calibri"/>
              </a:defRPr>
            </a:lvl9pPr>
          </a:lstStyle>
          <a:p>
            <a:endParaRPr/>
          </a:p>
        </p:txBody>
      </p:sp>
      <p:sp>
        <p:nvSpPr>
          <p:cNvPr id="60" name="Shape 60"/>
          <p:cNvSpPr txBox="1">
            <a:spLocks noGrp="1"/>
          </p:cNvSpPr>
          <p:nvPr>
            <p:ph type="body" idx="4"/>
          </p:nvPr>
        </p:nvSpPr>
        <p:spPr>
          <a:xfrm>
            <a:off x="5823482" y="2870200"/>
            <a:ext cx="4995300" cy="2921100"/>
          </a:xfrm>
          <a:prstGeom prst="rect">
            <a:avLst/>
          </a:prstGeom>
          <a:noFill/>
          <a:ln>
            <a:noFill/>
          </a:ln>
        </p:spPr>
        <p:txBody>
          <a:bodyPr wrap="square" lIns="91425" tIns="91425" rIns="91425" bIns="91425" anchor="t" anchorCtr="0"/>
          <a:lstStyle>
            <a:lvl1pPr marL="285750" marR="0" lvl="0" indent="-171450" algn="l" rtl="0">
              <a:spcBef>
                <a:spcPts val="0"/>
              </a:spcBef>
              <a:spcAft>
                <a:spcPts val="1000"/>
              </a:spcAft>
              <a:buClr>
                <a:schemeClr val="lt1"/>
              </a:buClr>
              <a:buSzPct val="100000"/>
              <a:buFont typeface="Arial"/>
              <a:buChar char="•"/>
              <a:defRPr sz="1800" b="0" i="0" u="none" strike="noStrike" cap="none">
                <a:solidFill>
                  <a:schemeClr val="lt1"/>
                </a:solidFill>
                <a:latin typeface="Calibri"/>
                <a:ea typeface="Calibri"/>
                <a:cs typeface="Calibri"/>
                <a:sym typeface="Calibri"/>
              </a:defRPr>
            </a:lvl1pPr>
            <a:lvl2pPr marL="742950" marR="0" lvl="1" indent="-184150" algn="l" rtl="0">
              <a:spcBef>
                <a:spcPts val="0"/>
              </a:spcBef>
              <a:spcAft>
                <a:spcPts val="1000"/>
              </a:spcAft>
              <a:buClr>
                <a:schemeClr val="lt1"/>
              </a:buClr>
              <a:buSzPct val="100000"/>
              <a:buFont typeface="Arial"/>
              <a:buChar char="•"/>
              <a:defRPr sz="1600" b="0" i="0" u="none" strike="noStrike" cap="none">
                <a:solidFill>
                  <a:schemeClr val="lt1"/>
                </a:solidFill>
                <a:latin typeface="Calibri"/>
                <a:ea typeface="Calibri"/>
                <a:cs typeface="Calibri"/>
                <a:sym typeface="Calibri"/>
              </a:defRPr>
            </a:lvl2pPr>
            <a:lvl3pPr marL="1200150" marR="0" lvl="2" indent="-196850" algn="l" rtl="0">
              <a:spcBef>
                <a:spcPts val="0"/>
              </a:spcBef>
              <a:spcAft>
                <a:spcPts val="1000"/>
              </a:spcAft>
              <a:buClr>
                <a:schemeClr val="lt1"/>
              </a:buClr>
              <a:buSzPct val="100000"/>
              <a:buFont typeface="Arial"/>
              <a:buChar char="•"/>
              <a:defRPr sz="1400" b="0" i="0" u="none" strike="noStrike" cap="none">
                <a:solidFill>
                  <a:schemeClr val="lt1"/>
                </a:solidFill>
                <a:latin typeface="Calibri"/>
                <a:ea typeface="Calibri"/>
                <a:cs typeface="Calibri"/>
                <a:sym typeface="Calibri"/>
              </a:defRPr>
            </a:lvl3pPr>
            <a:lvl4pPr marL="1543050" marR="0" lvl="3" indent="-95250" algn="l" rtl="0">
              <a:spcBef>
                <a:spcPts val="0"/>
              </a:spcBef>
              <a:spcAft>
                <a:spcPts val="1000"/>
              </a:spcAft>
              <a:buClr>
                <a:schemeClr val="lt1"/>
              </a:buClr>
              <a:buSzPct val="100000"/>
              <a:buFont typeface="Arial"/>
              <a:buChar char="•"/>
              <a:defRPr sz="1200" b="0" i="0" u="none" strike="noStrike" cap="none">
                <a:solidFill>
                  <a:schemeClr val="lt1"/>
                </a:solidFill>
                <a:latin typeface="Calibri"/>
                <a:ea typeface="Calibri"/>
                <a:cs typeface="Calibri"/>
                <a:sym typeface="Calibri"/>
              </a:defRPr>
            </a:lvl4pPr>
            <a:lvl5pPr marL="2000250" marR="0" lvl="4" indent="-95250" algn="l" rtl="0">
              <a:spcBef>
                <a:spcPts val="0"/>
              </a:spcBef>
              <a:spcAft>
                <a:spcPts val="1000"/>
              </a:spcAft>
              <a:buClr>
                <a:schemeClr val="lt1"/>
              </a:buClr>
              <a:buSzPct val="100000"/>
              <a:buFont typeface="Arial"/>
              <a:buChar char="•"/>
              <a:defRPr sz="1200" b="0" i="0" u="none" strike="noStrike" cap="none">
                <a:solidFill>
                  <a:schemeClr val="lt1"/>
                </a:solidFill>
                <a:latin typeface="Calibri"/>
                <a:ea typeface="Calibri"/>
                <a:cs typeface="Calibri"/>
                <a:sym typeface="Calibri"/>
              </a:defRPr>
            </a:lvl5pPr>
            <a:lvl6pPr marL="2514600" marR="0" lvl="5" indent="-152400" algn="l" rtl="0">
              <a:spcBef>
                <a:spcPts val="0"/>
              </a:spcBef>
              <a:spcAft>
                <a:spcPts val="1000"/>
              </a:spcAft>
              <a:buClr>
                <a:schemeClr val="lt1"/>
              </a:buClr>
              <a:buSzPct val="100000"/>
              <a:buFont typeface="Arial"/>
              <a:buChar char="•"/>
              <a:defRPr sz="1200" b="0" i="0" u="none" strike="noStrike" cap="none">
                <a:solidFill>
                  <a:schemeClr val="lt1"/>
                </a:solidFill>
                <a:latin typeface="Calibri"/>
                <a:ea typeface="Calibri"/>
                <a:cs typeface="Calibri"/>
                <a:sym typeface="Calibri"/>
              </a:defRPr>
            </a:lvl6pPr>
            <a:lvl7pPr marL="2971800" marR="0" lvl="6" indent="-152400" algn="l" rtl="0">
              <a:spcBef>
                <a:spcPts val="0"/>
              </a:spcBef>
              <a:spcAft>
                <a:spcPts val="1000"/>
              </a:spcAft>
              <a:buClr>
                <a:schemeClr val="lt1"/>
              </a:buClr>
              <a:buSzPct val="100000"/>
              <a:buFont typeface="Arial"/>
              <a:buChar char="•"/>
              <a:defRPr sz="1200" b="0" i="0" u="none" strike="noStrike" cap="none">
                <a:solidFill>
                  <a:schemeClr val="lt1"/>
                </a:solidFill>
                <a:latin typeface="Calibri"/>
                <a:ea typeface="Calibri"/>
                <a:cs typeface="Calibri"/>
                <a:sym typeface="Calibri"/>
              </a:defRPr>
            </a:lvl7pPr>
            <a:lvl8pPr marL="3429000" marR="0" lvl="7" indent="-152400" algn="l" rtl="0">
              <a:spcBef>
                <a:spcPts val="0"/>
              </a:spcBef>
              <a:spcAft>
                <a:spcPts val="1000"/>
              </a:spcAft>
              <a:buClr>
                <a:schemeClr val="lt1"/>
              </a:buClr>
              <a:buSzPct val="100000"/>
              <a:buFont typeface="Arial"/>
              <a:buChar char="•"/>
              <a:defRPr sz="1200" b="0" i="0" u="none" strike="noStrike" cap="none">
                <a:solidFill>
                  <a:schemeClr val="lt1"/>
                </a:solidFill>
                <a:latin typeface="Calibri"/>
                <a:ea typeface="Calibri"/>
                <a:cs typeface="Calibri"/>
                <a:sym typeface="Calibri"/>
              </a:defRPr>
            </a:lvl8pPr>
            <a:lvl9pPr marL="3886200" marR="0" lvl="8" indent="-152400" algn="l" rtl="0">
              <a:spcBef>
                <a:spcPts val="0"/>
              </a:spcBef>
              <a:spcAft>
                <a:spcPts val="1000"/>
              </a:spcAft>
              <a:buClr>
                <a:schemeClr val="lt1"/>
              </a:buClr>
              <a:buSzPct val="100000"/>
              <a:buFont typeface="Arial"/>
              <a:buChar char="•"/>
              <a:defRPr sz="1200" b="0" i="0" u="none" strike="noStrike" cap="none">
                <a:solidFill>
                  <a:schemeClr val="lt1"/>
                </a:solidFill>
                <a:latin typeface="Calibri"/>
                <a:ea typeface="Calibri"/>
                <a:cs typeface="Calibri"/>
                <a:sym typeface="Calibri"/>
              </a:defRPr>
            </a:lvl9pPr>
          </a:lstStyle>
          <a:p>
            <a:endParaRPr/>
          </a:p>
        </p:txBody>
      </p:sp>
      <p:sp>
        <p:nvSpPr>
          <p:cNvPr id="61" name="Shape 61"/>
          <p:cNvSpPr txBox="1">
            <a:spLocks noGrp="1"/>
          </p:cNvSpPr>
          <p:nvPr>
            <p:ph type="dt" idx="10"/>
          </p:nvPr>
        </p:nvSpPr>
        <p:spPr>
          <a:xfrm>
            <a:off x="8589660" y="5870575"/>
            <a:ext cx="1600200" cy="377700"/>
          </a:xfrm>
          <a:prstGeom prst="rect">
            <a:avLst/>
          </a:prstGeom>
          <a:noFill/>
          <a:ln>
            <a:noFill/>
          </a:ln>
        </p:spPr>
        <p:txBody>
          <a:bodyPr wrap="square" lIns="91425" tIns="91425" rIns="91425" bIns="91425" anchor="ctr" anchorCtr="0"/>
          <a:lstStyle>
            <a:lvl1pPr marL="0" marR="0" lvl="0" indent="0" algn="r" rtl="0">
              <a:spcBef>
                <a:spcPts val="0"/>
              </a:spcBef>
              <a:buNone/>
              <a:defRPr sz="10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62" name="Shape 62"/>
          <p:cNvSpPr txBox="1">
            <a:spLocks noGrp="1"/>
          </p:cNvSpPr>
          <p:nvPr>
            <p:ph type="ftr" idx="11"/>
          </p:nvPr>
        </p:nvSpPr>
        <p:spPr>
          <a:xfrm>
            <a:off x="685800" y="5870575"/>
            <a:ext cx="7827600" cy="377700"/>
          </a:xfrm>
          <a:prstGeom prst="rect">
            <a:avLst/>
          </a:prstGeom>
          <a:noFill/>
          <a:ln>
            <a:noFill/>
          </a:ln>
        </p:spPr>
        <p:txBody>
          <a:bodyPr wrap="square" lIns="91425" tIns="91425" rIns="91425" bIns="91425" anchor="ctr" anchorCtr="0"/>
          <a:lstStyle>
            <a:lvl1pPr marL="0" marR="0" lvl="0" indent="0" algn="l" rtl="0">
              <a:spcBef>
                <a:spcPts val="0"/>
              </a:spcBef>
              <a:buNone/>
              <a:defRPr sz="10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63" name="Shape 63"/>
          <p:cNvSpPr txBox="1">
            <a:spLocks noGrp="1"/>
          </p:cNvSpPr>
          <p:nvPr>
            <p:ph type="sldNum" idx="12"/>
          </p:nvPr>
        </p:nvSpPr>
        <p:spPr>
          <a:xfrm>
            <a:off x="10266060" y="5870575"/>
            <a:ext cx="551100" cy="37770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000" b="0" i="0" u="none" strike="noStrike" cap="none">
                <a:solidFill>
                  <a:schemeClr val="lt1"/>
                </a:solidFill>
                <a:latin typeface="Calibri"/>
                <a:ea typeface="Calibri"/>
                <a:cs typeface="Calibri"/>
                <a:sym typeface="Calibri"/>
              </a:rPr>
              <a:t>‹#›</a:t>
            </a:fld>
            <a:endParaRPr lang="en-US" sz="10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4"/>
        <p:cNvGrpSpPr/>
        <p:nvPr/>
      </p:nvGrpSpPr>
      <p:grpSpPr>
        <a:xfrm>
          <a:off x="0" y="0"/>
          <a:ext cx="0" cy="0"/>
          <a:chOff x="0" y="0"/>
          <a:chExt cx="0" cy="0"/>
        </a:xfrm>
      </p:grpSpPr>
      <p:pic>
        <p:nvPicPr>
          <p:cNvPr id="65" name="Shape 65" descr="Celestia-R1---OverlayContentHD.png"/>
          <p:cNvPicPr preferRelativeResize="0"/>
          <p:nvPr/>
        </p:nvPicPr>
        <p:blipFill rotWithShape="1">
          <a:blip r:embed="rId2">
            <a:alphaModFix/>
          </a:blip>
          <a:srcRect/>
          <a:stretch/>
        </p:blipFill>
        <p:spPr>
          <a:xfrm>
            <a:off x="0" y="0"/>
            <a:ext cx="12091315" cy="6849357"/>
          </a:xfrm>
          <a:prstGeom prst="rect">
            <a:avLst/>
          </a:prstGeom>
          <a:noFill/>
          <a:ln>
            <a:noFill/>
          </a:ln>
        </p:spPr>
      </p:pic>
      <p:sp>
        <p:nvSpPr>
          <p:cNvPr id="66" name="Shape 66"/>
          <p:cNvSpPr txBox="1">
            <a:spLocks noGrp="1"/>
          </p:cNvSpPr>
          <p:nvPr>
            <p:ph type="title"/>
          </p:nvPr>
        </p:nvSpPr>
        <p:spPr>
          <a:xfrm>
            <a:off x="685800" y="609600"/>
            <a:ext cx="10131300" cy="1456200"/>
          </a:xfrm>
          <a:prstGeom prst="rect">
            <a:avLst/>
          </a:prstGeom>
          <a:noFill/>
          <a:ln>
            <a:noFill/>
          </a:ln>
        </p:spPr>
        <p:txBody>
          <a:bodyPr wrap="square" lIns="91425" tIns="91425" rIns="91425" bIns="91425" anchor="ctr" anchorCtr="0"/>
          <a:lstStyle>
            <a:lvl1pPr marL="0" marR="0" lvl="0" indent="0" algn="l" rtl="0">
              <a:spcBef>
                <a:spcPts val="0"/>
              </a:spcBef>
              <a:buClr>
                <a:schemeClr val="lt1"/>
              </a:buClr>
              <a:buFont typeface="Calibri"/>
              <a:buNone/>
              <a:defRPr sz="3600" b="0" i="0" u="none" strike="noStrike" cap="none">
                <a:solidFill>
                  <a:schemeClr val="lt1"/>
                </a:solidFill>
                <a:latin typeface="Calibri"/>
                <a:ea typeface="Calibri"/>
                <a:cs typeface="Calibri"/>
                <a:sym typeface="Calibri"/>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67" name="Shape 67"/>
          <p:cNvSpPr txBox="1">
            <a:spLocks noGrp="1"/>
          </p:cNvSpPr>
          <p:nvPr>
            <p:ph type="dt" idx="10"/>
          </p:nvPr>
        </p:nvSpPr>
        <p:spPr>
          <a:xfrm>
            <a:off x="8589660" y="5870575"/>
            <a:ext cx="1600200" cy="377700"/>
          </a:xfrm>
          <a:prstGeom prst="rect">
            <a:avLst/>
          </a:prstGeom>
          <a:noFill/>
          <a:ln>
            <a:noFill/>
          </a:ln>
        </p:spPr>
        <p:txBody>
          <a:bodyPr wrap="square" lIns="91425" tIns="91425" rIns="91425" bIns="91425" anchor="ctr" anchorCtr="0"/>
          <a:lstStyle>
            <a:lvl1pPr marL="0" marR="0" lvl="0" indent="0" algn="r" rtl="0">
              <a:spcBef>
                <a:spcPts val="0"/>
              </a:spcBef>
              <a:buNone/>
              <a:defRPr sz="10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68" name="Shape 68"/>
          <p:cNvSpPr txBox="1">
            <a:spLocks noGrp="1"/>
          </p:cNvSpPr>
          <p:nvPr>
            <p:ph type="ftr" idx="11"/>
          </p:nvPr>
        </p:nvSpPr>
        <p:spPr>
          <a:xfrm>
            <a:off x="685800" y="5870575"/>
            <a:ext cx="7827600" cy="377700"/>
          </a:xfrm>
          <a:prstGeom prst="rect">
            <a:avLst/>
          </a:prstGeom>
          <a:noFill/>
          <a:ln>
            <a:noFill/>
          </a:ln>
        </p:spPr>
        <p:txBody>
          <a:bodyPr wrap="square" lIns="91425" tIns="91425" rIns="91425" bIns="91425" anchor="ctr" anchorCtr="0"/>
          <a:lstStyle>
            <a:lvl1pPr marL="0" marR="0" lvl="0" indent="0" algn="l" rtl="0">
              <a:spcBef>
                <a:spcPts val="0"/>
              </a:spcBef>
              <a:buNone/>
              <a:defRPr sz="10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69" name="Shape 69"/>
          <p:cNvSpPr txBox="1">
            <a:spLocks noGrp="1"/>
          </p:cNvSpPr>
          <p:nvPr>
            <p:ph type="sldNum" idx="12"/>
          </p:nvPr>
        </p:nvSpPr>
        <p:spPr>
          <a:xfrm>
            <a:off x="10266060" y="5870575"/>
            <a:ext cx="551100" cy="37770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000" b="0" i="0" u="none" strike="noStrike" cap="none">
                <a:solidFill>
                  <a:schemeClr val="lt1"/>
                </a:solidFill>
                <a:latin typeface="Calibri"/>
                <a:ea typeface="Calibri"/>
                <a:cs typeface="Calibri"/>
                <a:sym typeface="Calibri"/>
              </a:rPr>
              <a:t>‹#›</a:t>
            </a:fld>
            <a:endParaRPr lang="en-US" sz="10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0"/>
        <p:cNvGrpSpPr/>
        <p:nvPr/>
      </p:nvGrpSpPr>
      <p:grpSpPr>
        <a:xfrm>
          <a:off x="0" y="0"/>
          <a:ext cx="0" cy="0"/>
          <a:chOff x="0" y="0"/>
          <a:chExt cx="0" cy="0"/>
        </a:xfrm>
      </p:grpSpPr>
      <p:pic>
        <p:nvPicPr>
          <p:cNvPr id="71" name="Shape 71" descr="Celestia-R1---OverlayContentHD.png"/>
          <p:cNvPicPr preferRelativeResize="0"/>
          <p:nvPr/>
        </p:nvPicPr>
        <p:blipFill rotWithShape="1">
          <a:blip r:embed="rId2">
            <a:alphaModFix/>
          </a:blip>
          <a:srcRect/>
          <a:stretch/>
        </p:blipFill>
        <p:spPr>
          <a:xfrm>
            <a:off x="0" y="0"/>
            <a:ext cx="12091315" cy="6849357"/>
          </a:xfrm>
          <a:prstGeom prst="rect">
            <a:avLst/>
          </a:prstGeom>
          <a:noFill/>
          <a:ln>
            <a:noFill/>
          </a:ln>
        </p:spPr>
      </p:pic>
      <p:sp>
        <p:nvSpPr>
          <p:cNvPr id="72" name="Shape 72"/>
          <p:cNvSpPr txBox="1">
            <a:spLocks noGrp="1"/>
          </p:cNvSpPr>
          <p:nvPr>
            <p:ph type="dt" idx="10"/>
          </p:nvPr>
        </p:nvSpPr>
        <p:spPr>
          <a:xfrm>
            <a:off x="8589660" y="5870575"/>
            <a:ext cx="1600200" cy="377700"/>
          </a:xfrm>
          <a:prstGeom prst="rect">
            <a:avLst/>
          </a:prstGeom>
          <a:noFill/>
          <a:ln>
            <a:noFill/>
          </a:ln>
        </p:spPr>
        <p:txBody>
          <a:bodyPr wrap="square" lIns="91425" tIns="91425" rIns="91425" bIns="91425" anchor="ctr" anchorCtr="0"/>
          <a:lstStyle>
            <a:lvl1pPr marL="0" marR="0" lvl="0" indent="0" algn="r" rtl="0">
              <a:spcBef>
                <a:spcPts val="0"/>
              </a:spcBef>
              <a:buNone/>
              <a:defRPr sz="10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73" name="Shape 73"/>
          <p:cNvSpPr txBox="1">
            <a:spLocks noGrp="1"/>
          </p:cNvSpPr>
          <p:nvPr>
            <p:ph type="ftr" idx="11"/>
          </p:nvPr>
        </p:nvSpPr>
        <p:spPr>
          <a:xfrm>
            <a:off x="685800" y="5870575"/>
            <a:ext cx="7827600" cy="377700"/>
          </a:xfrm>
          <a:prstGeom prst="rect">
            <a:avLst/>
          </a:prstGeom>
          <a:noFill/>
          <a:ln>
            <a:noFill/>
          </a:ln>
        </p:spPr>
        <p:txBody>
          <a:bodyPr wrap="square" lIns="91425" tIns="91425" rIns="91425" bIns="91425" anchor="ctr" anchorCtr="0"/>
          <a:lstStyle>
            <a:lvl1pPr marL="0" marR="0" lvl="0" indent="0" algn="l" rtl="0">
              <a:spcBef>
                <a:spcPts val="0"/>
              </a:spcBef>
              <a:buNone/>
              <a:defRPr sz="10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74" name="Shape 74"/>
          <p:cNvSpPr txBox="1">
            <a:spLocks noGrp="1"/>
          </p:cNvSpPr>
          <p:nvPr>
            <p:ph type="sldNum" idx="12"/>
          </p:nvPr>
        </p:nvSpPr>
        <p:spPr>
          <a:xfrm>
            <a:off x="10266060" y="5870575"/>
            <a:ext cx="551100" cy="37770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000" b="0" i="0" u="none" strike="noStrike" cap="none">
                <a:solidFill>
                  <a:schemeClr val="lt1"/>
                </a:solidFill>
                <a:latin typeface="Calibri"/>
                <a:ea typeface="Calibri"/>
                <a:cs typeface="Calibri"/>
                <a:sym typeface="Calibri"/>
              </a:rPr>
              <a:t>‹#›</a:t>
            </a:fld>
            <a:endParaRPr lang="en-US" sz="10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75"/>
        <p:cNvGrpSpPr/>
        <p:nvPr/>
      </p:nvGrpSpPr>
      <p:grpSpPr>
        <a:xfrm>
          <a:off x="0" y="0"/>
          <a:ext cx="0" cy="0"/>
          <a:chOff x="0" y="0"/>
          <a:chExt cx="0" cy="0"/>
        </a:xfrm>
      </p:grpSpPr>
      <p:pic>
        <p:nvPicPr>
          <p:cNvPr id="76" name="Shape 76" descr="Celestia-R1---OverlayContentHD.png"/>
          <p:cNvPicPr preferRelativeResize="0"/>
          <p:nvPr/>
        </p:nvPicPr>
        <p:blipFill rotWithShape="1">
          <a:blip r:embed="rId2">
            <a:alphaModFix/>
          </a:blip>
          <a:srcRect/>
          <a:stretch/>
        </p:blipFill>
        <p:spPr>
          <a:xfrm>
            <a:off x="0" y="0"/>
            <a:ext cx="12091315" cy="6849357"/>
          </a:xfrm>
          <a:prstGeom prst="rect">
            <a:avLst/>
          </a:prstGeom>
          <a:noFill/>
          <a:ln>
            <a:noFill/>
          </a:ln>
        </p:spPr>
      </p:pic>
      <p:sp>
        <p:nvSpPr>
          <p:cNvPr id="77" name="Shape 77"/>
          <p:cNvSpPr txBox="1">
            <a:spLocks noGrp="1"/>
          </p:cNvSpPr>
          <p:nvPr>
            <p:ph type="title"/>
          </p:nvPr>
        </p:nvSpPr>
        <p:spPr>
          <a:xfrm>
            <a:off x="685800" y="2074333"/>
            <a:ext cx="3681000" cy="1371600"/>
          </a:xfrm>
          <a:prstGeom prst="rect">
            <a:avLst/>
          </a:prstGeom>
          <a:noFill/>
          <a:ln>
            <a:noFill/>
          </a:ln>
        </p:spPr>
        <p:txBody>
          <a:bodyPr wrap="square" lIns="91425" tIns="91425" rIns="91425" bIns="91425" anchor="b" anchorCtr="0"/>
          <a:lstStyle>
            <a:lvl1pPr marL="0" marR="0" lvl="0" indent="0" algn="l" rtl="0">
              <a:spcBef>
                <a:spcPts val="0"/>
              </a:spcBef>
              <a:buClr>
                <a:schemeClr val="lt1"/>
              </a:buClr>
              <a:buFont typeface="Calibri"/>
              <a:buNone/>
              <a:defRPr sz="2400" b="0" i="0" u="none" strike="noStrike" cap="none">
                <a:solidFill>
                  <a:schemeClr val="lt1"/>
                </a:solidFill>
                <a:latin typeface="Calibri"/>
                <a:ea typeface="Calibri"/>
                <a:cs typeface="Calibri"/>
                <a:sym typeface="Calibri"/>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78" name="Shape 78"/>
          <p:cNvSpPr txBox="1">
            <a:spLocks noGrp="1"/>
          </p:cNvSpPr>
          <p:nvPr>
            <p:ph type="body" idx="1"/>
          </p:nvPr>
        </p:nvSpPr>
        <p:spPr>
          <a:xfrm>
            <a:off x="4648201" y="609600"/>
            <a:ext cx="6168899" cy="5181600"/>
          </a:xfrm>
          <a:prstGeom prst="rect">
            <a:avLst/>
          </a:prstGeom>
          <a:noFill/>
          <a:ln>
            <a:noFill/>
          </a:ln>
        </p:spPr>
        <p:txBody>
          <a:bodyPr wrap="square" lIns="91425" tIns="91425" rIns="91425" bIns="91425" anchor="ctr" anchorCtr="0"/>
          <a:lstStyle>
            <a:lvl1pPr marL="285750" marR="0" lvl="0" indent="-171450" algn="l" rtl="0">
              <a:spcBef>
                <a:spcPts val="0"/>
              </a:spcBef>
              <a:spcAft>
                <a:spcPts val="1000"/>
              </a:spcAft>
              <a:buClr>
                <a:schemeClr val="lt1"/>
              </a:buClr>
              <a:buSzPct val="100000"/>
              <a:buFont typeface="Arial"/>
              <a:buChar char="•"/>
              <a:defRPr sz="1800" b="0" i="0" u="none" strike="noStrike" cap="none">
                <a:solidFill>
                  <a:schemeClr val="lt1"/>
                </a:solidFill>
                <a:latin typeface="Calibri"/>
                <a:ea typeface="Calibri"/>
                <a:cs typeface="Calibri"/>
                <a:sym typeface="Calibri"/>
              </a:defRPr>
            </a:lvl1pPr>
            <a:lvl2pPr marL="742950" marR="0" lvl="1" indent="-184150" algn="l" rtl="0">
              <a:spcBef>
                <a:spcPts val="0"/>
              </a:spcBef>
              <a:spcAft>
                <a:spcPts val="1000"/>
              </a:spcAft>
              <a:buClr>
                <a:schemeClr val="lt1"/>
              </a:buClr>
              <a:buSzPct val="100000"/>
              <a:buFont typeface="Arial"/>
              <a:buChar char="•"/>
              <a:defRPr sz="1600" b="0" i="0" u="none" strike="noStrike" cap="none">
                <a:solidFill>
                  <a:schemeClr val="lt1"/>
                </a:solidFill>
                <a:latin typeface="Calibri"/>
                <a:ea typeface="Calibri"/>
                <a:cs typeface="Calibri"/>
                <a:sym typeface="Calibri"/>
              </a:defRPr>
            </a:lvl2pPr>
            <a:lvl3pPr marL="1200150" marR="0" lvl="2" indent="-196850" algn="l" rtl="0">
              <a:spcBef>
                <a:spcPts val="0"/>
              </a:spcBef>
              <a:spcAft>
                <a:spcPts val="1000"/>
              </a:spcAft>
              <a:buClr>
                <a:schemeClr val="lt1"/>
              </a:buClr>
              <a:buSzPct val="100000"/>
              <a:buFont typeface="Arial"/>
              <a:buChar char="•"/>
              <a:defRPr sz="1400" b="0" i="0" u="none" strike="noStrike" cap="none">
                <a:solidFill>
                  <a:schemeClr val="lt1"/>
                </a:solidFill>
                <a:latin typeface="Calibri"/>
                <a:ea typeface="Calibri"/>
                <a:cs typeface="Calibri"/>
                <a:sym typeface="Calibri"/>
              </a:defRPr>
            </a:lvl3pPr>
            <a:lvl4pPr marL="1543050" marR="0" lvl="3" indent="-95250" algn="l" rtl="0">
              <a:spcBef>
                <a:spcPts val="0"/>
              </a:spcBef>
              <a:spcAft>
                <a:spcPts val="1000"/>
              </a:spcAft>
              <a:buClr>
                <a:schemeClr val="lt1"/>
              </a:buClr>
              <a:buSzPct val="100000"/>
              <a:buFont typeface="Arial"/>
              <a:buChar char="•"/>
              <a:defRPr sz="1200" b="0" i="0" u="none" strike="noStrike" cap="none">
                <a:solidFill>
                  <a:schemeClr val="lt1"/>
                </a:solidFill>
                <a:latin typeface="Calibri"/>
                <a:ea typeface="Calibri"/>
                <a:cs typeface="Calibri"/>
                <a:sym typeface="Calibri"/>
              </a:defRPr>
            </a:lvl4pPr>
            <a:lvl5pPr marL="2000250" marR="0" lvl="4" indent="-95250" algn="l" rtl="0">
              <a:spcBef>
                <a:spcPts val="0"/>
              </a:spcBef>
              <a:spcAft>
                <a:spcPts val="1000"/>
              </a:spcAft>
              <a:buClr>
                <a:schemeClr val="lt1"/>
              </a:buClr>
              <a:buSzPct val="100000"/>
              <a:buFont typeface="Arial"/>
              <a:buChar char="•"/>
              <a:defRPr sz="1200" b="0" i="0" u="none" strike="noStrike" cap="none">
                <a:solidFill>
                  <a:schemeClr val="lt1"/>
                </a:solidFill>
                <a:latin typeface="Calibri"/>
                <a:ea typeface="Calibri"/>
                <a:cs typeface="Calibri"/>
                <a:sym typeface="Calibri"/>
              </a:defRPr>
            </a:lvl5pPr>
            <a:lvl6pPr marL="2514600" marR="0" lvl="5" indent="-152400" algn="l" rtl="0">
              <a:spcBef>
                <a:spcPts val="0"/>
              </a:spcBef>
              <a:spcAft>
                <a:spcPts val="1000"/>
              </a:spcAft>
              <a:buClr>
                <a:schemeClr val="lt1"/>
              </a:buClr>
              <a:buSzPct val="100000"/>
              <a:buFont typeface="Arial"/>
              <a:buChar char="•"/>
              <a:defRPr sz="1200" b="0" i="0" u="none" strike="noStrike" cap="none">
                <a:solidFill>
                  <a:schemeClr val="lt1"/>
                </a:solidFill>
                <a:latin typeface="Calibri"/>
                <a:ea typeface="Calibri"/>
                <a:cs typeface="Calibri"/>
                <a:sym typeface="Calibri"/>
              </a:defRPr>
            </a:lvl6pPr>
            <a:lvl7pPr marL="2971800" marR="0" lvl="6" indent="-152400" algn="l" rtl="0">
              <a:spcBef>
                <a:spcPts val="0"/>
              </a:spcBef>
              <a:spcAft>
                <a:spcPts val="1000"/>
              </a:spcAft>
              <a:buClr>
                <a:schemeClr val="lt1"/>
              </a:buClr>
              <a:buSzPct val="100000"/>
              <a:buFont typeface="Arial"/>
              <a:buChar char="•"/>
              <a:defRPr sz="1200" b="0" i="0" u="none" strike="noStrike" cap="none">
                <a:solidFill>
                  <a:schemeClr val="lt1"/>
                </a:solidFill>
                <a:latin typeface="Calibri"/>
                <a:ea typeface="Calibri"/>
                <a:cs typeface="Calibri"/>
                <a:sym typeface="Calibri"/>
              </a:defRPr>
            </a:lvl7pPr>
            <a:lvl8pPr marL="3429000" marR="0" lvl="7" indent="-152400" algn="l" rtl="0">
              <a:spcBef>
                <a:spcPts val="0"/>
              </a:spcBef>
              <a:spcAft>
                <a:spcPts val="1000"/>
              </a:spcAft>
              <a:buClr>
                <a:schemeClr val="lt1"/>
              </a:buClr>
              <a:buSzPct val="100000"/>
              <a:buFont typeface="Arial"/>
              <a:buChar char="•"/>
              <a:defRPr sz="1200" b="0" i="0" u="none" strike="noStrike" cap="none">
                <a:solidFill>
                  <a:schemeClr val="lt1"/>
                </a:solidFill>
                <a:latin typeface="Calibri"/>
                <a:ea typeface="Calibri"/>
                <a:cs typeface="Calibri"/>
                <a:sym typeface="Calibri"/>
              </a:defRPr>
            </a:lvl8pPr>
            <a:lvl9pPr marL="3886200" marR="0" lvl="8" indent="-152400" algn="l" rtl="0">
              <a:spcBef>
                <a:spcPts val="0"/>
              </a:spcBef>
              <a:spcAft>
                <a:spcPts val="1000"/>
              </a:spcAft>
              <a:buClr>
                <a:schemeClr val="lt1"/>
              </a:buClr>
              <a:buSzPct val="100000"/>
              <a:buFont typeface="Arial"/>
              <a:buChar char="•"/>
              <a:defRPr sz="1200" b="0" i="0" u="none" strike="noStrike" cap="none">
                <a:solidFill>
                  <a:schemeClr val="lt1"/>
                </a:solidFill>
                <a:latin typeface="Calibri"/>
                <a:ea typeface="Calibri"/>
                <a:cs typeface="Calibri"/>
                <a:sym typeface="Calibri"/>
              </a:defRPr>
            </a:lvl9pPr>
          </a:lstStyle>
          <a:p>
            <a:endParaRPr/>
          </a:p>
        </p:txBody>
      </p:sp>
      <p:sp>
        <p:nvSpPr>
          <p:cNvPr id="79" name="Shape 79"/>
          <p:cNvSpPr txBox="1">
            <a:spLocks noGrp="1"/>
          </p:cNvSpPr>
          <p:nvPr>
            <p:ph type="body" idx="2"/>
          </p:nvPr>
        </p:nvSpPr>
        <p:spPr>
          <a:xfrm>
            <a:off x="685800" y="3445932"/>
            <a:ext cx="3681000" cy="1828800"/>
          </a:xfrm>
          <a:prstGeom prst="rect">
            <a:avLst/>
          </a:prstGeom>
          <a:noFill/>
          <a:ln>
            <a:noFill/>
          </a:ln>
        </p:spPr>
        <p:txBody>
          <a:bodyPr wrap="square" lIns="91425" tIns="91425" rIns="91425" bIns="91425" anchor="t" anchorCtr="0"/>
          <a:lstStyle>
            <a:lvl1pPr marL="0" marR="0" lvl="0" indent="0" algn="l" rtl="0">
              <a:spcBef>
                <a:spcPts val="0"/>
              </a:spcBef>
              <a:spcAft>
                <a:spcPts val="1000"/>
              </a:spcAft>
              <a:buClr>
                <a:schemeClr val="lt1"/>
              </a:buClr>
              <a:buFont typeface="Arial"/>
              <a:buNone/>
              <a:defRPr sz="1600" b="0" i="0" u="none" strike="noStrike" cap="none">
                <a:solidFill>
                  <a:schemeClr val="lt1"/>
                </a:solidFill>
                <a:latin typeface="Calibri"/>
                <a:ea typeface="Calibri"/>
                <a:cs typeface="Calibri"/>
                <a:sym typeface="Calibri"/>
              </a:defRPr>
            </a:lvl1pPr>
            <a:lvl2pPr marL="457200" marR="0" lvl="1" indent="0" algn="l" rtl="0">
              <a:spcBef>
                <a:spcPts val="0"/>
              </a:spcBef>
              <a:spcAft>
                <a:spcPts val="1000"/>
              </a:spcAft>
              <a:buClr>
                <a:schemeClr val="lt1"/>
              </a:buClr>
              <a:buFont typeface="Arial"/>
              <a:buNone/>
              <a:defRPr sz="1200" b="0" i="0" u="none" strike="noStrike" cap="none">
                <a:solidFill>
                  <a:schemeClr val="lt1"/>
                </a:solidFill>
                <a:latin typeface="Calibri"/>
                <a:ea typeface="Calibri"/>
                <a:cs typeface="Calibri"/>
                <a:sym typeface="Calibri"/>
              </a:defRPr>
            </a:lvl2pPr>
            <a:lvl3pPr marL="914400" marR="0" lvl="2" indent="0" algn="l" rtl="0">
              <a:spcBef>
                <a:spcPts val="0"/>
              </a:spcBef>
              <a:spcAft>
                <a:spcPts val="1000"/>
              </a:spcAft>
              <a:buClr>
                <a:schemeClr val="lt1"/>
              </a:buClr>
              <a:buFont typeface="Arial"/>
              <a:buNone/>
              <a:defRPr sz="1000" b="0" i="0" u="none" strike="noStrike" cap="none">
                <a:solidFill>
                  <a:schemeClr val="lt1"/>
                </a:solidFill>
                <a:latin typeface="Calibri"/>
                <a:ea typeface="Calibri"/>
                <a:cs typeface="Calibri"/>
                <a:sym typeface="Calibri"/>
              </a:defRPr>
            </a:lvl3pPr>
            <a:lvl4pPr marL="1371600" marR="0" lvl="3" indent="0" algn="l" rtl="0">
              <a:spcBef>
                <a:spcPts val="0"/>
              </a:spcBef>
              <a:spcAft>
                <a:spcPts val="1000"/>
              </a:spcAft>
              <a:buClr>
                <a:schemeClr val="lt1"/>
              </a:buClr>
              <a:buFont typeface="Arial"/>
              <a:buNone/>
              <a:defRPr sz="900" b="0" i="0" u="none" strike="noStrike" cap="none">
                <a:solidFill>
                  <a:schemeClr val="lt1"/>
                </a:solidFill>
                <a:latin typeface="Calibri"/>
                <a:ea typeface="Calibri"/>
                <a:cs typeface="Calibri"/>
                <a:sym typeface="Calibri"/>
              </a:defRPr>
            </a:lvl4pPr>
            <a:lvl5pPr marL="1828800" marR="0" lvl="4" indent="0" algn="l" rtl="0">
              <a:spcBef>
                <a:spcPts val="0"/>
              </a:spcBef>
              <a:spcAft>
                <a:spcPts val="1000"/>
              </a:spcAft>
              <a:buClr>
                <a:schemeClr val="lt1"/>
              </a:buClr>
              <a:buFont typeface="Arial"/>
              <a:buNone/>
              <a:defRPr sz="900" b="0" i="0" u="none" strike="noStrike" cap="none">
                <a:solidFill>
                  <a:schemeClr val="lt1"/>
                </a:solidFill>
                <a:latin typeface="Calibri"/>
                <a:ea typeface="Calibri"/>
                <a:cs typeface="Calibri"/>
                <a:sym typeface="Calibri"/>
              </a:defRPr>
            </a:lvl5pPr>
            <a:lvl6pPr marL="2286000" marR="0" lvl="5" indent="0" algn="l" rtl="0">
              <a:spcBef>
                <a:spcPts val="0"/>
              </a:spcBef>
              <a:spcAft>
                <a:spcPts val="1000"/>
              </a:spcAft>
              <a:buClr>
                <a:schemeClr val="lt1"/>
              </a:buClr>
              <a:buFont typeface="Arial"/>
              <a:buNone/>
              <a:defRPr sz="900" b="0" i="0" u="none" strike="noStrike" cap="none">
                <a:solidFill>
                  <a:schemeClr val="lt1"/>
                </a:solidFill>
                <a:latin typeface="Calibri"/>
                <a:ea typeface="Calibri"/>
                <a:cs typeface="Calibri"/>
                <a:sym typeface="Calibri"/>
              </a:defRPr>
            </a:lvl6pPr>
            <a:lvl7pPr marL="2743200" marR="0" lvl="6" indent="0" algn="l" rtl="0">
              <a:spcBef>
                <a:spcPts val="0"/>
              </a:spcBef>
              <a:spcAft>
                <a:spcPts val="1000"/>
              </a:spcAft>
              <a:buClr>
                <a:schemeClr val="lt1"/>
              </a:buClr>
              <a:buFont typeface="Arial"/>
              <a:buNone/>
              <a:defRPr sz="900" b="0" i="0" u="none" strike="noStrike" cap="none">
                <a:solidFill>
                  <a:schemeClr val="lt1"/>
                </a:solidFill>
                <a:latin typeface="Calibri"/>
                <a:ea typeface="Calibri"/>
                <a:cs typeface="Calibri"/>
                <a:sym typeface="Calibri"/>
              </a:defRPr>
            </a:lvl7pPr>
            <a:lvl8pPr marL="3200400" marR="0" lvl="7" indent="0" algn="l" rtl="0">
              <a:spcBef>
                <a:spcPts val="0"/>
              </a:spcBef>
              <a:spcAft>
                <a:spcPts val="1000"/>
              </a:spcAft>
              <a:buClr>
                <a:schemeClr val="lt1"/>
              </a:buClr>
              <a:buFont typeface="Arial"/>
              <a:buNone/>
              <a:defRPr sz="900" b="0" i="0" u="none" strike="noStrike" cap="none">
                <a:solidFill>
                  <a:schemeClr val="lt1"/>
                </a:solidFill>
                <a:latin typeface="Calibri"/>
                <a:ea typeface="Calibri"/>
                <a:cs typeface="Calibri"/>
                <a:sym typeface="Calibri"/>
              </a:defRPr>
            </a:lvl8pPr>
            <a:lvl9pPr marL="3657600" marR="0" lvl="8" indent="0" algn="l" rtl="0">
              <a:spcBef>
                <a:spcPts val="0"/>
              </a:spcBef>
              <a:spcAft>
                <a:spcPts val="1000"/>
              </a:spcAft>
              <a:buClr>
                <a:schemeClr val="lt1"/>
              </a:buClr>
              <a:buFont typeface="Arial"/>
              <a:buNone/>
              <a:defRPr sz="900" b="0" i="0" u="none" strike="noStrike" cap="none">
                <a:solidFill>
                  <a:schemeClr val="lt1"/>
                </a:solidFill>
                <a:latin typeface="Calibri"/>
                <a:ea typeface="Calibri"/>
                <a:cs typeface="Calibri"/>
                <a:sym typeface="Calibri"/>
              </a:defRPr>
            </a:lvl9pPr>
          </a:lstStyle>
          <a:p>
            <a:endParaRPr/>
          </a:p>
        </p:txBody>
      </p:sp>
      <p:sp>
        <p:nvSpPr>
          <p:cNvPr id="80" name="Shape 80"/>
          <p:cNvSpPr txBox="1">
            <a:spLocks noGrp="1"/>
          </p:cNvSpPr>
          <p:nvPr>
            <p:ph type="dt" idx="10"/>
          </p:nvPr>
        </p:nvSpPr>
        <p:spPr>
          <a:xfrm>
            <a:off x="8589660" y="5870575"/>
            <a:ext cx="1600200" cy="377700"/>
          </a:xfrm>
          <a:prstGeom prst="rect">
            <a:avLst/>
          </a:prstGeom>
          <a:noFill/>
          <a:ln>
            <a:noFill/>
          </a:ln>
        </p:spPr>
        <p:txBody>
          <a:bodyPr wrap="square" lIns="91425" tIns="91425" rIns="91425" bIns="91425" anchor="ctr" anchorCtr="0"/>
          <a:lstStyle>
            <a:lvl1pPr marL="0" marR="0" lvl="0" indent="0" algn="r" rtl="0">
              <a:spcBef>
                <a:spcPts val="0"/>
              </a:spcBef>
              <a:buNone/>
              <a:defRPr sz="10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81" name="Shape 81"/>
          <p:cNvSpPr txBox="1">
            <a:spLocks noGrp="1"/>
          </p:cNvSpPr>
          <p:nvPr>
            <p:ph type="ftr" idx="11"/>
          </p:nvPr>
        </p:nvSpPr>
        <p:spPr>
          <a:xfrm>
            <a:off x="685800" y="5870575"/>
            <a:ext cx="7827600" cy="377700"/>
          </a:xfrm>
          <a:prstGeom prst="rect">
            <a:avLst/>
          </a:prstGeom>
          <a:noFill/>
          <a:ln>
            <a:noFill/>
          </a:ln>
        </p:spPr>
        <p:txBody>
          <a:bodyPr wrap="square" lIns="91425" tIns="91425" rIns="91425" bIns="91425" anchor="ctr" anchorCtr="0"/>
          <a:lstStyle>
            <a:lvl1pPr marL="0" marR="0" lvl="0" indent="0" algn="l" rtl="0">
              <a:spcBef>
                <a:spcPts val="0"/>
              </a:spcBef>
              <a:buNone/>
              <a:defRPr sz="10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82" name="Shape 82"/>
          <p:cNvSpPr txBox="1">
            <a:spLocks noGrp="1"/>
          </p:cNvSpPr>
          <p:nvPr>
            <p:ph type="sldNum" idx="12"/>
          </p:nvPr>
        </p:nvSpPr>
        <p:spPr>
          <a:xfrm>
            <a:off x="10266060" y="5870575"/>
            <a:ext cx="551100" cy="37770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000" b="0" i="0" u="none" strike="noStrike" cap="none">
                <a:solidFill>
                  <a:schemeClr val="lt1"/>
                </a:solidFill>
                <a:latin typeface="Calibri"/>
                <a:ea typeface="Calibri"/>
                <a:cs typeface="Calibri"/>
                <a:sym typeface="Calibri"/>
              </a:rPr>
              <a:t>‹#›</a:t>
            </a:fld>
            <a:endParaRPr lang="en-US" sz="10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83"/>
        <p:cNvGrpSpPr/>
        <p:nvPr/>
      </p:nvGrpSpPr>
      <p:grpSpPr>
        <a:xfrm>
          <a:off x="0" y="0"/>
          <a:ext cx="0" cy="0"/>
          <a:chOff x="0" y="0"/>
          <a:chExt cx="0" cy="0"/>
        </a:xfrm>
      </p:grpSpPr>
      <p:pic>
        <p:nvPicPr>
          <p:cNvPr id="84" name="Shape 84" descr="Celestia-R1---OverlayContentHD.png"/>
          <p:cNvPicPr preferRelativeResize="0"/>
          <p:nvPr/>
        </p:nvPicPr>
        <p:blipFill rotWithShape="1">
          <a:blip r:embed="rId2">
            <a:alphaModFix/>
          </a:blip>
          <a:srcRect/>
          <a:stretch/>
        </p:blipFill>
        <p:spPr>
          <a:xfrm>
            <a:off x="0" y="0"/>
            <a:ext cx="12091315" cy="6849357"/>
          </a:xfrm>
          <a:prstGeom prst="rect">
            <a:avLst/>
          </a:prstGeom>
          <a:noFill/>
          <a:ln>
            <a:noFill/>
          </a:ln>
        </p:spPr>
      </p:pic>
      <p:sp>
        <p:nvSpPr>
          <p:cNvPr id="85" name="Shape 85"/>
          <p:cNvSpPr txBox="1">
            <a:spLocks noGrp="1"/>
          </p:cNvSpPr>
          <p:nvPr>
            <p:ph type="title"/>
          </p:nvPr>
        </p:nvSpPr>
        <p:spPr>
          <a:xfrm>
            <a:off x="685800" y="1600200"/>
            <a:ext cx="6164700" cy="1371600"/>
          </a:xfrm>
          <a:prstGeom prst="rect">
            <a:avLst/>
          </a:prstGeom>
          <a:noFill/>
          <a:ln>
            <a:noFill/>
          </a:ln>
        </p:spPr>
        <p:txBody>
          <a:bodyPr wrap="square" lIns="91425" tIns="91425" rIns="91425" bIns="91425" anchor="b" anchorCtr="0"/>
          <a:lstStyle>
            <a:lvl1pPr marL="0" marR="0" lvl="0" indent="0" algn="l" rtl="0">
              <a:spcBef>
                <a:spcPts val="0"/>
              </a:spcBef>
              <a:buClr>
                <a:schemeClr val="lt1"/>
              </a:buClr>
              <a:buFont typeface="Calibri"/>
              <a:buNone/>
              <a:defRPr sz="2800" b="0" i="0" u="none" strike="noStrike" cap="none">
                <a:solidFill>
                  <a:schemeClr val="lt1"/>
                </a:solidFill>
                <a:latin typeface="Calibri"/>
                <a:ea typeface="Calibri"/>
                <a:cs typeface="Calibri"/>
                <a:sym typeface="Calibri"/>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86" name="Shape 86"/>
          <p:cNvSpPr>
            <a:spLocks noGrp="1"/>
          </p:cNvSpPr>
          <p:nvPr>
            <p:ph type="pic" idx="2"/>
          </p:nvPr>
        </p:nvSpPr>
        <p:spPr>
          <a:xfrm>
            <a:off x="7536253" y="914400"/>
            <a:ext cx="3281100" cy="4572000"/>
          </a:xfrm>
          <a:prstGeom prst="roundRect">
            <a:avLst>
              <a:gd name="adj" fmla="val 4280"/>
            </a:avLst>
          </a:prstGeom>
          <a:noFill/>
          <a:ln w="50800" cap="sq" cmpd="dbl">
            <a:solidFill>
              <a:srgbClr val="FFFFFF"/>
            </a:solidFill>
            <a:prstDash val="solid"/>
            <a:miter lim="800000"/>
            <a:headEnd type="none" w="med" len="med"/>
            <a:tailEnd type="none" w="med" len="med"/>
          </a:ln>
          <a:effectLst>
            <a:outerShdw blurRad="254000" algn="tl" rotWithShape="0">
              <a:srgbClr val="000000">
                <a:alpha val="42750"/>
              </a:srgbClr>
            </a:outerShdw>
          </a:effectLst>
        </p:spPr>
        <p:txBody>
          <a:bodyPr wrap="square" lIns="91425" tIns="91425" rIns="91425" bIns="91425" anchor="t" anchorCtr="0"/>
          <a:lstStyle>
            <a:lvl1pPr marL="0" marR="0" lvl="0" indent="0" algn="ctr" rtl="0">
              <a:spcBef>
                <a:spcPts val="0"/>
              </a:spcBef>
              <a:spcAft>
                <a:spcPts val="1000"/>
              </a:spcAft>
              <a:buClr>
                <a:schemeClr val="lt1"/>
              </a:buClr>
              <a:buFont typeface="Arial"/>
              <a:buNone/>
              <a:defRPr sz="1600" b="0" i="0" u="none" strike="noStrike" cap="none">
                <a:solidFill>
                  <a:schemeClr val="lt1"/>
                </a:solidFill>
                <a:latin typeface="Calibri"/>
                <a:ea typeface="Calibri"/>
                <a:cs typeface="Calibri"/>
                <a:sym typeface="Calibri"/>
              </a:defRPr>
            </a:lvl1pPr>
            <a:lvl2pPr marL="457200" marR="0" lvl="1" indent="0" algn="l" rtl="0">
              <a:spcBef>
                <a:spcPts val="0"/>
              </a:spcBef>
              <a:spcAft>
                <a:spcPts val="1000"/>
              </a:spcAft>
              <a:buClr>
                <a:schemeClr val="lt1"/>
              </a:buClr>
              <a:buFont typeface="Arial"/>
              <a:buNone/>
              <a:defRPr sz="1600" b="0" i="0" u="none" strike="noStrike" cap="none">
                <a:solidFill>
                  <a:schemeClr val="lt1"/>
                </a:solidFill>
                <a:latin typeface="Calibri"/>
                <a:ea typeface="Calibri"/>
                <a:cs typeface="Calibri"/>
                <a:sym typeface="Calibri"/>
              </a:defRPr>
            </a:lvl2pPr>
            <a:lvl3pPr marL="914400" marR="0" lvl="2" indent="0" algn="l" rtl="0">
              <a:spcBef>
                <a:spcPts val="0"/>
              </a:spcBef>
              <a:spcAft>
                <a:spcPts val="1000"/>
              </a:spcAft>
              <a:buClr>
                <a:schemeClr val="lt1"/>
              </a:buClr>
              <a:buFont typeface="Arial"/>
              <a:buNone/>
              <a:defRPr sz="1600" b="0" i="0" u="none" strike="noStrike" cap="none">
                <a:solidFill>
                  <a:schemeClr val="lt1"/>
                </a:solidFill>
                <a:latin typeface="Calibri"/>
                <a:ea typeface="Calibri"/>
                <a:cs typeface="Calibri"/>
                <a:sym typeface="Calibri"/>
              </a:defRPr>
            </a:lvl3pPr>
            <a:lvl4pPr marL="1371600" marR="0" lvl="3" indent="0" algn="l" rtl="0">
              <a:spcBef>
                <a:spcPts val="0"/>
              </a:spcBef>
              <a:spcAft>
                <a:spcPts val="1000"/>
              </a:spcAft>
              <a:buClr>
                <a:schemeClr val="lt1"/>
              </a:buClr>
              <a:buFont typeface="Arial"/>
              <a:buNone/>
              <a:defRPr sz="1600" b="0" i="0" u="none" strike="noStrike" cap="none">
                <a:solidFill>
                  <a:schemeClr val="lt1"/>
                </a:solidFill>
                <a:latin typeface="Calibri"/>
                <a:ea typeface="Calibri"/>
                <a:cs typeface="Calibri"/>
                <a:sym typeface="Calibri"/>
              </a:defRPr>
            </a:lvl4pPr>
            <a:lvl5pPr marL="1828800" marR="0" lvl="4" indent="0" algn="l" rtl="0">
              <a:spcBef>
                <a:spcPts val="0"/>
              </a:spcBef>
              <a:spcAft>
                <a:spcPts val="1000"/>
              </a:spcAft>
              <a:buClr>
                <a:schemeClr val="lt1"/>
              </a:buClr>
              <a:buFont typeface="Arial"/>
              <a:buNone/>
              <a:defRPr sz="1600" b="0" i="0" u="none" strike="noStrike" cap="none">
                <a:solidFill>
                  <a:schemeClr val="lt1"/>
                </a:solidFill>
                <a:latin typeface="Calibri"/>
                <a:ea typeface="Calibri"/>
                <a:cs typeface="Calibri"/>
                <a:sym typeface="Calibri"/>
              </a:defRPr>
            </a:lvl5pPr>
            <a:lvl6pPr marL="2286000" marR="0" lvl="5" indent="0" algn="l" rtl="0">
              <a:spcBef>
                <a:spcPts val="0"/>
              </a:spcBef>
              <a:spcAft>
                <a:spcPts val="1000"/>
              </a:spcAft>
              <a:buClr>
                <a:schemeClr val="lt1"/>
              </a:buClr>
              <a:buFont typeface="Arial"/>
              <a:buNone/>
              <a:defRPr sz="1600" b="0" i="0" u="none" strike="noStrike" cap="none">
                <a:solidFill>
                  <a:schemeClr val="lt1"/>
                </a:solidFill>
                <a:latin typeface="Calibri"/>
                <a:ea typeface="Calibri"/>
                <a:cs typeface="Calibri"/>
                <a:sym typeface="Calibri"/>
              </a:defRPr>
            </a:lvl6pPr>
            <a:lvl7pPr marL="2743200" marR="0" lvl="6" indent="0" algn="l" rtl="0">
              <a:spcBef>
                <a:spcPts val="0"/>
              </a:spcBef>
              <a:spcAft>
                <a:spcPts val="1000"/>
              </a:spcAft>
              <a:buClr>
                <a:schemeClr val="lt1"/>
              </a:buClr>
              <a:buFont typeface="Arial"/>
              <a:buNone/>
              <a:defRPr sz="1600" b="0" i="0" u="none" strike="noStrike" cap="none">
                <a:solidFill>
                  <a:schemeClr val="lt1"/>
                </a:solidFill>
                <a:latin typeface="Calibri"/>
                <a:ea typeface="Calibri"/>
                <a:cs typeface="Calibri"/>
                <a:sym typeface="Calibri"/>
              </a:defRPr>
            </a:lvl7pPr>
            <a:lvl8pPr marL="3200400" marR="0" lvl="7" indent="0" algn="l" rtl="0">
              <a:spcBef>
                <a:spcPts val="0"/>
              </a:spcBef>
              <a:spcAft>
                <a:spcPts val="1000"/>
              </a:spcAft>
              <a:buClr>
                <a:schemeClr val="lt1"/>
              </a:buClr>
              <a:buFont typeface="Arial"/>
              <a:buNone/>
              <a:defRPr sz="1600" b="0" i="0" u="none" strike="noStrike" cap="none">
                <a:solidFill>
                  <a:schemeClr val="lt1"/>
                </a:solidFill>
                <a:latin typeface="Calibri"/>
                <a:ea typeface="Calibri"/>
                <a:cs typeface="Calibri"/>
                <a:sym typeface="Calibri"/>
              </a:defRPr>
            </a:lvl8pPr>
            <a:lvl9pPr marL="3657600" marR="0" lvl="8" indent="0" algn="l" rtl="0">
              <a:spcBef>
                <a:spcPts val="0"/>
              </a:spcBef>
              <a:spcAft>
                <a:spcPts val="1000"/>
              </a:spcAft>
              <a:buClr>
                <a:schemeClr val="lt1"/>
              </a:buClr>
              <a:buFont typeface="Arial"/>
              <a:buNone/>
              <a:defRPr sz="1600" b="0" i="0" u="none" strike="noStrike" cap="none">
                <a:solidFill>
                  <a:schemeClr val="lt1"/>
                </a:solidFill>
                <a:latin typeface="Calibri"/>
                <a:ea typeface="Calibri"/>
                <a:cs typeface="Calibri"/>
                <a:sym typeface="Calibri"/>
              </a:defRPr>
            </a:lvl9pPr>
          </a:lstStyle>
          <a:p>
            <a:endParaRPr/>
          </a:p>
        </p:txBody>
      </p:sp>
      <p:sp>
        <p:nvSpPr>
          <p:cNvPr id="87" name="Shape 87"/>
          <p:cNvSpPr txBox="1">
            <a:spLocks noGrp="1"/>
          </p:cNvSpPr>
          <p:nvPr>
            <p:ph type="body" idx="1"/>
          </p:nvPr>
        </p:nvSpPr>
        <p:spPr>
          <a:xfrm>
            <a:off x="685800" y="2971800"/>
            <a:ext cx="6164700" cy="1828800"/>
          </a:xfrm>
          <a:prstGeom prst="rect">
            <a:avLst/>
          </a:prstGeom>
          <a:noFill/>
          <a:ln>
            <a:noFill/>
          </a:ln>
        </p:spPr>
        <p:txBody>
          <a:bodyPr wrap="square" lIns="91425" tIns="91425" rIns="91425" bIns="91425" anchor="t" anchorCtr="0"/>
          <a:lstStyle>
            <a:lvl1pPr marL="0" marR="0" lvl="0" indent="0" algn="l" rtl="0">
              <a:spcBef>
                <a:spcPts val="0"/>
              </a:spcBef>
              <a:spcAft>
                <a:spcPts val="1000"/>
              </a:spcAft>
              <a:buClr>
                <a:schemeClr val="lt1"/>
              </a:buClr>
              <a:buFont typeface="Arial"/>
              <a:buNone/>
              <a:defRPr sz="1800" b="0" i="0" u="none" strike="noStrike" cap="none">
                <a:solidFill>
                  <a:schemeClr val="lt1"/>
                </a:solidFill>
                <a:latin typeface="Calibri"/>
                <a:ea typeface="Calibri"/>
                <a:cs typeface="Calibri"/>
                <a:sym typeface="Calibri"/>
              </a:defRPr>
            </a:lvl1pPr>
            <a:lvl2pPr marL="457200" marR="0" lvl="1" indent="0" algn="l" rtl="0">
              <a:spcBef>
                <a:spcPts val="0"/>
              </a:spcBef>
              <a:spcAft>
                <a:spcPts val="1000"/>
              </a:spcAft>
              <a:buClr>
                <a:schemeClr val="lt1"/>
              </a:buClr>
              <a:buFont typeface="Arial"/>
              <a:buNone/>
              <a:defRPr sz="1200" b="0" i="0" u="none" strike="noStrike" cap="none">
                <a:solidFill>
                  <a:schemeClr val="lt1"/>
                </a:solidFill>
                <a:latin typeface="Calibri"/>
                <a:ea typeface="Calibri"/>
                <a:cs typeface="Calibri"/>
                <a:sym typeface="Calibri"/>
              </a:defRPr>
            </a:lvl2pPr>
            <a:lvl3pPr marL="914400" marR="0" lvl="2" indent="0" algn="l" rtl="0">
              <a:spcBef>
                <a:spcPts val="0"/>
              </a:spcBef>
              <a:spcAft>
                <a:spcPts val="1000"/>
              </a:spcAft>
              <a:buClr>
                <a:schemeClr val="lt1"/>
              </a:buClr>
              <a:buFont typeface="Arial"/>
              <a:buNone/>
              <a:defRPr sz="1000" b="0" i="0" u="none" strike="noStrike" cap="none">
                <a:solidFill>
                  <a:schemeClr val="lt1"/>
                </a:solidFill>
                <a:latin typeface="Calibri"/>
                <a:ea typeface="Calibri"/>
                <a:cs typeface="Calibri"/>
                <a:sym typeface="Calibri"/>
              </a:defRPr>
            </a:lvl3pPr>
            <a:lvl4pPr marL="1371600" marR="0" lvl="3" indent="0" algn="l" rtl="0">
              <a:spcBef>
                <a:spcPts val="0"/>
              </a:spcBef>
              <a:spcAft>
                <a:spcPts val="1000"/>
              </a:spcAft>
              <a:buClr>
                <a:schemeClr val="lt1"/>
              </a:buClr>
              <a:buFont typeface="Arial"/>
              <a:buNone/>
              <a:defRPr sz="900" b="0" i="0" u="none" strike="noStrike" cap="none">
                <a:solidFill>
                  <a:schemeClr val="lt1"/>
                </a:solidFill>
                <a:latin typeface="Calibri"/>
                <a:ea typeface="Calibri"/>
                <a:cs typeface="Calibri"/>
                <a:sym typeface="Calibri"/>
              </a:defRPr>
            </a:lvl4pPr>
            <a:lvl5pPr marL="1828800" marR="0" lvl="4" indent="0" algn="l" rtl="0">
              <a:spcBef>
                <a:spcPts val="0"/>
              </a:spcBef>
              <a:spcAft>
                <a:spcPts val="1000"/>
              </a:spcAft>
              <a:buClr>
                <a:schemeClr val="lt1"/>
              </a:buClr>
              <a:buFont typeface="Arial"/>
              <a:buNone/>
              <a:defRPr sz="900" b="0" i="0" u="none" strike="noStrike" cap="none">
                <a:solidFill>
                  <a:schemeClr val="lt1"/>
                </a:solidFill>
                <a:latin typeface="Calibri"/>
                <a:ea typeface="Calibri"/>
                <a:cs typeface="Calibri"/>
                <a:sym typeface="Calibri"/>
              </a:defRPr>
            </a:lvl5pPr>
            <a:lvl6pPr marL="2286000" marR="0" lvl="5" indent="0" algn="l" rtl="0">
              <a:spcBef>
                <a:spcPts val="0"/>
              </a:spcBef>
              <a:spcAft>
                <a:spcPts val="1000"/>
              </a:spcAft>
              <a:buClr>
                <a:schemeClr val="lt1"/>
              </a:buClr>
              <a:buFont typeface="Arial"/>
              <a:buNone/>
              <a:defRPr sz="900" b="0" i="0" u="none" strike="noStrike" cap="none">
                <a:solidFill>
                  <a:schemeClr val="lt1"/>
                </a:solidFill>
                <a:latin typeface="Calibri"/>
                <a:ea typeface="Calibri"/>
                <a:cs typeface="Calibri"/>
                <a:sym typeface="Calibri"/>
              </a:defRPr>
            </a:lvl6pPr>
            <a:lvl7pPr marL="2743200" marR="0" lvl="6" indent="0" algn="l" rtl="0">
              <a:spcBef>
                <a:spcPts val="0"/>
              </a:spcBef>
              <a:spcAft>
                <a:spcPts val="1000"/>
              </a:spcAft>
              <a:buClr>
                <a:schemeClr val="lt1"/>
              </a:buClr>
              <a:buFont typeface="Arial"/>
              <a:buNone/>
              <a:defRPr sz="900" b="0" i="0" u="none" strike="noStrike" cap="none">
                <a:solidFill>
                  <a:schemeClr val="lt1"/>
                </a:solidFill>
                <a:latin typeface="Calibri"/>
                <a:ea typeface="Calibri"/>
                <a:cs typeface="Calibri"/>
                <a:sym typeface="Calibri"/>
              </a:defRPr>
            </a:lvl7pPr>
            <a:lvl8pPr marL="3200400" marR="0" lvl="7" indent="0" algn="l" rtl="0">
              <a:spcBef>
                <a:spcPts val="0"/>
              </a:spcBef>
              <a:spcAft>
                <a:spcPts val="1000"/>
              </a:spcAft>
              <a:buClr>
                <a:schemeClr val="lt1"/>
              </a:buClr>
              <a:buFont typeface="Arial"/>
              <a:buNone/>
              <a:defRPr sz="900" b="0" i="0" u="none" strike="noStrike" cap="none">
                <a:solidFill>
                  <a:schemeClr val="lt1"/>
                </a:solidFill>
                <a:latin typeface="Calibri"/>
                <a:ea typeface="Calibri"/>
                <a:cs typeface="Calibri"/>
                <a:sym typeface="Calibri"/>
              </a:defRPr>
            </a:lvl8pPr>
            <a:lvl9pPr marL="3657600" marR="0" lvl="8" indent="0" algn="l" rtl="0">
              <a:spcBef>
                <a:spcPts val="0"/>
              </a:spcBef>
              <a:spcAft>
                <a:spcPts val="1000"/>
              </a:spcAft>
              <a:buClr>
                <a:schemeClr val="lt1"/>
              </a:buClr>
              <a:buFont typeface="Arial"/>
              <a:buNone/>
              <a:defRPr sz="900" b="0" i="0" u="none" strike="noStrike" cap="none">
                <a:solidFill>
                  <a:schemeClr val="lt1"/>
                </a:solidFill>
                <a:latin typeface="Calibri"/>
                <a:ea typeface="Calibri"/>
                <a:cs typeface="Calibri"/>
                <a:sym typeface="Calibri"/>
              </a:defRPr>
            </a:lvl9pPr>
          </a:lstStyle>
          <a:p>
            <a:endParaRPr/>
          </a:p>
        </p:txBody>
      </p:sp>
      <p:sp>
        <p:nvSpPr>
          <p:cNvPr id="88" name="Shape 88"/>
          <p:cNvSpPr txBox="1">
            <a:spLocks noGrp="1"/>
          </p:cNvSpPr>
          <p:nvPr>
            <p:ph type="dt" idx="10"/>
          </p:nvPr>
        </p:nvSpPr>
        <p:spPr>
          <a:xfrm>
            <a:off x="8589660" y="5870575"/>
            <a:ext cx="1600200" cy="377700"/>
          </a:xfrm>
          <a:prstGeom prst="rect">
            <a:avLst/>
          </a:prstGeom>
          <a:noFill/>
          <a:ln>
            <a:noFill/>
          </a:ln>
        </p:spPr>
        <p:txBody>
          <a:bodyPr wrap="square" lIns="91425" tIns="91425" rIns="91425" bIns="91425" anchor="ctr" anchorCtr="0"/>
          <a:lstStyle>
            <a:lvl1pPr marL="0" marR="0" lvl="0" indent="0" algn="r" rtl="0">
              <a:spcBef>
                <a:spcPts val="0"/>
              </a:spcBef>
              <a:buNone/>
              <a:defRPr sz="10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89" name="Shape 89"/>
          <p:cNvSpPr txBox="1">
            <a:spLocks noGrp="1"/>
          </p:cNvSpPr>
          <p:nvPr>
            <p:ph type="ftr" idx="11"/>
          </p:nvPr>
        </p:nvSpPr>
        <p:spPr>
          <a:xfrm>
            <a:off x="685800" y="5870575"/>
            <a:ext cx="7827600" cy="377700"/>
          </a:xfrm>
          <a:prstGeom prst="rect">
            <a:avLst/>
          </a:prstGeom>
          <a:noFill/>
          <a:ln>
            <a:noFill/>
          </a:ln>
        </p:spPr>
        <p:txBody>
          <a:bodyPr wrap="square" lIns="91425" tIns="91425" rIns="91425" bIns="91425" anchor="ctr" anchorCtr="0"/>
          <a:lstStyle>
            <a:lvl1pPr marL="0" marR="0" lvl="0" indent="0" algn="l" rtl="0">
              <a:spcBef>
                <a:spcPts val="0"/>
              </a:spcBef>
              <a:buNone/>
              <a:defRPr sz="10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90" name="Shape 90"/>
          <p:cNvSpPr txBox="1">
            <a:spLocks noGrp="1"/>
          </p:cNvSpPr>
          <p:nvPr>
            <p:ph type="sldNum" idx="12"/>
          </p:nvPr>
        </p:nvSpPr>
        <p:spPr>
          <a:xfrm>
            <a:off x="10266060" y="5870575"/>
            <a:ext cx="551100" cy="37770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000" b="0" i="0" u="none" strike="noStrike" cap="none">
                <a:solidFill>
                  <a:schemeClr val="lt1"/>
                </a:solidFill>
                <a:latin typeface="Calibri"/>
                <a:ea typeface="Calibri"/>
                <a:cs typeface="Calibri"/>
                <a:sym typeface="Calibri"/>
              </a:rPr>
              <a:t>‹#›</a:t>
            </a:fld>
            <a:endParaRPr lang="en-US" sz="1000" b="0" i="0" u="none" strike="noStrike" cap="none">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9">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85800" y="609600"/>
            <a:ext cx="10131300" cy="1456200"/>
          </a:xfrm>
          <a:prstGeom prst="rect">
            <a:avLst/>
          </a:prstGeom>
          <a:noFill/>
          <a:ln>
            <a:noFill/>
          </a:ln>
        </p:spPr>
        <p:txBody>
          <a:bodyPr wrap="square" lIns="91425" tIns="91425" rIns="91425" bIns="91425" anchor="ctr" anchorCtr="0"/>
          <a:lstStyle>
            <a:lvl1pPr marL="0" marR="0" lvl="0" indent="0" algn="l" rtl="0">
              <a:spcBef>
                <a:spcPts val="0"/>
              </a:spcBef>
              <a:buClr>
                <a:srgbClr val="351C75"/>
              </a:buClr>
              <a:buFont typeface="Calibri"/>
              <a:buNone/>
              <a:defRPr sz="3600" b="1" i="0" u="none" strike="noStrike" cap="none">
                <a:solidFill>
                  <a:srgbClr val="351C75"/>
                </a:solidFill>
                <a:latin typeface="Calibri"/>
                <a:ea typeface="Calibri"/>
                <a:cs typeface="Calibri"/>
                <a:sym typeface="Calibri"/>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11" name="Shape 11"/>
          <p:cNvSpPr txBox="1">
            <a:spLocks noGrp="1"/>
          </p:cNvSpPr>
          <p:nvPr>
            <p:ph type="body" idx="1"/>
          </p:nvPr>
        </p:nvSpPr>
        <p:spPr>
          <a:xfrm>
            <a:off x="685800" y="2142066"/>
            <a:ext cx="10131300" cy="3649200"/>
          </a:xfrm>
          <a:prstGeom prst="rect">
            <a:avLst/>
          </a:prstGeom>
          <a:noFill/>
          <a:ln>
            <a:noFill/>
          </a:ln>
        </p:spPr>
        <p:txBody>
          <a:bodyPr wrap="square" lIns="91425" tIns="91425" rIns="91425" bIns="91425" anchor="ctr" anchorCtr="0"/>
          <a:lstStyle>
            <a:lvl1pPr marL="285750" marR="0" lvl="0" indent="-171450" algn="l" rtl="0">
              <a:spcBef>
                <a:spcPts val="0"/>
              </a:spcBef>
              <a:spcAft>
                <a:spcPts val="1000"/>
              </a:spcAft>
              <a:buClr>
                <a:schemeClr val="lt1"/>
              </a:buClr>
              <a:buSzPct val="100000"/>
              <a:buFont typeface="Arial"/>
              <a:buChar char="•"/>
              <a:defRPr sz="1800" b="0" i="0" u="none" strike="noStrike" cap="none">
                <a:solidFill>
                  <a:schemeClr val="lt1"/>
                </a:solidFill>
                <a:latin typeface="Calibri"/>
                <a:ea typeface="Calibri"/>
                <a:cs typeface="Calibri"/>
                <a:sym typeface="Calibri"/>
              </a:defRPr>
            </a:lvl1pPr>
            <a:lvl2pPr marL="742950" marR="0" lvl="1" indent="-184150" algn="l" rtl="0">
              <a:spcBef>
                <a:spcPts val="0"/>
              </a:spcBef>
              <a:spcAft>
                <a:spcPts val="1000"/>
              </a:spcAft>
              <a:buClr>
                <a:schemeClr val="lt1"/>
              </a:buClr>
              <a:buSzPct val="100000"/>
              <a:buFont typeface="Arial"/>
              <a:buChar char="•"/>
              <a:defRPr sz="1600" b="0" i="0" u="none" strike="noStrike" cap="none">
                <a:solidFill>
                  <a:schemeClr val="lt1"/>
                </a:solidFill>
                <a:latin typeface="Calibri"/>
                <a:ea typeface="Calibri"/>
                <a:cs typeface="Calibri"/>
                <a:sym typeface="Calibri"/>
              </a:defRPr>
            </a:lvl2pPr>
            <a:lvl3pPr marL="1200150" marR="0" lvl="2" indent="-196850" algn="l" rtl="0">
              <a:spcBef>
                <a:spcPts val="0"/>
              </a:spcBef>
              <a:spcAft>
                <a:spcPts val="1000"/>
              </a:spcAft>
              <a:buClr>
                <a:schemeClr val="lt1"/>
              </a:buClr>
              <a:buSzPct val="100000"/>
              <a:buFont typeface="Arial"/>
              <a:buChar char="•"/>
              <a:defRPr sz="1400" b="0" i="0" u="none" strike="noStrike" cap="none">
                <a:solidFill>
                  <a:schemeClr val="lt1"/>
                </a:solidFill>
                <a:latin typeface="Calibri"/>
                <a:ea typeface="Calibri"/>
                <a:cs typeface="Calibri"/>
                <a:sym typeface="Calibri"/>
              </a:defRPr>
            </a:lvl3pPr>
            <a:lvl4pPr marL="1543050" marR="0" lvl="3" indent="-95250" algn="l" rtl="0">
              <a:spcBef>
                <a:spcPts val="0"/>
              </a:spcBef>
              <a:spcAft>
                <a:spcPts val="1000"/>
              </a:spcAft>
              <a:buClr>
                <a:schemeClr val="lt1"/>
              </a:buClr>
              <a:buSzPct val="100000"/>
              <a:buFont typeface="Arial"/>
              <a:buChar char="•"/>
              <a:defRPr sz="1200" b="0" i="0" u="none" strike="noStrike" cap="none">
                <a:solidFill>
                  <a:schemeClr val="lt1"/>
                </a:solidFill>
                <a:latin typeface="Calibri"/>
                <a:ea typeface="Calibri"/>
                <a:cs typeface="Calibri"/>
                <a:sym typeface="Calibri"/>
              </a:defRPr>
            </a:lvl4pPr>
            <a:lvl5pPr marL="2000250" marR="0" lvl="4" indent="-95250" algn="l" rtl="0">
              <a:spcBef>
                <a:spcPts val="0"/>
              </a:spcBef>
              <a:spcAft>
                <a:spcPts val="1000"/>
              </a:spcAft>
              <a:buClr>
                <a:schemeClr val="lt1"/>
              </a:buClr>
              <a:buSzPct val="100000"/>
              <a:buFont typeface="Arial"/>
              <a:buChar char="•"/>
              <a:defRPr sz="1200" b="0" i="0" u="none" strike="noStrike" cap="none">
                <a:solidFill>
                  <a:schemeClr val="lt1"/>
                </a:solidFill>
                <a:latin typeface="Calibri"/>
                <a:ea typeface="Calibri"/>
                <a:cs typeface="Calibri"/>
                <a:sym typeface="Calibri"/>
              </a:defRPr>
            </a:lvl5pPr>
            <a:lvl6pPr marL="2514600" marR="0" lvl="5" indent="-152400" algn="l" rtl="0">
              <a:spcBef>
                <a:spcPts val="0"/>
              </a:spcBef>
              <a:spcAft>
                <a:spcPts val="1000"/>
              </a:spcAft>
              <a:buClr>
                <a:schemeClr val="lt1"/>
              </a:buClr>
              <a:buSzPct val="100000"/>
              <a:buFont typeface="Arial"/>
              <a:buChar char="•"/>
              <a:defRPr sz="1200" b="0" i="0" u="none" strike="noStrike" cap="none">
                <a:solidFill>
                  <a:schemeClr val="lt1"/>
                </a:solidFill>
                <a:latin typeface="Calibri"/>
                <a:ea typeface="Calibri"/>
                <a:cs typeface="Calibri"/>
                <a:sym typeface="Calibri"/>
              </a:defRPr>
            </a:lvl6pPr>
            <a:lvl7pPr marL="2971800" marR="0" lvl="6" indent="-152400" algn="l" rtl="0">
              <a:spcBef>
                <a:spcPts val="0"/>
              </a:spcBef>
              <a:spcAft>
                <a:spcPts val="1000"/>
              </a:spcAft>
              <a:buClr>
                <a:schemeClr val="lt1"/>
              </a:buClr>
              <a:buSzPct val="100000"/>
              <a:buFont typeface="Arial"/>
              <a:buChar char="•"/>
              <a:defRPr sz="1200" b="0" i="0" u="none" strike="noStrike" cap="none">
                <a:solidFill>
                  <a:schemeClr val="lt1"/>
                </a:solidFill>
                <a:latin typeface="Calibri"/>
                <a:ea typeface="Calibri"/>
                <a:cs typeface="Calibri"/>
                <a:sym typeface="Calibri"/>
              </a:defRPr>
            </a:lvl7pPr>
            <a:lvl8pPr marL="3429000" marR="0" lvl="7" indent="-152400" algn="l" rtl="0">
              <a:spcBef>
                <a:spcPts val="0"/>
              </a:spcBef>
              <a:spcAft>
                <a:spcPts val="1000"/>
              </a:spcAft>
              <a:buClr>
                <a:schemeClr val="lt1"/>
              </a:buClr>
              <a:buSzPct val="100000"/>
              <a:buFont typeface="Arial"/>
              <a:buChar char="•"/>
              <a:defRPr sz="1200" b="0" i="0" u="none" strike="noStrike" cap="none">
                <a:solidFill>
                  <a:schemeClr val="lt1"/>
                </a:solidFill>
                <a:latin typeface="Calibri"/>
                <a:ea typeface="Calibri"/>
                <a:cs typeface="Calibri"/>
                <a:sym typeface="Calibri"/>
              </a:defRPr>
            </a:lvl8pPr>
            <a:lvl9pPr marL="3886200" marR="0" lvl="8" indent="-152400" algn="l" rtl="0">
              <a:spcBef>
                <a:spcPts val="0"/>
              </a:spcBef>
              <a:spcAft>
                <a:spcPts val="1000"/>
              </a:spcAft>
              <a:buClr>
                <a:schemeClr val="lt1"/>
              </a:buClr>
              <a:buSzPct val="100000"/>
              <a:buFont typeface="Arial"/>
              <a:buChar char="•"/>
              <a:defRPr sz="1200" b="0" i="0" u="none" strike="noStrike" cap="none">
                <a:solidFill>
                  <a:schemeClr val="lt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8589660" y="5870575"/>
            <a:ext cx="1600200" cy="377700"/>
          </a:xfrm>
          <a:prstGeom prst="rect">
            <a:avLst/>
          </a:prstGeom>
          <a:noFill/>
          <a:ln>
            <a:noFill/>
          </a:ln>
        </p:spPr>
        <p:txBody>
          <a:bodyPr wrap="square" lIns="91425" tIns="91425" rIns="91425" bIns="91425" anchor="ctr" anchorCtr="0"/>
          <a:lstStyle>
            <a:lvl1pPr marL="0" marR="0" lvl="0" indent="0" algn="r" rtl="0">
              <a:spcBef>
                <a:spcPts val="0"/>
              </a:spcBef>
              <a:buNone/>
              <a:defRPr sz="10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685800" y="5870575"/>
            <a:ext cx="7827600" cy="377700"/>
          </a:xfrm>
          <a:prstGeom prst="rect">
            <a:avLst/>
          </a:prstGeom>
          <a:noFill/>
          <a:ln>
            <a:noFill/>
          </a:ln>
        </p:spPr>
        <p:txBody>
          <a:bodyPr wrap="square" lIns="91425" tIns="91425" rIns="91425" bIns="91425" anchor="ctr" anchorCtr="0"/>
          <a:lstStyle>
            <a:lvl1pPr marL="0" marR="0" lvl="0" indent="0" algn="l" rtl="0">
              <a:spcBef>
                <a:spcPts val="0"/>
              </a:spcBef>
              <a:buNone/>
              <a:defRPr sz="10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10266060" y="5870575"/>
            <a:ext cx="551100" cy="37770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000" b="0" i="0" u="none" strike="noStrike" cap="none">
                <a:solidFill>
                  <a:schemeClr val="lt1"/>
                </a:solidFill>
                <a:latin typeface="Calibri"/>
                <a:ea typeface="Calibri"/>
                <a:cs typeface="Calibri"/>
                <a:sym typeface="Calibri"/>
              </a:rPr>
              <a:t>‹#›</a:t>
            </a:fld>
            <a:endParaRPr lang="en-US" sz="10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6.png"/><Relationship Id="rId5" Type="http://schemas.openxmlformats.org/officeDocument/2006/relationships/notesSlide" Target="../notesSlides/notesSlide14.xml"/><Relationship Id="rId4"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6.png"/><Relationship Id="rId5" Type="http://schemas.openxmlformats.org/officeDocument/2006/relationships/notesSlide" Target="../notesSlides/notesSlide20.xml"/><Relationship Id="rId4"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7.png"/><Relationship Id="rId4"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7.png"/><Relationship Id="rId4"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7.png"/><Relationship Id="rId4"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7.png"/><Relationship Id="rId4"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www.nimh.nih.gov/HEALTH/TOPICS/BRAIN-STIMULATION-THERAPIES/BRAIN-STIMULATION-THERAPIES.SHTML"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7.png"/><Relationship Id="rId4"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7.png"/><Relationship Id="rId5" Type="http://schemas.openxmlformats.org/officeDocument/2006/relationships/notesSlide" Target="../notesSlides/notesSlide61.xml"/><Relationship Id="rId4"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ctrTitle"/>
          </p:nvPr>
        </p:nvSpPr>
        <p:spPr>
          <a:xfrm>
            <a:off x="1402915" y="1352811"/>
            <a:ext cx="8693063" cy="1780451"/>
          </a:xfrm>
          <a:prstGeom prst="rect">
            <a:avLst/>
          </a:prstGeom>
          <a:noFill/>
          <a:ln>
            <a:noFill/>
          </a:ln>
        </p:spPr>
        <p:txBody>
          <a:bodyPr wrap="square" lIns="91425" tIns="45700" rIns="91425" bIns="45700" anchor="b" anchorCtr="0">
            <a:noAutofit/>
          </a:bodyPr>
          <a:lstStyle/>
          <a:p>
            <a:pPr marL="0" marR="0" lvl="0" indent="0" algn="r" rtl="0">
              <a:spcBef>
                <a:spcPts val="0"/>
              </a:spcBef>
              <a:buClr>
                <a:schemeClr val="lt1"/>
              </a:buClr>
              <a:buSzPct val="25000"/>
              <a:buFont typeface="Calibri"/>
              <a:buNone/>
            </a:pPr>
            <a:r>
              <a:rPr lang="en-US" sz="7200" b="1" i="0" u="none" strike="noStrike" cap="none" dirty="0">
                <a:solidFill>
                  <a:srgbClr val="FFD966"/>
                </a:solidFill>
                <a:latin typeface="Calibri"/>
                <a:ea typeface="Calibri"/>
                <a:cs typeface="Calibri"/>
                <a:sym typeface="Calibri"/>
              </a:rPr>
              <a:t>MOOD</a:t>
            </a:r>
            <a:r>
              <a:rPr lang="en-US" sz="7200" b="1" i="0" u="none" strike="noStrike" cap="none" dirty="0">
                <a:solidFill>
                  <a:srgbClr val="351C75"/>
                </a:solidFill>
                <a:latin typeface="Calibri"/>
                <a:ea typeface="Calibri"/>
                <a:cs typeface="Calibri"/>
                <a:sym typeface="Calibri"/>
              </a:rPr>
              <a:t> </a:t>
            </a:r>
            <a:r>
              <a:rPr lang="en-US" sz="7200" b="1" i="0" u="none" strike="noStrike" cap="none" dirty="0">
                <a:solidFill>
                  <a:srgbClr val="FFD966"/>
                </a:solidFill>
                <a:latin typeface="Calibri"/>
                <a:ea typeface="Calibri"/>
                <a:cs typeface="Calibri"/>
                <a:sym typeface="Calibri"/>
              </a:rPr>
              <a:t>DISORDERS</a:t>
            </a:r>
          </a:p>
        </p:txBody>
      </p:sp>
      <p:sp>
        <p:nvSpPr>
          <p:cNvPr id="161" name="Shape 161"/>
          <p:cNvSpPr txBox="1">
            <a:spLocks noGrp="1"/>
          </p:cNvSpPr>
          <p:nvPr>
            <p:ph type="subTitle" idx="1"/>
          </p:nvPr>
        </p:nvSpPr>
        <p:spPr>
          <a:xfrm>
            <a:off x="1139869" y="3883069"/>
            <a:ext cx="10321447" cy="2079320"/>
          </a:xfrm>
          <a:prstGeom prst="rect">
            <a:avLst/>
          </a:prstGeom>
          <a:noFill/>
          <a:ln>
            <a:noFill/>
          </a:ln>
        </p:spPr>
        <p:txBody>
          <a:bodyPr wrap="square" lIns="91425" tIns="45700" rIns="91425" bIns="45700" anchor="t" anchorCtr="0">
            <a:noAutofit/>
          </a:bodyPr>
          <a:lstStyle/>
          <a:p>
            <a:pPr marL="0" marR="0" lvl="0" indent="0" algn="r" rtl="0">
              <a:spcBef>
                <a:spcPts val="0"/>
              </a:spcBef>
              <a:spcAft>
                <a:spcPts val="0"/>
              </a:spcAft>
              <a:buClr>
                <a:schemeClr val="lt1"/>
              </a:buClr>
              <a:buSzPct val="25000"/>
              <a:buFont typeface="Arial"/>
              <a:buNone/>
            </a:pPr>
            <a:r>
              <a:rPr lang="en-US" sz="3600" b="1" i="0" u="none" strike="noStrike" cap="none" dirty="0">
                <a:solidFill>
                  <a:schemeClr val="lt1"/>
                </a:solidFill>
              </a:rPr>
              <a:t>SANGEETA SRIVASTAVA AWASTHI, MD</a:t>
            </a:r>
          </a:p>
          <a:p>
            <a:pPr marL="0" marR="0" lvl="0" indent="0" algn="r" rtl="0">
              <a:spcBef>
                <a:spcPts val="1000"/>
              </a:spcBef>
              <a:spcAft>
                <a:spcPts val="0"/>
              </a:spcAft>
              <a:buClr>
                <a:schemeClr val="lt1"/>
              </a:buClr>
              <a:buSzPct val="25000"/>
              <a:buFont typeface="Arial"/>
              <a:buNone/>
            </a:pPr>
            <a:r>
              <a:rPr lang="en-US" sz="3600" b="1" i="0" u="none" strike="noStrike" cap="none" dirty="0">
                <a:solidFill>
                  <a:schemeClr val="lt1"/>
                </a:solidFill>
              </a:rPr>
              <a:t>DIRECTOR OF ONCO-PSYCHIATRY</a:t>
            </a:r>
          </a:p>
          <a:p>
            <a:pPr marL="0" marR="0" lvl="0" indent="0" algn="r" rtl="0">
              <a:spcBef>
                <a:spcPts val="1000"/>
              </a:spcBef>
              <a:spcAft>
                <a:spcPts val="0"/>
              </a:spcAft>
              <a:buClr>
                <a:schemeClr val="lt1"/>
              </a:buClr>
              <a:buSzPct val="25000"/>
              <a:buFont typeface="Arial"/>
              <a:buNone/>
            </a:pPr>
            <a:r>
              <a:rPr lang="en-US" sz="3600" b="1" i="0" u="none" strike="noStrike" cap="none" dirty="0">
                <a:solidFill>
                  <a:schemeClr val="lt1"/>
                </a:solidFill>
              </a:rPr>
              <a:t>TEXAS TECH UNIVERSITY HEALTH SCIENCE CENTER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body" idx="1"/>
          </p:nvPr>
        </p:nvSpPr>
        <p:spPr>
          <a:xfrm>
            <a:off x="2324100" y="2592775"/>
            <a:ext cx="7939016" cy="1269541"/>
          </a:xfrm>
          <a:prstGeom prst="rect">
            <a:avLst/>
          </a:prstGeom>
        </p:spPr>
        <p:txBody>
          <a:bodyPr wrap="square" lIns="91425" tIns="91425" rIns="91425" bIns="91425" anchor="ctr" anchorCtr="0">
            <a:noAutofit/>
          </a:bodyPr>
          <a:lstStyle/>
          <a:p>
            <a:pPr lvl="0">
              <a:spcBef>
                <a:spcPts val="0"/>
              </a:spcBef>
              <a:buNone/>
            </a:pPr>
            <a:r>
              <a:rPr lang="en-US" sz="5600" b="1" dirty="0">
                <a:solidFill>
                  <a:srgbClr val="FFD966"/>
                </a:solidFill>
              </a:rPr>
              <a:t>DEPRESSIVE DISORDERS</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Shape 656"/>
          <p:cNvSpPr txBox="1">
            <a:spLocks noGrp="1"/>
          </p:cNvSpPr>
          <p:nvPr>
            <p:ph type="ctrTitle"/>
          </p:nvPr>
        </p:nvSpPr>
        <p:spPr>
          <a:xfrm>
            <a:off x="8102600" y="749300"/>
            <a:ext cx="3390900" cy="3111500"/>
          </a:xfrm>
          <a:prstGeom prst="rect">
            <a:avLst/>
          </a:prstGeom>
          <a:noFill/>
          <a:ln>
            <a:noFill/>
          </a:ln>
        </p:spPr>
        <p:txBody>
          <a:bodyPr wrap="square" lIns="91425" tIns="45700" rIns="91425" bIns="45700" anchor="b" anchorCtr="0">
            <a:noAutofit/>
          </a:bodyPr>
          <a:lstStyle/>
          <a:p>
            <a:pPr marL="0" marR="0" lvl="0" indent="0" algn="r" rtl="0">
              <a:spcBef>
                <a:spcPts val="0"/>
              </a:spcBef>
              <a:buClr>
                <a:schemeClr val="lt1"/>
              </a:buClr>
              <a:buSzPct val="25000"/>
              <a:buFont typeface="Calibri"/>
              <a:buNone/>
            </a:pPr>
            <a:endParaRPr dirty="0">
              <a:solidFill>
                <a:srgbClr val="351C75"/>
              </a:solidFill>
            </a:endParaRPr>
          </a:p>
          <a:p>
            <a:pPr marL="0" marR="0" lvl="0" indent="0" algn="r" rtl="0">
              <a:spcBef>
                <a:spcPts val="0"/>
              </a:spcBef>
              <a:buClr>
                <a:schemeClr val="lt1"/>
              </a:buClr>
              <a:buSzPct val="25000"/>
              <a:buFont typeface="Calibri"/>
              <a:buNone/>
            </a:pPr>
            <a:endParaRPr dirty="0">
              <a:solidFill>
                <a:srgbClr val="351C75"/>
              </a:solidFill>
            </a:endParaRPr>
          </a:p>
          <a:p>
            <a:pPr marL="0" marR="0" lvl="0" indent="0" algn="r" rtl="0">
              <a:spcBef>
                <a:spcPts val="0"/>
              </a:spcBef>
              <a:buClr>
                <a:schemeClr val="lt1"/>
              </a:buClr>
              <a:buSzPct val="25000"/>
              <a:buFont typeface="Calibri"/>
              <a:buNone/>
            </a:pPr>
            <a:endParaRPr dirty="0">
              <a:solidFill>
                <a:srgbClr val="351C75"/>
              </a:solidFill>
            </a:endParaRPr>
          </a:p>
          <a:p>
            <a:pPr marL="0" marR="0" lvl="0" indent="0" algn="r" rtl="0">
              <a:spcBef>
                <a:spcPts val="0"/>
              </a:spcBef>
              <a:buClr>
                <a:schemeClr val="lt1"/>
              </a:buClr>
              <a:buSzPct val="25000"/>
              <a:buFont typeface="Calibri"/>
              <a:buNone/>
            </a:pPr>
            <a:r>
              <a:rPr lang="en-US" sz="4400" dirty="0" smtClean="0">
                <a:solidFill>
                  <a:srgbClr val="FFD966"/>
                </a:solidFill>
              </a:rPr>
              <a:t/>
            </a:r>
            <a:br>
              <a:rPr lang="en-US" sz="4400" dirty="0" smtClean="0">
                <a:solidFill>
                  <a:srgbClr val="FFD966"/>
                </a:solidFill>
              </a:rPr>
            </a:br>
            <a:r>
              <a:rPr lang="en-US" sz="4400" dirty="0">
                <a:solidFill>
                  <a:srgbClr val="FFD966"/>
                </a:solidFill>
              </a:rPr>
              <a:t/>
            </a:r>
            <a:br>
              <a:rPr lang="en-US" sz="4400" dirty="0">
                <a:solidFill>
                  <a:srgbClr val="FFD966"/>
                </a:solidFill>
              </a:rPr>
            </a:br>
            <a:r>
              <a:rPr lang="en-US" sz="4400" dirty="0" smtClean="0">
                <a:solidFill>
                  <a:srgbClr val="FFD966"/>
                </a:solidFill>
              </a:rPr>
              <a:t/>
            </a:r>
            <a:br>
              <a:rPr lang="en-US" sz="4400" dirty="0" smtClean="0">
                <a:solidFill>
                  <a:srgbClr val="FFD966"/>
                </a:solidFill>
              </a:rPr>
            </a:br>
            <a:r>
              <a:rPr lang="en-US" sz="4400" dirty="0" smtClean="0">
                <a:solidFill>
                  <a:srgbClr val="FFD966"/>
                </a:solidFill>
              </a:rPr>
              <a:t>Thank </a:t>
            </a:r>
            <a:r>
              <a:rPr lang="en-US" sz="4400" dirty="0">
                <a:solidFill>
                  <a:srgbClr val="FFD966"/>
                </a:solidFill>
              </a:rPr>
              <a:t>you!</a:t>
            </a:r>
            <a:br>
              <a:rPr lang="en-US" sz="4400" dirty="0">
                <a:solidFill>
                  <a:srgbClr val="FFD966"/>
                </a:solidFill>
              </a:rPr>
            </a:br>
            <a:r>
              <a:rPr lang="en-US" sz="4400" i="0" u="none" strike="noStrike" cap="none" dirty="0">
                <a:solidFill>
                  <a:srgbClr val="351C75"/>
                </a:solidFill>
              </a:rPr>
              <a:t>QUESTIONS?</a:t>
            </a:r>
            <a:r>
              <a:rPr lang="en-US" sz="3600" b="0" i="0" u="none" strike="noStrike" cap="none" dirty="0">
                <a:solidFill>
                  <a:schemeClr val="lt1"/>
                </a:solidFill>
              </a:rPr>
              <a:t/>
            </a:r>
            <a:br>
              <a:rPr lang="en-US" sz="3600" b="0" i="0" u="none" strike="noStrike" cap="none" dirty="0">
                <a:solidFill>
                  <a:schemeClr val="lt1"/>
                </a:solidFill>
              </a:rPr>
            </a:br>
            <a:r>
              <a:rPr lang="en-US" sz="3600" b="0" i="0" u="none" strike="noStrike" cap="none" dirty="0">
                <a:solidFill>
                  <a:schemeClr val="lt1"/>
                </a:solidFill>
              </a:rPr>
              <a:t/>
            </a:r>
            <a:br>
              <a:rPr lang="en-US" sz="3600" b="0" i="0" u="none" strike="noStrike" cap="none" dirty="0">
                <a:solidFill>
                  <a:schemeClr val="lt1"/>
                </a:solidFill>
              </a:rPr>
            </a:br>
            <a:endParaRPr lang="en-US" sz="3600" b="0" i="0" u="none" strike="noStrike" cap="none" dirty="0">
              <a:solidFill>
                <a:schemeClr val="lt1"/>
              </a:solidFill>
            </a:endParaRPr>
          </a:p>
        </p:txBody>
      </p:sp>
      <p:sp>
        <p:nvSpPr>
          <p:cNvPr id="657" name="Shape 657"/>
          <p:cNvSpPr txBox="1">
            <a:spLocks noGrp="1"/>
          </p:cNvSpPr>
          <p:nvPr>
            <p:ph type="subTitle" idx="1"/>
          </p:nvPr>
        </p:nvSpPr>
        <p:spPr>
          <a:xfrm>
            <a:off x="1549400" y="3860800"/>
            <a:ext cx="9801200" cy="1968525"/>
          </a:xfrm>
          <a:prstGeom prst="rect">
            <a:avLst/>
          </a:prstGeom>
        </p:spPr>
        <p:txBody>
          <a:bodyPr wrap="square" lIns="91425" tIns="91425" rIns="91425" bIns="91425" anchor="t" anchorCtr="0">
            <a:noAutofit/>
          </a:bodyPr>
          <a:lstStyle/>
          <a:p>
            <a:pPr lvl="0" rtl="0">
              <a:spcBef>
                <a:spcPts val="0"/>
              </a:spcBef>
              <a:buClr>
                <a:schemeClr val="lt1"/>
              </a:buClr>
              <a:buSzPct val="25000"/>
              <a:buFont typeface="Calibri"/>
              <a:buNone/>
            </a:pPr>
            <a:r>
              <a:rPr lang="en-US" sz="3800" b="1" dirty="0"/>
              <a:t>SANGEETA SRIVASTAVA AWASTHI, MD</a:t>
            </a:r>
            <a:br>
              <a:rPr lang="en-US" sz="3800" b="1" dirty="0"/>
            </a:br>
            <a:r>
              <a:rPr lang="en-US" sz="3800" b="1" dirty="0"/>
              <a:t>SANGEETA.AWASTHI@TTUHSC.EDU</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578325" y="307350"/>
            <a:ext cx="5896800" cy="861300"/>
          </a:xfrm>
          <a:prstGeom prst="rect">
            <a:avLst/>
          </a:prstGeom>
          <a:noFill/>
          <a:ln>
            <a:noFill/>
          </a:ln>
        </p:spPr>
        <p:txBody>
          <a:bodyPr wrap="square" lIns="91425" tIns="45700" rIns="91425" bIns="45700" anchor="ctr" anchorCtr="0">
            <a:noAutofit/>
          </a:bodyPr>
          <a:lstStyle/>
          <a:p>
            <a:pPr marL="0" marR="0" lvl="0" indent="0" algn="l" rtl="0">
              <a:spcBef>
                <a:spcPts val="0"/>
              </a:spcBef>
              <a:buClr>
                <a:schemeClr val="lt1"/>
              </a:buClr>
              <a:buSzPct val="25000"/>
              <a:buFont typeface="Calibri"/>
              <a:buNone/>
            </a:pPr>
            <a:r>
              <a:rPr lang="en-US" b="1" i="0" u="none" strike="noStrike" cap="none">
                <a:solidFill>
                  <a:srgbClr val="351C75"/>
                </a:solidFill>
                <a:latin typeface="Calibri"/>
                <a:ea typeface="Calibri"/>
                <a:cs typeface="Calibri"/>
                <a:sym typeface="Calibri"/>
              </a:rPr>
              <a:t>DEPRESSIVE DISORDERS</a:t>
            </a:r>
          </a:p>
        </p:txBody>
      </p:sp>
      <p:sp>
        <p:nvSpPr>
          <p:cNvPr id="225" name="Shape 225"/>
          <p:cNvSpPr txBox="1">
            <a:spLocks noGrp="1"/>
          </p:cNvSpPr>
          <p:nvPr>
            <p:ph type="body" idx="1"/>
          </p:nvPr>
        </p:nvSpPr>
        <p:spPr>
          <a:xfrm>
            <a:off x="578325" y="1182150"/>
            <a:ext cx="10692600" cy="5286300"/>
          </a:xfrm>
          <a:prstGeom prst="rect">
            <a:avLst/>
          </a:prstGeom>
          <a:noFill/>
          <a:ln>
            <a:noFill/>
          </a:ln>
        </p:spPr>
        <p:txBody>
          <a:bodyPr wrap="square" lIns="91425" tIns="45700" rIns="91425" bIns="45700" anchor="ctr" anchorCtr="0">
            <a:noAutofit/>
          </a:bodyPr>
          <a:lstStyle/>
          <a:p>
            <a:pPr marL="285750" marR="0" lvl="0" indent="-285750" algn="l" rtl="0">
              <a:spcBef>
                <a:spcPts val="0"/>
              </a:spcBef>
              <a:spcAft>
                <a:spcPts val="0"/>
              </a:spcAft>
              <a:buClr>
                <a:schemeClr val="lt1"/>
              </a:buClr>
              <a:buSzPct val="100000"/>
              <a:buFont typeface="Arial"/>
              <a:buChar char="•"/>
            </a:pPr>
            <a:r>
              <a:rPr lang="en-US" sz="3600" b="0" i="0" u="none" strike="noStrike" cap="none" dirty="0">
                <a:solidFill>
                  <a:schemeClr val="lt1"/>
                </a:solidFill>
                <a:latin typeface="Calibri"/>
                <a:ea typeface="Calibri"/>
                <a:cs typeface="Calibri"/>
                <a:sym typeface="Calibri"/>
              </a:rPr>
              <a:t>Major depressive disorder, single episode or recurrent</a:t>
            </a:r>
          </a:p>
          <a:p>
            <a:pPr marL="285750" marR="0" lvl="0" indent="-285750" algn="l" rtl="0">
              <a:spcBef>
                <a:spcPts val="1000"/>
              </a:spcBef>
              <a:spcAft>
                <a:spcPts val="0"/>
              </a:spcAft>
              <a:buClr>
                <a:schemeClr val="lt1"/>
              </a:buClr>
              <a:buSzPct val="100000"/>
              <a:buFont typeface="Arial"/>
              <a:buChar char="•"/>
            </a:pPr>
            <a:r>
              <a:rPr lang="en-US" sz="3600" b="0" i="0" u="none" strike="noStrike" cap="none" dirty="0">
                <a:solidFill>
                  <a:schemeClr val="lt1"/>
                </a:solidFill>
                <a:latin typeface="Calibri"/>
                <a:ea typeface="Calibri"/>
                <a:cs typeface="Calibri"/>
                <a:sym typeface="Calibri"/>
              </a:rPr>
              <a:t>Persistent depressive disorder</a:t>
            </a:r>
          </a:p>
          <a:p>
            <a:pPr marL="285750" marR="0" lvl="0" indent="-285750" algn="l" rtl="0">
              <a:spcBef>
                <a:spcPts val="1000"/>
              </a:spcBef>
              <a:spcAft>
                <a:spcPts val="0"/>
              </a:spcAft>
              <a:buClr>
                <a:schemeClr val="lt1"/>
              </a:buClr>
              <a:buSzPct val="100000"/>
              <a:buFont typeface="Arial"/>
              <a:buChar char="•"/>
            </a:pPr>
            <a:r>
              <a:rPr lang="en-US" sz="3600" b="0" i="0" u="none" strike="noStrike" cap="none" dirty="0">
                <a:solidFill>
                  <a:schemeClr val="lt1"/>
                </a:solidFill>
                <a:latin typeface="Calibri"/>
                <a:ea typeface="Calibri"/>
                <a:cs typeface="Calibri"/>
                <a:sym typeface="Calibri"/>
              </a:rPr>
              <a:t>Disruptive mood dysregulation disorder</a:t>
            </a:r>
          </a:p>
          <a:p>
            <a:pPr marL="285750" marR="0" lvl="0" indent="-285750" algn="l" rtl="0">
              <a:spcBef>
                <a:spcPts val="1000"/>
              </a:spcBef>
              <a:spcAft>
                <a:spcPts val="0"/>
              </a:spcAft>
              <a:buClr>
                <a:schemeClr val="lt1"/>
              </a:buClr>
              <a:buSzPct val="100000"/>
              <a:buFont typeface="Arial"/>
              <a:buChar char="•"/>
            </a:pPr>
            <a:r>
              <a:rPr lang="en-US" sz="3600" b="0" i="0" u="none" strike="noStrike" cap="none" dirty="0">
                <a:solidFill>
                  <a:schemeClr val="lt1"/>
                </a:solidFill>
                <a:latin typeface="Calibri"/>
                <a:ea typeface="Calibri"/>
                <a:cs typeface="Calibri"/>
                <a:sym typeface="Calibri"/>
              </a:rPr>
              <a:t>Premenstrual dysphoric disorder</a:t>
            </a:r>
          </a:p>
          <a:p>
            <a:pPr marL="285750" marR="0" lvl="0" indent="-285750" algn="l" rtl="0">
              <a:spcBef>
                <a:spcPts val="1000"/>
              </a:spcBef>
              <a:spcAft>
                <a:spcPts val="0"/>
              </a:spcAft>
              <a:buClr>
                <a:schemeClr val="lt1"/>
              </a:buClr>
              <a:buSzPct val="100000"/>
              <a:buFont typeface="Arial"/>
              <a:buChar char="•"/>
            </a:pPr>
            <a:r>
              <a:rPr lang="en-US" sz="3600" b="0" i="0" u="none" strike="noStrike" cap="none" dirty="0">
                <a:solidFill>
                  <a:schemeClr val="lt1"/>
                </a:solidFill>
                <a:latin typeface="Calibri"/>
                <a:ea typeface="Calibri"/>
                <a:cs typeface="Calibri"/>
                <a:sym typeface="Calibri"/>
              </a:rPr>
              <a:t>Substance/medication-induced depressive disorder</a:t>
            </a:r>
          </a:p>
          <a:p>
            <a:pPr marL="285750" marR="0" lvl="0" indent="-285750" algn="l" rtl="0">
              <a:spcBef>
                <a:spcPts val="1000"/>
              </a:spcBef>
              <a:spcAft>
                <a:spcPts val="0"/>
              </a:spcAft>
              <a:buClr>
                <a:schemeClr val="lt1"/>
              </a:buClr>
              <a:buSzPct val="100000"/>
              <a:buFont typeface="Arial"/>
              <a:buChar char="•"/>
            </a:pPr>
            <a:r>
              <a:rPr lang="en-US" sz="3600" b="0" i="0" u="none" strike="noStrike" cap="none" dirty="0">
                <a:solidFill>
                  <a:schemeClr val="lt1"/>
                </a:solidFill>
                <a:latin typeface="Calibri"/>
                <a:ea typeface="Calibri"/>
                <a:cs typeface="Calibri"/>
                <a:sym typeface="Calibri"/>
              </a:rPr>
              <a:t>Depressive disorder due to another medical condition</a:t>
            </a:r>
          </a:p>
          <a:p>
            <a:pPr marL="285750" marR="0" lvl="0" indent="-285750" algn="l" rtl="0">
              <a:spcBef>
                <a:spcPts val="1000"/>
              </a:spcBef>
              <a:spcAft>
                <a:spcPts val="0"/>
              </a:spcAft>
              <a:buClr>
                <a:schemeClr val="lt1"/>
              </a:buClr>
              <a:buSzPct val="100000"/>
              <a:buFont typeface="Arial"/>
              <a:buChar char="•"/>
            </a:pPr>
            <a:r>
              <a:rPr lang="en-US" sz="3600" b="0" i="0" u="none" strike="noStrike" cap="none" dirty="0">
                <a:solidFill>
                  <a:schemeClr val="lt1"/>
                </a:solidFill>
                <a:latin typeface="Calibri"/>
                <a:ea typeface="Calibri"/>
                <a:cs typeface="Calibri"/>
                <a:sym typeface="Calibri"/>
              </a:rPr>
              <a:t>Other specified depressive disorder</a:t>
            </a:r>
          </a:p>
          <a:p>
            <a:pPr marL="285750" marR="0" lvl="0" indent="-285750" algn="l" rtl="0">
              <a:spcBef>
                <a:spcPts val="1000"/>
              </a:spcBef>
              <a:spcAft>
                <a:spcPts val="0"/>
              </a:spcAft>
              <a:buClr>
                <a:schemeClr val="lt1"/>
              </a:buClr>
              <a:buSzPct val="100000"/>
              <a:buFont typeface="Arial"/>
              <a:buChar char="•"/>
            </a:pPr>
            <a:r>
              <a:rPr lang="en-US" sz="3600" b="0" i="0" u="none" strike="noStrike" cap="none" dirty="0">
                <a:solidFill>
                  <a:schemeClr val="lt1"/>
                </a:solidFill>
                <a:latin typeface="Calibri"/>
                <a:ea typeface="Calibri"/>
                <a:cs typeface="Calibri"/>
                <a:sym typeface="Calibri"/>
              </a:rPr>
              <a:t>Unspecified depressive disorder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230"/>
          <p:cNvSpPr txBox="1">
            <a:spLocks noGrp="1"/>
          </p:cNvSpPr>
          <p:nvPr>
            <p:ph type="title"/>
          </p:nvPr>
        </p:nvSpPr>
        <p:spPr>
          <a:xfrm>
            <a:off x="1136737" y="2388296"/>
            <a:ext cx="10131300" cy="1456200"/>
          </a:xfrm>
          <a:prstGeom prst="rect">
            <a:avLst/>
          </a:prstGeom>
          <a:noFill/>
          <a:ln>
            <a:noFill/>
          </a:ln>
        </p:spPr>
        <p:txBody>
          <a:bodyPr wrap="square" lIns="91425" tIns="45700" rIns="91425" bIns="45700" anchor="ctr" anchorCtr="0">
            <a:noAutofit/>
          </a:bodyPr>
          <a:lstStyle/>
          <a:p>
            <a:pPr marL="0" marR="0" lvl="0" indent="0" algn="l" rtl="0">
              <a:spcBef>
                <a:spcPts val="0"/>
              </a:spcBef>
              <a:buClr>
                <a:schemeClr val="lt1"/>
              </a:buClr>
              <a:buSzPct val="25000"/>
              <a:buFont typeface="Calibri"/>
              <a:buNone/>
            </a:pPr>
            <a:r>
              <a:rPr lang="en-US" sz="5600" b="1" i="0" u="none" strike="noStrike" cap="none" dirty="0">
                <a:solidFill>
                  <a:srgbClr val="FFD474"/>
                </a:solidFill>
                <a:latin typeface="Calibri"/>
                <a:ea typeface="Calibri"/>
                <a:cs typeface="Calibri"/>
                <a:sym typeface="Calibri"/>
              </a:rPr>
              <a:t>MAJOR DEPRESSIVE DISORDER</a:t>
            </a:r>
          </a:p>
        </p:txBody>
      </p:sp>
    </p:spTree>
    <p:extLst>
      <p:ext uri="{BB962C8B-B14F-4D97-AF65-F5344CB8AC3E}">
        <p14:creationId xmlns:p14="http://schemas.microsoft.com/office/powerpoint/2010/main" val="9653377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a:off x="598475" y="233450"/>
            <a:ext cx="8274600" cy="787500"/>
          </a:xfrm>
          <a:prstGeom prst="rect">
            <a:avLst/>
          </a:prstGeom>
          <a:noFill/>
          <a:ln>
            <a:noFill/>
          </a:ln>
        </p:spPr>
        <p:txBody>
          <a:bodyPr wrap="square" lIns="91425" tIns="45700" rIns="91425" bIns="45700" anchor="ctr" anchorCtr="0">
            <a:noAutofit/>
          </a:bodyPr>
          <a:lstStyle/>
          <a:p>
            <a:pPr marL="0" marR="0" lvl="0" indent="0" algn="l" rtl="0">
              <a:spcBef>
                <a:spcPts val="0"/>
              </a:spcBef>
              <a:buClr>
                <a:schemeClr val="lt1"/>
              </a:buClr>
              <a:buSzPct val="25000"/>
              <a:buFont typeface="Calibri"/>
              <a:buNone/>
            </a:pPr>
            <a:r>
              <a:rPr lang="en-US" b="1" i="0" u="none" strike="noStrike" cap="none">
                <a:solidFill>
                  <a:srgbClr val="351C75"/>
                </a:solidFill>
                <a:latin typeface="Calibri"/>
                <a:ea typeface="Calibri"/>
                <a:cs typeface="Calibri"/>
                <a:sym typeface="Calibri"/>
              </a:rPr>
              <a:t>MAJOR DEPRESSIVE DISORDER</a:t>
            </a:r>
          </a:p>
        </p:txBody>
      </p:sp>
      <p:sp>
        <p:nvSpPr>
          <p:cNvPr id="231" name="Shape 231"/>
          <p:cNvSpPr txBox="1">
            <a:spLocks noGrp="1"/>
          </p:cNvSpPr>
          <p:nvPr>
            <p:ph type="body" idx="1"/>
          </p:nvPr>
        </p:nvSpPr>
        <p:spPr>
          <a:xfrm>
            <a:off x="598475" y="1020950"/>
            <a:ext cx="10882324" cy="5608450"/>
          </a:xfrm>
          <a:prstGeom prst="rect">
            <a:avLst/>
          </a:prstGeom>
          <a:noFill/>
          <a:ln>
            <a:noFill/>
          </a:ln>
        </p:spPr>
        <p:txBody>
          <a:bodyPr wrap="square" lIns="91425" tIns="45700" rIns="91425" bIns="45700" anchor="ctr" anchorCtr="0">
            <a:noAutofit/>
          </a:bodyPr>
          <a:lstStyle/>
          <a:p>
            <a:pPr marL="285750" marR="0" lvl="0" indent="-275590" algn="l" rtl="0">
              <a:lnSpc>
                <a:spcPct val="80000"/>
              </a:lnSpc>
              <a:spcBef>
                <a:spcPts val="0"/>
              </a:spcBef>
              <a:spcAft>
                <a:spcPts val="0"/>
              </a:spcAft>
              <a:buClr>
                <a:srgbClr val="FFD966"/>
              </a:buClr>
              <a:buSzPct val="100000"/>
              <a:buFont typeface="Arial"/>
              <a:buChar char="•"/>
            </a:pPr>
            <a:r>
              <a:rPr lang="en-US" sz="3600" b="0" i="0" u="none" strike="noStrike" cap="none" dirty="0">
                <a:solidFill>
                  <a:srgbClr val="FFD966"/>
                </a:solidFill>
                <a:sym typeface="Calibri"/>
              </a:rPr>
              <a:t>Lifetime prevalence </a:t>
            </a:r>
            <a:r>
              <a:rPr lang="en-US" sz="3600" b="1" i="0" u="none" strike="noStrike" cap="none" dirty="0">
                <a:solidFill>
                  <a:srgbClr val="FFD966"/>
                </a:solidFill>
                <a:sym typeface="Calibri"/>
              </a:rPr>
              <a:t>17%</a:t>
            </a:r>
          </a:p>
          <a:p>
            <a:pPr marL="285750" marR="0" lvl="0" indent="-275590" algn="l" rtl="0">
              <a:lnSpc>
                <a:spcPct val="80000"/>
              </a:lnSpc>
              <a:spcBef>
                <a:spcPts val="1000"/>
              </a:spcBef>
              <a:spcAft>
                <a:spcPts val="0"/>
              </a:spcAft>
              <a:buClr>
                <a:schemeClr val="lt1"/>
              </a:buClr>
              <a:buSzPct val="100000"/>
              <a:buFont typeface="Arial"/>
              <a:buChar char="•"/>
            </a:pPr>
            <a:r>
              <a:rPr lang="en-US" sz="3600" b="0" i="0" u="none" strike="noStrike" cap="none" dirty="0" err="1">
                <a:solidFill>
                  <a:schemeClr val="lt1"/>
                </a:solidFill>
                <a:sym typeface="Calibri"/>
              </a:rPr>
              <a:t>Female:male</a:t>
            </a:r>
            <a:r>
              <a:rPr lang="en-US" sz="3600" b="0" i="0" u="none" strike="noStrike" cap="none" dirty="0">
                <a:solidFill>
                  <a:schemeClr val="lt1"/>
                </a:solidFill>
                <a:sym typeface="Calibri"/>
              </a:rPr>
              <a:t> ratio 2:1</a:t>
            </a:r>
          </a:p>
          <a:p>
            <a:pPr marL="285750" marR="0" lvl="0" indent="-275590" algn="l" rtl="0">
              <a:lnSpc>
                <a:spcPct val="80000"/>
              </a:lnSpc>
              <a:spcBef>
                <a:spcPts val="1000"/>
              </a:spcBef>
              <a:spcAft>
                <a:spcPts val="0"/>
              </a:spcAft>
              <a:buClr>
                <a:schemeClr val="lt1"/>
              </a:buClr>
              <a:buSzPct val="100000"/>
              <a:buFont typeface="Arial"/>
              <a:buChar char="•"/>
            </a:pPr>
            <a:r>
              <a:rPr lang="en-US" sz="3600" b="0" i="0" u="none" strike="noStrike" cap="none" dirty="0">
                <a:solidFill>
                  <a:schemeClr val="lt1"/>
                </a:solidFill>
                <a:sym typeface="Calibri"/>
              </a:rPr>
              <a:t>25% risk to first degree relatives</a:t>
            </a:r>
          </a:p>
          <a:p>
            <a:pPr marL="285750" marR="0" lvl="0" indent="-275590" algn="l" rtl="0">
              <a:lnSpc>
                <a:spcPct val="80000"/>
              </a:lnSpc>
              <a:spcBef>
                <a:spcPts val="1000"/>
              </a:spcBef>
              <a:spcAft>
                <a:spcPts val="0"/>
              </a:spcAft>
              <a:buClr>
                <a:schemeClr val="lt1"/>
              </a:buClr>
              <a:buSzPct val="100000"/>
              <a:buFont typeface="Arial"/>
              <a:buChar char="•"/>
            </a:pPr>
            <a:r>
              <a:rPr lang="en-US" sz="3600" b="0" i="0" u="none" strike="noStrike" cap="none" dirty="0">
                <a:solidFill>
                  <a:schemeClr val="lt1"/>
                </a:solidFill>
                <a:sym typeface="Calibri"/>
              </a:rPr>
              <a:t>50% of people will have a subsequent episode</a:t>
            </a:r>
          </a:p>
          <a:p>
            <a:pPr marL="742950" marR="0" lvl="1" indent="-287337" algn="l" rtl="0">
              <a:lnSpc>
                <a:spcPct val="80000"/>
              </a:lnSpc>
              <a:spcBef>
                <a:spcPts val="1000"/>
              </a:spcBef>
              <a:spcAft>
                <a:spcPts val="0"/>
              </a:spcAft>
              <a:buClr>
                <a:schemeClr val="lt1"/>
              </a:buClr>
              <a:buSzPct val="100000"/>
              <a:buFont typeface="Arial"/>
              <a:buChar char="•"/>
            </a:pPr>
            <a:r>
              <a:rPr lang="en-US" sz="3600" b="0" i="0" u="none" strike="noStrike" cap="none" dirty="0">
                <a:solidFill>
                  <a:schemeClr val="lt1"/>
                </a:solidFill>
                <a:sym typeface="Calibri"/>
              </a:rPr>
              <a:t>Risk of recurrence increases with age &amp; number of episodes</a:t>
            </a:r>
          </a:p>
          <a:p>
            <a:pPr marL="285750" marR="0" lvl="0" indent="-275590" algn="l" rtl="0">
              <a:lnSpc>
                <a:spcPct val="80000"/>
              </a:lnSpc>
              <a:spcBef>
                <a:spcPts val="1000"/>
              </a:spcBef>
              <a:spcAft>
                <a:spcPts val="0"/>
              </a:spcAft>
              <a:buClr>
                <a:schemeClr val="lt1"/>
              </a:buClr>
              <a:buSzPct val="100000"/>
              <a:buFont typeface="Arial"/>
              <a:buChar char="•"/>
            </a:pPr>
            <a:r>
              <a:rPr lang="en-US" sz="3600" b="0" i="0" u="none" strike="noStrike" cap="none" dirty="0">
                <a:solidFill>
                  <a:schemeClr val="lt1"/>
                </a:solidFill>
                <a:sym typeface="Calibri"/>
              </a:rPr>
              <a:t>50% recover within 6 months</a:t>
            </a:r>
          </a:p>
          <a:p>
            <a:pPr marL="285750" marR="0" lvl="0" indent="-275590" algn="l" rtl="0">
              <a:lnSpc>
                <a:spcPct val="80000"/>
              </a:lnSpc>
              <a:spcBef>
                <a:spcPts val="1000"/>
              </a:spcBef>
              <a:spcAft>
                <a:spcPts val="0"/>
              </a:spcAft>
              <a:buClr>
                <a:srgbClr val="FFD966"/>
              </a:buClr>
              <a:buSzPct val="100000"/>
              <a:buFont typeface="Arial"/>
              <a:buChar char="•"/>
            </a:pPr>
            <a:r>
              <a:rPr lang="en-US" sz="3600" b="0" i="0" u="none" strike="noStrike" cap="none" dirty="0">
                <a:solidFill>
                  <a:srgbClr val="FFD966"/>
                </a:solidFill>
                <a:sym typeface="Calibri"/>
              </a:rPr>
              <a:t>15% lifetime suicide risk</a:t>
            </a:r>
          </a:p>
          <a:p>
            <a:pPr marL="285750" marR="0" lvl="0" indent="-275590" algn="l" rtl="0">
              <a:lnSpc>
                <a:spcPct val="80000"/>
              </a:lnSpc>
              <a:spcBef>
                <a:spcPts val="1000"/>
              </a:spcBef>
              <a:spcAft>
                <a:spcPts val="0"/>
              </a:spcAft>
              <a:buClr>
                <a:schemeClr val="lt1"/>
              </a:buClr>
              <a:buSzPct val="100000"/>
              <a:buFont typeface="Arial"/>
              <a:buChar char="•"/>
            </a:pPr>
            <a:r>
              <a:rPr lang="en-US" sz="3600" b="0" i="0" u="none" strike="noStrike" cap="none" dirty="0">
                <a:solidFill>
                  <a:schemeClr val="lt1"/>
                </a:solidFill>
                <a:sym typeface="Calibri"/>
              </a:rPr>
              <a:t>Anxiety disorders common</a:t>
            </a:r>
          </a:p>
          <a:p>
            <a:pPr marL="285750" marR="0" lvl="0" indent="-275590" algn="l" rtl="0">
              <a:lnSpc>
                <a:spcPct val="80000"/>
              </a:lnSpc>
              <a:spcBef>
                <a:spcPts val="1000"/>
              </a:spcBef>
              <a:spcAft>
                <a:spcPts val="0"/>
              </a:spcAft>
              <a:buClr>
                <a:schemeClr val="lt1"/>
              </a:buClr>
              <a:buSzPct val="100000"/>
              <a:buFont typeface="Arial"/>
              <a:buChar char="•"/>
            </a:pPr>
            <a:r>
              <a:rPr lang="en-US" sz="3600" b="0" i="0" u="none" strike="noStrike" cap="none" dirty="0">
                <a:solidFill>
                  <a:srgbClr val="FFD474"/>
                </a:solidFill>
                <a:sym typeface="Calibri"/>
              </a:rPr>
              <a:t>10% develop psychotic feature</a:t>
            </a:r>
            <a:r>
              <a:rPr lang="en-US" sz="3600" dirty="0">
                <a:solidFill>
                  <a:srgbClr val="FFD474"/>
                </a:solidFill>
              </a:rPr>
              <a:t>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Shape 362"/>
          <p:cNvSpPr txBox="1">
            <a:spLocks noGrp="1"/>
          </p:cNvSpPr>
          <p:nvPr>
            <p:ph type="title"/>
          </p:nvPr>
        </p:nvSpPr>
        <p:spPr>
          <a:xfrm>
            <a:off x="538025" y="287200"/>
            <a:ext cx="9357537" cy="526992"/>
          </a:xfrm>
          <a:prstGeom prst="rect">
            <a:avLst/>
          </a:prstGeom>
          <a:noFill/>
          <a:ln>
            <a:noFill/>
          </a:ln>
        </p:spPr>
        <p:txBody>
          <a:bodyPr wrap="square" lIns="91425" tIns="45700" rIns="91425" bIns="45700" anchor="ctr" anchorCtr="0">
            <a:noAutofit/>
          </a:bodyPr>
          <a:lstStyle/>
          <a:p>
            <a:pPr marL="0" marR="0" lvl="0" indent="0" algn="l" rtl="0">
              <a:spcBef>
                <a:spcPts val="0"/>
              </a:spcBef>
              <a:buClr>
                <a:schemeClr val="lt1"/>
              </a:buClr>
              <a:buSzPct val="25000"/>
              <a:buFont typeface="Calibri"/>
              <a:buNone/>
            </a:pPr>
            <a:r>
              <a:rPr lang="en-US" b="1" i="0" u="none" strike="noStrike" cap="none" dirty="0">
                <a:solidFill>
                  <a:srgbClr val="351C75"/>
                </a:solidFill>
                <a:latin typeface="Calibri"/>
                <a:ea typeface="Calibri"/>
                <a:cs typeface="Calibri"/>
                <a:sym typeface="Calibri"/>
              </a:rPr>
              <a:t>SUICIDE IN DEPRESSION</a:t>
            </a:r>
          </a:p>
        </p:txBody>
      </p:sp>
      <p:sp>
        <p:nvSpPr>
          <p:cNvPr id="363" name="Shape 363"/>
          <p:cNvSpPr txBox="1">
            <a:spLocks noGrp="1"/>
          </p:cNvSpPr>
          <p:nvPr>
            <p:ph type="body" idx="1"/>
          </p:nvPr>
        </p:nvSpPr>
        <p:spPr>
          <a:xfrm>
            <a:off x="444500" y="977900"/>
            <a:ext cx="11366500" cy="5651500"/>
          </a:xfrm>
          <a:prstGeom prst="rect">
            <a:avLst/>
          </a:prstGeom>
          <a:noFill/>
          <a:ln>
            <a:noFill/>
          </a:ln>
        </p:spPr>
        <p:txBody>
          <a:bodyPr wrap="square" lIns="91425" tIns="45700" rIns="91425" bIns="45700" anchor="ctr" anchorCtr="0">
            <a:noAutofit/>
          </a:bodyPr>
          <a:lstStyle/>
          <a:p>
            <a:pPr marL="285750" marR="0" lvl="0" indent="-298450" algn="l" rtl="0">
              <a:spcBef>
                <a:spcPts val="0"/>
              </a:spcBef>
              <a:spcAft>
                <a:spcPts val="0"/>
              </a:spcAft>
              <a:buClr>
                <a:schemeClr val="lt1"/>
              </a:buClr>
              <a:buSzPct val="100000"/>
              <a:buFont typeface="Arial"/>
              <a:buChar char="•"/>
            </a:pPr>
            <a:r>
              <a:rPr lang="en-US" sz="3400" b="1" i="0" u="none" strike="noStrike" cap="none" dirty="0">
                <a:solidFill>
                  <a:srgbClr val="FFD966"/>
                </a:solidFill>
                <a:latin typeface="Calibri"/>
                <a:ea typeface="Calibri"/>
                <a:cs typeface="Calibri"/>
                <a:sym typeface="Calibri"/>
              </a:rPr>
              <a:t>10%-15%</a:t>
            </a:r>
            <a:r>
              <a:rPr lang="en-US" sz="3400" b="1" i="0" u="none" strike="noStrike" cap="none" dirty="0">
                <a:solidFill>
                  <a:schemeClr val="lt1"/>
                </a:solidFill>
                <a:latin typeface="Calibri"/>
                <a:ea typeface="Calibri"/>
                <a:cs typeface="Calibri"/>
                <a:sym typeface="Calibri"/>
              </a:rPr>
              <a:t> </a:t>
            </a:r>
            <a:r>
              <a:rPr lang="en-US" sz="3400" b="0" i="0" u="none" strike="noStrike" cap="none" dirty="0">
                <a:solidFill>
                  <a:schemeClr val="lt1"/>
                </a:solidFill>
                <a:latin typeface="Calibri"/>
                <a:ea typeface="Calibri"/>
                <a:cs typeface="Calibri"/>
                <a:sym typeface="Calibri"/>
              </a:rPr>
              <a:t>of all patients hospitalized for depression commit suicide</a:t>
            </a:r>
          </a:p>
          <a:p>
            <a:pPr marL="285750" marR="0" lvl="0" indent="-298450" algn="l" rtl="0">
              <a:spcBef>
                <a:spcPts val="1000"/>
              </a:spcBef>
              <a:spcAft>
                <a:spcPts val="0"/>
              </a:spcAft>
              <a:buClr>
                <a:schemeClr val="lt1"/>
              </a:buClr>
              <a:buSzPct val="100000"/>
              <a:buFont typeface="Arial"/>
              <a:buChar char="•"/>
            </a:pPr>
            <a:r>
              <a:rPr lang="en-US" sz="3400" b="0" i="0" u="none" strike="noStrike" cap="none" dirty="0">
                <a:solidFill>
                  <a:schemeClr val="lt1"/>
                </a:solidFill>
                <a:latin typeface="Calibri"/>
                <a:ea typeface="Calibri"/>
                <a:cs typeface="Calibri"/>
                <a:sym typeface="Calibri"/>
              </a:rPr>
              <a:t>Factors suggesting increased risk for suicide</a:t>
            </a:r>
          </a:p>
          <a:p>
            <a:pPr marL="742950" marR="0" lvl="1" indent="-298450" algn="l" rtl="0">
              <a:spcBef>
                <a:spcPts val="1000"/>
              </a:spcBef>
              <a:spcAft>
                <a:spcPts val="0"/>
              </a:spcAft>
              <a:buClr>
                <a:schemeClr val="lt1"/>
              </a:buClr>
              <a:buSzPct val="100000"/>
              <a:buFont typeface="Arial"/>
              <a:buChar char="•"/>
            </a:pPr>
            <a:r>
              <a:rPr lang="en-US" sz="3400" b="0" i="0" u="none" strike="noStrike" cap="none" dirty="0">
                <a:solidFill>
                  <a:schemeClr val="lt1"/>
                </a:solidFill>
                <a:latin typeface="Calibri"/>
                <a:ea typeface="Calibri"/>
                <a:cs typeface="Calibri"/>
                <a:sym typeface="Calibri"/>
              </a:rPr>
              <a:t>Being divorced or living </a:t>
            </a:r>
            <a:r>
              <a:rPr lang="en-US" sz="3400" b="0" i="0" u="none" strike="noStrike" cap="none" dirty="0">
                <a:solidFill>
                  <a:srgbClr val="FFD474"/>
                </a:solidFill>
                <a:latin typeface="Calibri"/>
                <a:ea typeface="Calibri"/>
                <a:cs typeface="Calibri"/>
                <a:sym typeface="Calibri"/>
              </a:rPr>
              <a:t>alone</a:t>
            </a:r>
          </a:p>
          <a:p>
            <a:pPr marL="742950" marR="0" lvl="1" indent="-298450" algn="l" rtl="0">
              <a:spcBef>
                <a:spcPts val="1000"/>
              </a:spcBef>
              <a:spcAft>
                <a:spcPts val="0"/>
              </a:spcAft>
              <a:buClr>
                <a:schemeClr val="lt1"/>
              </a:buClr>
              <a:buSzPct val="100000"/>
              <a:buFont typeface="Arial"/>
              <a:buChar char="•"/>
            </a:pPr>
            <a:r>
              <a:rPr lang="en-US" sz="3400" b="0" i="0" u="none" strike="noStrike" cap="none" dirty="0">
                <a:solidFill>
                  <a:schemeClr val="lt1"/>
                </a:solidFill>
                <a:latin typeface="Calibri"/>
                <a:ea typeface="Calibri"/>
                <a:cs typeface="Calibri"/>
                <a:sym typeface="Calibri"/>
              </a:rPr>
              <a:t>History of </a:t>
            </a:r>
            <a:r>
              <a:rPr lang="en-US" sz="3400" b="0" i="0" u="none" strike="noStrike" cap="none" dirty="0">
                <a:solidFill>
                  <a:srgbClr val="FFD474"/>
                </a:solidFill>
                <a:latin typeface="Calibri"/>
                <a:ea typeface="Calibri"/>
                <a:cs typeface="Calibri"/>
                <a:sym typeface="Calibri"/>
              </a:rPr>
              <a:t>alcohol or drug abuse</a:t>
            </a:r>
          </a:p>
          <a:p>
            <a:pPr marL="742950" marR="0" lvl="1" indent="-298450" algn="l" rtl="0">
              <a:spcBef>
                <a:spcPts val="1000"/>
              </a:spcBef>
              <a:spcAft>
                <a:spcPts val="0"/>
              </a:spcAft>
              <a:buClr>
                <a:schemeClr val="lt1"/>
              </a:buClr>
              <a:buSzPct val="100000"/>
              <a:buFont typeface="Arial"/>
              <a:buChar char="•"/>
            </a:pPr>
            <a:r>
              <a:rPr lang="en-US" sz="3400" b="0" i="0" u="none" strike="noStrike" cap="none" dirty="0">
                <a:solidFill>
                  <a:schemeClr val="lt1"/>
                </a:solidFill>
                <a:latin typeface="Calibri"/>
                <a:ea typeface="Calibri"/>
                <a:cs typeface="Calibri"/>
                <a:sym typeface="Calibri"/>
              </a:rPr>
              <a:t>Being </a:t>
            </a:r>
            <a:r>
              <a:rPr lang="en-US" sz="3400" b="0" i="0" u="none" strike="noStrike" cap="none" dirty="0">
                <a:solidFill>
                  <a:srgbClr val="FFD474"/>
                </a:solidFill>
                <a:latin typeface="Calibri"/>
                <a:ea typeface="Calibri"/>
                <a:cs typeface="Calibri"/>
                <a:sym typeface="Calibri"/>
              </a:rPr>
              <a:t>older than 40</a:t>
            </a:r>
          </a:p>
          <a:p>
            <a:pPr marL="742950" marR="0" lvl="1" indent="-298450" algn="l" rtl="0">
              <a:spcBef>
                <a:spcPts val="1000"/>
              </a:spcBef>
              <a:spcAft>
                <a:spcPts val="0"/>
              </a:spcAft>
              <a:buClr>
                <a:schemeClr val="lt1"/>
              </a:buClr>
              <a:buSzPct val="100000"/>
              <a:buFont typeface="Arial"/>
              <a:buChar char="•"/>
            </a:pPr>
            <a:r>
              <a:rPr lang="en-US" sz="3400" b="0" i="0" u="none" strike="noStrike" cap="none" dirty="0">
                <a:solidFill>
                  <a:schemeClr val="lt1"/>
                </a:solidFill>
                <a:latin typeface="Calibri"/>
                <a:ea typeface="Calibri"/>
                <a:cs typeface="Calibri"/>
                <a:sym typeface="Calibri"/>
              </a:rPr>
              <a:t>History of </a:t>
            </a:r>
            <a:r>
              <a:rPr lang="en-US" sz="3400" b="0" i="0" u="none" strike="noStrike" cap="none" dirty="0">
                <a:solidFill>
                  <a:srgbClr val="FFD474"/>
                </a:solidFill>
                <a:latin typeface="Calibri"/>
                <a:ea typeface="Calibri"/>
                <a:cs typeface="Calibri"/>
                <a:sym typeface="Calibri"/>
              </a:rPr>
              <a:t>prior suicide attempt</a:t>
            </a:r>
          </a:p>
          <a:p>
            <a:pPr marL="742950" marR="0" lvl="1" indent="-298450" algn="l" rtl="0">
              <a:spcBef>
                <a:spcPts val="1000"/>
              </a:spcBef>
              <a:spcAft>
                <a:spcPts val="0"/>
              </a:spcAft>
              <a:buClr>
                <a:schemeClr val="lt1"/>
              </a:buClr>
              <a:buSzPct val="100000"/>
              <a:buFont typeface="Arial"/>
              <a:buChar char="•"/>
            </a:pPr>
            <a:r>
              <a:rPr lang="en-US" sz="3400" b="0" i="0" u="none" strike="noStrike" cap="none" dirty="0">
                <a:solidFill>
                  <a:schemeClr val="lt1"/>
                </a:solidFill>
                <a:latin typeface="Calibri"/>
                <a:ea typeface="Calibri"/>
                <a:cs typeface="Calibri"/>
                <a:sym typeface="Calibri"/>
              </a:rPr>
              <a:t>Suicidal ideation with a </a:t>
            </a:r>
            <a:r>
              <a:rPr lang="en-US" sz="3400" b="0" i="0" u="none" strike="noStrike" cap="none" dirty="0">
                <a:solidFill>
                  <a:srgbClr val="FFD474"/>
                </a:solidFill>
                <a:latin typeface="Calibri"/>
                <a:ea typeface="Calibri"/>
                <a:cs typeface="Calibri"/>
                <a:sym typeface="Calibri"/>
              </a:rPr>
              <a:t>plan</a:t>
            </a:r>
          </a:p>
          <a:p>
            <a:pPr marL="742950" marR="0" lvl="1" indent="-298450" algn="l" rtl="0">
              <a:spcBef>
                <a:spcPts val="1000"/>
              </a:spcBef>
              <a:spcAft>
                <a:spcPts val="0"/>
              </a:spcAft>
              <a:buClr>
                <a:schemeClr val="lt1"/>
              </a:buClr>
              <a:buSzPct val="100000"/>
              <a:buFont typeface="Arial"/>
              <a:buChar char="•"/>
            </a:pPr>
            <a:r>
              <a:rPr lang="en-US" sz="3400" b="0" i="0" u="none" strike="noStrike" cap="none" dirty="0">
                <a:solidFill>
                  <a:srgbClr val="FFD474"/>
                </a:solidFill>
                <a:latin typeface="Calibri"/>
                <a:ea typeface="Calibri"/>
                <a:cs typeface="Calibri"/>
                <a:sym typeface="Calibri"/>
              </a:rPr>
              <a:t>Family history</a:t>
            </a:r>
            <a:r>
              <a:rPr lang="en-US" sz="3400" b="0" i="0" u="none" strike="noStrike" cap="none" dirty="0">
                <a:solidFill>
                  <a:schemeClr val="lt1"/>
                </a:solidFill>
                <a:latin typeface="Calibri"/>
                <a:ea typeface="Calibri"/>
                <a:cs typeface="Calibri"/>
                <a:sym typeface="Calibri"/>
              </a:rPr>
              <a:t> of suicide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PQuestion"/>
          <p:cNvSpPr>
            <a:spLocks noGrp="1"/>
          </p:cNvSpPr>
          <p:nvPr>
            <p:ph type="title" idx="4294967295"/>
          </p:nvPr>
        </p:nvSpPr>
        <p:spPr>
          <a:xfrm>
            <a:off x="216568" y="240633"/>
            <a:ext cx="11574378" cy="2550694"/>
          </a:xfrm>
        </p:spPr>
        <p:txBody>
          <a:bodyPr/>
          <a:lstStyle/>
          <a:p>
            <a:pPr lvl="0"/>
            <a:r>
              <a:rPr lang="en-US" sz="2600" b="0" dirty="0">
                <a:solidFill>
                  <a:schemeClr val="lt1"/>
                </a:solidFill>
              </a:rPr>
              <a:t> </a:t>
            </a:r>
            <a:r>
              <a:rPr lang="en-US" sz="2600" b="0" dirty="0" smtClean="0">
                <a:solidFill>
                  <a:schemeClr val="lt1"/>
                </a:solidFill>
              </a:rPr>
              <a:t>A 30-year-old </a:t>
            </a:r>
            <a:r>
              <a:rPr lang="en-US" sz="2600" b="0" dirty="0">
                <a:solidFill>
                  <a:schemeClr val="lt1"/>
                </a:solidFill>
              </a:rPr>
              <a:t>man presents to your office complaining of being “down” the last month. He has been suffering from difficulty falling and staying asleep, severe fatigue, guilt, poor appetite, and thoughts of wanting to take his life. He does not ever recall feeling this bad. He has stopped talking with his friend and has no interest in doing anything. You believe he is suffering from a major depressive disorder. In order to diagnose this, which symptom must be present? </a:t>
            </a:r>
            <a:r>
              <a:rPr lang="en-US" sz="2000" b="0" dirty="0">
                <a:solidFill>
                  <a:schemeClr val="lt1"/>
                </a:solidFill>
              </a:rPr>
              <a:t/>
            </a:r>
            <a:br>
              <a:rPr lang="en-US" sz="2000" b="0" dirty="0">
                <a:solidFill>
                  <a:schemeClr val="lt1"/>
                </a:solidFill>
              </a:rPr>
            </a:br>
            <a:endParaRPr lang="en-US" altLang="en-US" sz="2000" dirty="0">
              <a:ea typeface="MS PGothic" charset="-128"/>
            </a:endParaRPr>
          </a:p>
        </p:txBody>
      </p:sp>
      <p:sp>
        <p:nvSpPr>
          <p:cNvPr id="13314" name="TPAnswers"/>
          <p:cNvSpPr>
            <a:spLocks noGrp="1"/>
          </p:cNvSpPr>
          <p:nvPr>
            <p:ph idx="4294967295"/>
            <p:custDataLst>
              <p:tags r:id="rId2"/>
            </p:custDataLst>
          </p:nvPr>
        </p:nvSpPr>
        <p:spPr>
          <a:xfrm>
            <a:off x="216568" y="2959769"/>
            <a:ext cx="6376736" cy="3166394"/>
          </a:xfrm>
        </p:spPr>
        <p:txBody>
          <a:bodyPr>
            <a:normAutofit/>
          </a:bodyPr>
          <a:lstStyle/>
          <a:p>
            <a:pPr marL="514350" indent="-514350">
              <a:buFont typeface="Arial" charset="0"/>
              <a:buAutoNum type="alphaUcPeriod"/>
            </a:pPr>
            <a:r>
              <a:rPr lang="en-US" altLang="en-US" sz="2400" dirty="0" smtClean="0">
                <a:ea typeface="MS PGothic" charset="-128"/>
              </a:rPr>
              <a:t>Decreased appetite</a:t>
            </a:r>
          </a:p>
          <a:p>
            <a:pPr marL="514350" indent="-514350">
              <a:buFont typeface="Arial" charset="0"/>
              <a:buAutoNum type="alphaUcPeriod"/>
            </a:pPr>
            <a:r>
              <a:rPr lang="en-US" altLang="en-US" sz="2400" dirty="0" smtClean="0">
                <a:ea typeface="MS PGothic" charset="-128"/>
              </a:rPr>
              <a:t>Fatigue</a:t>
            </a:r>
          </a:p>
          <a:p>
            <a:pPr marL="514350" indent="-514350">
              <a:buFont typeface="Arial" charset="0"/>
              <a:buAutoNum type="alphaUcPeriod"/>
            </a:pPr>
            <a:r>
              <a:rPr lang="en-US" altLang="en-US" sz="2400" dirty="0" smtClean="0">
                <a:ea typeface="MS PGothic" charset="-128"/>
              </a:rPr>
              <a:t>Insomnia</a:t>
            </a:r>
          </a:p>
          <a:p>
            <a:pPr marL="514350" indent="-514350">
              <a:buFont typeface="Arial" charset="0"/>
              <a:buAutoNum type="alphaUcPeriod"/>
            </a:pPr>
            <a:r>
              <a:rPr lang="en-US" altLang="en-US" sz="2400" dirty="0" smtClean="0">
                <a:ea typeface="MS PGothic" charset="-128"/>
              </a:rPr>
              <a:t>Loss of interest (anhedonia)</a:t>
            </a:r>
          </a:p>
        </p:txBody>
      </p:sp>
      <p:pic>
        <p:nvPicPr>
          <p:cNvPr id="2" name="TPChart" hidden="1"/>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7098632" y="2959769"/>
            <a:ext cx="4906989" cy="3495174"/>
          </a:xfrm>
          <a:prstGeom prst="rect">
            <a:avLst/>
          </a:prstGeom>
        </p:spPr>
      </p:pic>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504425" y="260300"/>
            <a:ext cx="10087375" cy="730300"/>
          </a:xfrm>
          <a:prstGeom prst="rect">
            <a:avLst/>
          </a:prstGeom>
          <a:noFill/>
          <a:ln>
            <a:noFill/>
          </a:ln>
        </p:spPr>
        <p:txBody>
          <a:bodyPr wrap="square" lIns="91425" tIns="45700" rIns="91425" bIns="45700" anchor="ctr" anchorCtr="0">
            <a:noAutofit/>
          </a:bodyPr>
          <a:lstStyle/>
          <a:p>
            <a:pPr marL="0" marR="0" lvl="0" indent="0" algn="l" rtl="0">
              <a:spcBef>
                <a:spcPts val="0"/>
              </a:spcBef>
              <a:buClr>
                <a:schemeClr val="lt1"/>
              </a:buClr>
              <a:buSzPct val="25000"/>
              <a:buFont typeface="Calibri"/>
              <a:buNone/>
            </a:pPr>
            <a:r>
              <a:rPr lang="en-US" b="1" i="0" u="none" strike="noStrike" cap="none" smtClean="0">
                <a:solidFill>
                  <a:srgbClr val="351C75"/>
                </a:solidFill>
                <a:latin typeface="Calibri"/>
                <a:ea typeface="Calibri"/>
                <a:cs typeface="Calibri"/>
                <a:sym typeface="Calibri"/>
              </a:rPr>
              <a:t>DEPRESSIVE SYMPTOMS- </a:t>
            </a:r>
            <a:r>
              <a:rPr lang="en-US" b="1" i="0" u="none" strike="noStrike" cap="none">
                <a:solidFill>
                  <a:srgbClr val="351C75"/>
                </a:solidFill>
                <a:latin typeface="Calibri"/>
                <a:ea typeface="Calibri"/>
                <a:cs typeface="Calibri"/>
                <a:sym typeface="Calibri"/>
              </a:rPr>
              <a:t>SIG E CAPS</a:t>
            </a:r>
          </a:p>
        </p:txBody>
      </p:sp>
      <p:sp>
        <p:nvSpPr>
          <p:cNvPr id="237" name="Shape 237"/>
          <p:cNvSpPr txBox="1">
            <a:spLocks noGrp="1"/>
          </p:cNvSpPr>
          <p:nvPr>
            <p:ph type="body" idx="1"/>
          </p:nvPr>
        </p:nvSpPr>
        <p:spPr>
          <a:xfrm>
            <a:off x="504425" y="1115700"/>
            <a:ext cx="10874775" cy="5355376"/>
          </a:xfrm>
          <a:prstGeom prst="rect">
            <a:avLst/>
          </a:prstGeom>
          <a:noFill/>
          <a:ln>
            <a:noFill/>
          </a:ln>
        </p:spPr>
        <p:txBody>
          <a:bodyPr wrap="square" lIns="91425" tIns="45700" rIns="91425" bIns="45700" anchor="ctr" anchorCtr="0">
            <a:noAutofit/>
          </a:bodyPr>
          <a:lstStyle/>
          <a:p>
            <a:pPr marL="285750" marR="0" lvl="0" indent="-285750" algn="l" rtl="0">
              <a:spcBef>
                <a:spcPts val="0"/>
              </a:spcBef>
              <a:spcAft>
                <a:spcPts val="0"/>
              </a:spcAft>
              <a:buClr>
                <a:schemeClr val="lt1"/>
              </a:buClr>
              <a:buSzPct val="100000"/>
              <a:buFont typeface="Arial"/>
              <a:buChar char="•"/>
            </a:pPr>
            <a:r>
              <a:rPr lang="en-US" sz="3800" b="1" dirty="0">
                <a:solidFill>
                  <a:srgbClr val="FFD966"/>
                </a:solidFill>
              </a:rPr>
              <a:t>S</a:t>
            </a:r>
            <a:r>
              <a:rPr lang="en-US" sz="3800" b="0" i="0" u="none" strike="noStrike" cap="none" dirty="0">
                <a:solidFill>
                  <a:schemeClr val="lt1"/>
                </a:solidFill>
                <a:sym typeface="Calibri"/>
              </a:rPr>
              <a:t>leep disturbance</a:t>
            </a:r>
          </a:p>
          <a:p>
            <a:pPr marL="285750" marR="0" lvl="0" indent="-285750" algn="l" rtl="0">
              <a:spcBef>
                <a:spcPts val="1000"/>
              </a:spcBef>
              <a:spcAft>
                <a:spcPts val="0"/>
              </a:spcAft>
              <a:buClr>
                <a:schemeClr val="lt1"/>
              </a:buClr>
              <a:buSzPct val="100000"/>
              <a:buFont typeface="Arial"/>
              <a:buChar char="•"/>
            </a:pPr>
            <a:r>
              <a:rPr lang="en-US" sz="3800" b="1" i="0" u="none" strike="noStrike" cap="none" dirty="0">
                <a:solidFill>
                  <a:srgbClr val="FFD966"/>
                </a:solidFill>
              </a:rPr>
              <a:t>I</a:t>
            </a:r>
            <a:r>
              <a:rPr lang="en-US" sz="3800" b="0" i="0" u="none" strike="noStrike" cap="none" dirty="0">
                <a:solidFill>
                  <a:schemeClr val="lt1"/>
                </a:solidFill>
                <a:sym typeface="Calibri"/>
              </a:rPr>
              <a:t>nterest</a:t>
            </a:r>
          </a:p>
          <a:p>
            <a:pPr marL="285750" marR="0" lvl="0" indent="-285750" algn="l" rtl="0">
              <a:spcBef>
                <a:spcPts val="1000"/>
              </a:spcBef>
              <a:spcAft>
                <a:spcPts val="0"/>
              </a:spcAft>
              <a:buClr>
                <a:schemeClr val="lt1"/>
              </a:buClr>
              <a:buSzPct val="100000"/>
              <a:buFont typeface="Arial"/>
              <a:buChar char="•"/>
            </a:pPr>
            <a:r>
              <a:rPr lang="en-US" sz="3800" b="1" i="0" u="none" strike="noStrike" cap="none" dirty="0">
                <a:solidFill>
                  <a:srgbClr val="FFD966"/>
                </a:solidFill>
              </a:rPr>
              <a:t>G</a:t>
            </a:r>
            <a:r>
              <a:rPr lang="en-US" sz="3800" b="0" i="0" u="none" strike="noStrike" cap="none" dirty="0">
                <a:solidFill>
                  <a:schemeClr val="lt1"/>
                </a:solidFill>
                <a:sym typeface="Calibri"/>
              </a:rPr>
              <a:t>uilt</a:t>
            </a:r>
          </a:p>
          <a:p>
            <a:pPr marL="285750" marR="0" lvl="0" indent="-285750" algn="l" rtl="0">
              <a:spcBef>
                <a:spcPts val="1000"/>
              </a:spcBef>
              <a:spcAft>
                <a:spcPts val="0"/>
              </a:spcAft>
              <a:buClr>
                <a:schemeClr val="lt1"/>
              </a:buClr>
              <a:buSzPct val="100000"/>
              <a:buFont typeface="Arial"/>
              <a:buChar char="•"/>
            </a:pPr>
            <a:r>
              <a:rPr lang="en-US" sz="3800" b="1" i="0" u="none" strike="noStrike" cap="none" dirty="0">
                <a:solidFill>
                  <a:srgbClr val="FFD966"/>
                </a:solidFill>
              </a:rPr>
              <a:t>E</a:t>
            </a:r>
            <a:r>
              <a:rPr lang="en-US" sz="3800" b="0" i="0" u="none" strike="noStrike" cap="none" dirty="0">
                <a:solidFill>
                  <a:schemeClr val="lt1"/>
                </a:solidFill>
                <a:sym typeface="Calibri"/>
              </a:rPr>
              <a:t>nergy</a:t>
            </a:r>
          </a:p>
          <a:p>
            <a:pPr marL="285750" marR="0" lvl="0" indent="-285750" algn="l" rtl="0">
              <a:spcBef>
                <a:spcPts val="1000"/>
              </a:spcBef>
              <a:spcAft>
                <a:spcPts val="0"/>
              </a:spcAft>
              <a:buClr>
                <a:schemeClr val="lt1"/>
              </a:buClr>
              <a:buSzPct val="100000"/>
              <a:buFont typeface="Arial"/>
              <a:buChar char="•"/>
            </a:pPr>
            <a:r>
              <a:rPr lang="en-US" sz="3800" b="1" i="0" u="none" strike="noStrike" cap="none" dirty="0">
                <a:solidFill>
                  <a:srgbClr val="FFD966"/>
                </a:solidFill>
              </a:rPr>
              <a:t>C</a:t>
            </a:r>
            <a:r>
              <a:rPr lang="en-US" sz="3800" b="0" i="0" u="none" strike="noStrike" cap="none" dirty="0">
                <a:solidFill>
                  <a:schemeClr val="lt1"/>
                </a:solidFill>
                <a:sym typeface="Calibri"/>
              </a:rPr>
              <a:t>oncentration</a:t>
            </a:r>
          </a:p>
          <a:p>
            <a:pPr marL="285750" marR="0" lvl="0" indent="-285750" algn="l" rtl="0">
              <a:spcBef>
                <a:spcPts val="1000"/>
              </a:spcBef>
              <a:spcAft>
                <a:spcPts val="0"/>
              </a:spcAft>
              <a:buClr>
                <a:schemeClr val="lt1"/>
              </a:buClr>
              <a:buSzPct val="100000"/>
              <a:buFont typeface="Arial"/>
              <a:buChar char="•"/>
            </a:pPr>
            <a:r>
              <a:rPr lang="en-US" sz="3800" b="1" i="0" u="none" strike="noStrike" cap="none" dirty="0">
                <a:solidFill>
                  <a:srgbClr val="FFD966"/>
                </a:solidFill>
              </a:rPr>
              <a:t>A</a:t>
            </a:r>
            <a:r>
              <a:rPr lang="en-US" sz="3800" b="0" i="0" u="none" strike="noStrike" cap="none" dirty="0">
                <a:solidFill>
                  <a:schemeClr val="lt1"/>
                </a:solidFill>
                <a:sym typeface="Calibri"/>
              </a:rPr>
              <a:t>ppetite</a:t>
            </a:r>
          </a:p>
          <a:p>
            <a:pPr marL="285750" marR="0" lvl="0" indent="-285750" algn="l" rtl="0">
              <a:spcBef>
                <a:spcPts val="1000"/>
              </a:spcBef>
              <a:spcAft>
                <a:spcPts val="0"/>
              </a:spcAft>
              <a:buClr>
                <a:schemeClr val="lt1"/>
              </a:buClr>
              <a:buSzPct val="100000"/>
              <a:buFont typeface="Arial"/>
              <a:buChar char="•"/>
            </a:pPr>
            <a:r>
              <a:rPr lang="en-US" sz="3800" b="1" i="0" u="none" strike="noStrike" cap="none" dirty="0">
                <a:solidFill>
                  <a:srgbClr val="FFD966"/>
                </a:solidFill>
              </a:rPr>
              <a:t>P</a:t>
            </a:r>
            <a:r>
              <a:rPr lang="en-US" sz="3800" b="0" i="0" u="none" strike="noStrike" cap="none" dirty="0">
                <a:solidFill>
                  <a:schemeClr val="lt1"/>
                </a:solidFill>
                <a:sym typeface="Calibri"/>
              </a:rPr>
              <a:t>sychomotor Activity</a:t>
            </a:r>
          </a:p>
          <a:p>
            <a:pPr marL="285750" marR="0" lvl="0" indent="-285750" algn="l" rtl="0">
              <a:spcBef>
                <a:spcPts val="1000"/>
              </a:spcBef>
              <a:spcAft>
                <a:spcPts val="0"/>
              </a:spcAft>
              <a:buClr>
                <a:schemeClr val="lt1"/>
              </a:buClr>
              <a:buSzPct val="100000"/>
              <a:buFont typeface="Arial"/>
              <a:buChar char="•"/>
            </a:pPr>
            <a:r>
              <a:rPr lang="en-US" sz="3800" b="1" i="0" u="none" strike="noStrike" cap="none" dirty="0">
                <a:solidFill>
                  <a:srgbClr val="FFD966"/>
                </a:solidFill>
              </a:rPr>
              <a:t>S</a:t>
            </a:r>
            <a:r>
              <a:rPr lang="en-US" sz="3800" b="0" i="0" u="none" strike="noStrike" cap="none" dirty="0">
                <a:solidFill>
                  <a:schemeClr val="lt1"/>
                </a:solidFill>
                <a:sym typeface="Calibri"/>
              </a:rPr>
              <a:t>uicidal Ideation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a:spLocks noGrp="1"/>
          </p:cNvSpPr>
          <p:nvPr>
            <p:ph type="title"/>
          </p:nvPr>
        </p:nvSpPr>
        <p:spPr>
          <a:xfrm>
            <a:off x="464150" y="253600"/>
            <a:ext cx="10000650" cy="597300"/>
          </a:xfrm>
          <a:prstGeom prst="rect">
            <a:avLst/>
          </a:prstGeom>
          <a:noFill/>
          <a:ln>
            <a:noFill/>
          </a:ln>
        </p:spPr>
        <p:txBody>
          <a:bodyPr wrap="square" lIns="91425" tIns="45700" rIns="91425" bIns="45700" anchor="ctr" anchorCtr="0">
            <a:noAutofit/>
          </a:bodyPr>
          <a:lstStyle/>
          <a:p>
            <a:pPr marL="0" marR="0" lvl="0" indent="0" algn="l" rtl="0">
              <a:spcBef>
                <a:spcPts val="0"/>
              </a:spcBef>
              <a:buClr>
                <a:schemeClr val="lt1"/>
              </a:buClr>
              <a:buSzPct val="25000"/>
              <a:buFont typeface="Calibri"/>
              <a:buNone/>
            </a:pPr>
            <a:r>
              <a:rPr lang="en-US" b="1" i="0" u="none" strike="noStrike" cap="none" dirty="0">
                <a:solidFill>
                  <a:srgbClr val="351C75"/>
                </a:solidFill>
                <a:latin typeface="Calibri"/>
                <a:ea typeface="Calibri"/>
                <a:cs typeface="Calibri"/>
                <a:sym typeface="Calibri"/>
              </a:rPr>
              <a:t>MAJOR DEPRESSIVE EPISODE CRITERIA</a:t>
            </a:r>
          </a:p>
        </p:txBody>
      </p:sp>
      <p:sp>
        <p:nvSpPr>
          <p:cNvPr id="244" name="Shape 244"/>
          <p:cNvSpPr txBox="1">
            <a:spLocks noGrp="1"/>
          </p:cNvSpPr>
          <p:nvPr>
            <p:ph type="body" idx="1"/>
          </p:nvPr>
        </p:nvSpPr>
        <p:spPr>
          <a:xfrm>
            <a:off x="355600" y="850900"/>
            <a:ext cx="11210850" cy="5758675"/>
          </a:xfrm>
          <a:prstGeom prst="rect">
            <a:avLst/>
          </a:prstGeom>
          <a:noFill/>
          <a:ln>
            <a:noFill/>
          </a:ln>
        </p:spPr>
        <p:txBody>
          <a:bodyPr wrap="square" lIns="91425" tIns="45700" rIns="91425" bIns="45700" anchor="ctr" anchorCtr="0">
            <a:noAutofit/>
          </a:bodyPr>
          <a:lstStyle/>
          <a:p>
            <a:pPr marL="285750" marR="0" lvl="0" indent="-278637" algn="l" rtl="0">
              <a:lnSpc>
                <a:spcPct val="90000"/>
              </a:lnSpc>
              <a:spcBef>
                <a:spcPts val="0"/>
              </a:spcBef>
              <a:spcAft>
                <a:spcPts val="0"/>
              </a:spcAft>
              <a:buClr>
                <a:schemeClr val="lt1"/>
              </a:buClr>
              <a:buSzPct val="100000"/>
              <a:buFont typeface="Arial"/>
              <a:buChar char="•"/>
            </a:pPr>
            <a:r>
              <a:rPr lang="en-US" sz="2800" b="1" i="0" u="none" strike="noStrike" cap="none" dirty="0">
                <a:solidFill>
                  <a:srgbClr val="FFD966"/>
                </a:solidFill>
                <a:sym typeface="Calibri"/>
              </a:rPr>
              <a:t>5 or more symptoms</a:t>
            </a:r>
            <a:r>
              <a:rPr lang="en-US" sz="2800" b="1" i="0" u="none" strike="noStrike" cap="none" dirty="0">
                <a:solidFill>
                  <a:schemeClr val="lt1"/>
                </a:solidFill>
                <a:sym typeface="Calibri"/>
              </a:rPr>
              <a:t> </a:t>
            </a:r>
            <a:r>
              <a:rPr lang="en-US" sz="2800" b="0" i="0" u="none" strike="noStrike" cap="none" dirty="0">
                <a:solidFill>
                  <a:schemeClr val="lt1"/>
                </a:solidFill>
                <a:sym typeface="Calibri"/>
              </a:rPr>
              <a:t>present nearly every day during the </a:t>
            </a:r>
            <a:r>
              <a:rPr lang="en-US" sz="2800" b="1" i="0" u="none" strike="noStrike" cap="none" dirty="0">
                <a:solidFill>
                  <a:schemeClr val="lt1"/>
                </a:solidFill>
                <a:sym typeface="Calibri"/>
              </a:rPr>
              <a:t>same 2-week period </a:t>
            </a:r>
            <a:r>
              <a:rPr lang="en-US" sz="2800" b="0" i="0" u="none" strike="noStrike" cap="none" dirty="0">
                <a:solidFill>
                  <a:schemeClr val="lt1"/>
                </a:solidFill>
                <a:sym typeface="Calibri"/>
              </a:rPr>
              <a:t>(representing a change from previous functioning) where at least one symptom is either</a:t>
            </a:r>
            <a:r>
              <a:rPr lang="en-US" sz="2800" dirty="0"/>
              <a:t> </a:t>
            </a:r>
            <a:r>
              <a:rPr lang="en-US" sz="2800" b="1" i="0" u="none" strike="noStrike" cap="none" dirty="0">
                <a:solidFill>
                  <a:srgbClr val="FFD966"/>
                </a:solidFill>
                <a:sym typeface="Calibri"/>
              </a:rPr>
              <a:t>depressed mood</a:t>
            </a:r>
            <a:r>
              <a:rPr lang="en-US" sz="2800" b="1" i="0" u="none" strike="noStrike" cap="none" dirty="0">
                <a:solidFill>
                  <a:schemeClr val="lt1"/>
                </a:solidFill>
                <a:sym typeface="Calibri"/>
              </a:rPr>
              <a:t> </a:t>
            </a:r>
            <a:r>
              <a:rPr lang="en-US" sz="2800" b="0" i="0" u="none" strike="noStrike" cap="none" dirty="0">
                <a:solidFill>
                  <a:schemeClr val="lt1"/>
                </a:solidFill>
                <a:sym typeface="Calibri"/>
              </a:rPr>
              <a:t>or </a:t>
            </a:r>
            <a:r>
              <a:rPr lang="en-US" sz="2800" b="1" dirty="0">
                <a:solidFill>
                  <a:srgbClr val="FFD966"/>
                </a:solidFill>
              </a:rPr>
              <a:t>l</a:t>
            </a:r>
            <a:r>
              <a:rPr lang="en-US" sz="2800" b="1" i="0" u="none" strike="noStrike" cap="none" dirty="0">
                <a:solidFill>
                  <a:srgbClr val="FFD966"/>
                </a:solidFill>
                <a:sym typeface="Calibri"/>
              </a:rPr>
              <a:t>oss of interest or pleasure</a:t>
            </a:r>
          </a:p>
          <a:p>
            <a:pPr marL="742950" marR="0" lvl="1" indent="-278637" algn="l" rtl="0">
              <a:lnSpc>
                <a:spcPct val="90000"/>
              </a:lnSpc>
              <a:spcBef>
                <a:spcPts val="1000"/>
              </a:spcBef>
              <a:spcAft>
                <a:spcPts val="0"/>
              </a:spcAft>
              <a:buClr>
                <a:schemeClr val="lt1"/>
              </a:buClr>
              <a:buSzPct val="100000"/>
              <a:buFont typeface="Arial"/>
              <a:buChar char="•"/>
            </a:pPr>
            <a:r>
              <a:rPr lang="en-US" sz="2800" b="0" i="0" u="none" strike="noStrike" cap="none" dirty="0">
                <a:solidFill>
                  <a:schemeClr val="lt1"/>
                </a:solidFill>
                <a:sym typeface="Calibri"/>
              </a:rPr>
              <a:t>Depressed mood most of the day, nearly daily</a:t>
            </a:r>
          </a:p>
          <a:p>
            <a:pPr marL="742950" marR="0" lvl="1" indent="-278637" algn="l" rtl="0">
              <a:lnSpc>
                <a:spcPct val="90000"/>
              </a:lnSpc>
              <a:spcBef>
                <a:spcPts val="1000"/>
              </a:spcBef>
              <a:spcAft>
                <a:spcPts val="0"/>
              </a:spcAft>
              <a:buClr>
                <a:schemeClr val="lt1"/>
              </a:buClr>
              <a:buSzPct val="100000"/>
              <a:buFont typeface="Arial"/>
              <a:buChar char="•"/>
            </a:pPr>
            <a:r>
              <a:rPr lang="en-US" sz="2800" b="0" i="0" u="none" strike="noStrike" cap="none" dirty="0">
                <a:solidFill>
                  <a:schemeClr val="lt1"/>
                </a:solidFill>
                <a:sym typeface="Calibri"/>
              </a:rPr>
              <a:t>Diminished interest or pleasure</a:t>
            </a:r>
          </a:p>
          <a:p>
            <a:pPr marL="742950" marR="0" lvl="1" indent="-278637" algn="l" rtl="0">
              <a:lnSpc>
                <a:spcPct val="90000"/>
              </a:lnSpc>
              <a:spcBef>
                <a:spcPts val="1000"/>
              </a:spcBef>
              <a:spcAft>
                <a:spcPts val="0"/>
              </a:spcAft>
              <a:buClr>
                <a:schemeClr val="lt1"/>
              </a:buClr>
              <a:buSzPct val="100000"/>
              <a:buFont typeface="Arial"/>
              <a:buChar char="•"/>
            </a:pPr>
            <a:r>
              <a:rPr lang="en-US" sz="2800" b="0" i="0" u="none" strike="noStrike" cap="none" dirty="0">
                <a:solidFill>
                  <a:schemeClr val="lt1"/>
                </a:solidFill>
                <a:sym typeface="Calibri"/>
              </a:rPr>
              <a:t>Significant weight loss (5% of body weight in 1 month)</a:t>
            </a:r>
          </a:p>
          <a:p>
            <a:pPr marL="742950" marR="0" lvl="1" indent="-278637" algn="l" rtl="0">
              <a:lnSpc>
                <a:spcPct val="90000"/>
              </a:lnSpc>
              <a:spcBef>
                <a:spcPts val="1000"/>
              </a:spcBef>
              <a:spcAft>
                <a:spcPts val="0"/>
              </a:spcAft>
              <a:buClr>
                <a:schemeClr val="lt1"/>
              </a:buClr>
              <a:buSzPct val="100000"/>
              <a:buFont typeface="Arial"/>
              <a:buChar char="•"/>
            </a:pPr>
            <a:r>
              <a:rPr lang="en-US" sz="2800" b="0" i="0" u="none" strike="noStrike" cap="none" dirty="0">
                <a:solidFill>
                  <a:schemeClr val="lt1"/>
                </a:solidFill>
                <a:sym typeface="Calibri"/>
              </a:rPr>
              <a:t>Insomnia/Hypersomnia</a:t>
            </a:r>
          </a:p>
          <a:p>
            <a:pPr marL="742950" marR="0" lvl="1" indent="-278637" algn="l" rtl="0">
              <a:lnSpc>
                <a:spcPct val="90000"/>
              </a:lnSpc>
              <a:spcBef>
                <a:spcPts val="1000"/>
              </a:spcBef>
              <a:spcAft>
                <a:spcPts val="0"/>
              </a:spcAft>
              <a:buClr>
                <a:schemeClr val="lt1"/>
              </a:buClr>
              <a:buSzPct val="100000"/>
              <a:buFont typeface="Arial"/>
              <a:buChar char="•"/>
            </a:pPr>
            <a:r>
              <a:rPr lang="en-US" sz="2800" b="0" i="0" u="none" strike="noStrike" cap="none" dirty="0">
                <a:solidFill>
                  <a:schemeClr val="lt1"/>
                </a:solidFill>
                <a:sym typeface="Calibri"/>
              </a:rPr>
              <a:t>Psychomotor agitation/retardation</a:t>
            </a:r>
          </a:p>
          <a:p>
            <a:pPr marL="742950" marR="0" lvl="1" indent="-278637" algn="l" rtl="0">
              <a:lnSpc>
                <a:spcPct val="90000"/>
              </a:lnSpc>
              <a:spcBef>
                <a:spcPts val="1000"/>
              </a:spcBef>
              <a:spcAft>
                <a:spcPts val="0"/>
              </a:spcAft>
              <a:buClr>
                <a:schemeClr val="lt1"/>
              </a:buClr>
              <a:buSzPct val="100000"/>
              <a:buFont typeface="Arial"/>
              <a:buChar char="•"/>
            </a:pPr>
            <a:r>
              <a:rPr lang="en-US" sz="2800" b="0" i="0" u="none" strike="noStrike" cap="none" dirty="0">
                <a:solidFill>
                  <a:schemeClr val="lt1"/>
                </a:solidFill>
                <a:sym typeface="Calibri"/>
              </a:rPr>
              <a:t>Fatigue</a:t>
            </a:r>
          </a:p>
          <a:p>
            <a:pPr marL="742950" marR="0" lvl="1" indent="-278637" algn="l" rtl="0">
              <a:lnSpc>
                <a:spcPct val="90000"/>
              </a:lnSpc>
              <a:spcBef>
                <a:spcPts val="1000"/>
              </a:spcBef>
              <a:spcAft>
                <a:spcPts val="0"/>
              </a:spcAft>
              <a:buClr>
                <a:schemeClr val="lt1"/>
              </a:buClr>
              <a:buSzPct val="100000"/>
              <a:buFont typeface="Arial"/>
              <a:buChar char="•"/>
            </a:pPr>
            <a:r>
              <a:rPr lang="en-US" sz="2800" b="0" i="0" u="none" strike="noStrike" cap="none" dirty="0">
                <a:solidFill>
                  <a:schemeClr val="lt1"/>
                </a:solidFill>
                <a:sym typeface="Calibri"/>
              </a:rPr>
              <a:t>Feelings of worthlessness</a:t>
            </a:r>
          </a:p>
          <a:p>
            <a:pPr marL="742950" marR="0" lvl="1" indent="-278637" algn="l" rtl="0">
              <a:lnSpc>
                <a:spcPct val="90000"/>
              </a:lnSpc>
              <a:spcBef>
                <a:spcPts val="1000"/>
              </a:spcBef>
              <a:spcAft>
                <a:spcPts val="0"/>
              </a:spcAft>
              <a:buClr>
                <a:schemeClr val="lt1"/>
              </a:buClr>
              <a:buSzPct val="100000"/>
              <a:buFont typeface="Arial"/>
              <a:buChar char="•"/>
            </a:pPr>
            <a:r>
              <a:rPr lang="en-US" sz="2800" b="0" i="0" u="none" strike="noStrike" cap="none" dirty="0">
                <a:solidFill>
                  <a:schemeClr val="lt1"/>
                </a:solidFill>
                <a:sym typeface="Calibri"/>
              </a:rPr>
              <a:t>Difficulty concentrating</a:t>
            </a:r>
          </a:p>
          <a:p>
            <a:pPr marL="742950" marR="0" lvl="1" indent="-278637" algn="l" rtl="0">
              <a:lnSpc>
                <a:spcPct val="90000"/>
              </a:lnSpc>
              <a:spcBef>
                <a:spcPts val="1000"/>
              </a:spcBef>
              <a:spcAft>
                <a:spcPts val="0"/>
              </a:spcAft>
              <a:buClr>
                <a:schemeClr val="lt1"/>
              </a:buClr>
              <a:buSzPct val="100000"/>
              <a:buFont typeface="Arial"/>
              <a:buChar char="•"/>
            </a:pPr>
            <a:r>
              <a:rPr lang="en-US" sz="2800" b="0" i="0" u="none" strike="noStrike" cap="none" dirty="0">
                <a:solidFill>
                  <a:schemeClr val="lt1"/>
                </a:solidFill>
                <a:sym typeface="Calibri"/>
              </a:rPr>
              <a:t>Thoughts of death, or suicidal thoughts or behavior</a:t>
            </a:r>
            <a:r>
              <a:rPr lang="en-US" sz="2800" dirty="0"/>
              <a:t>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677" y="200416"/>
            <a:ext cx="9885123" cy="637784"/>
          </a:xfrm>
        </p:spPr>
        <p:txBody>
          <a:bodyPr/>
          <a:lstStyle/>
          <a:p>
            <a:r>
              <a:rPr lang="en-US" dirty="0"/>
              <a:t>MAJOR </a:t>
            </a:r>
            <a:r>
              <a:rPr lang="en-US" dirty="0" smtClean="0"/>
              <a:t>DEPRESSION PATHOGENESIS</a:t>
            </a:r>
            <a:endParaRPr lang="en-US" dirty="0">
              <a:solidFill>
                <a:srgbClr val="134E8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42878958"/>
              </p:ext>
            </p:extLst>
          </p:nvPr>
        </p:nvGraphicFramePr>
        <p:xfrm>
          <a:off x="162838" y="838199"/>
          <a:ext cx="11849621" cy="5888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Straight Connector 4"/>
          <p:cNvCxnSpPr/>
          <p:nvPr/>
        </p:nvCxnSpPr>
        <p:spPr>
          <a:xfrm>
            <a:off x="5486400" y="4572000"/>
            <a:ext cx="76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09458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487" y="233820"/>
            <a:ext cx="10131300" cy="913500"/>
          </a:xfrm>
        </p:spPr>
        <p:txBody>
          <a:bodyPr/>
          <a:lstStyle/>
          <a:p>
            <a:r>
              <a:rPr lang="en-US" dirty="0"/>
              <a:t>MAJOR </a:t>
            </a:r>
            <a:r>
              <a:rPr lang="en-US" dirty="0" smtClean="0"/>
              <a:t>DEPRESSION COURSE OF ILLNESS</a:t>
            </a:r>
            <a:endParaRPr lang="en-US" dirty="0">
              <a:solidFill>
                <a:srgbClr val="134E8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69983434"/>
              </p:ext>
            </p:extLst>
          </p:nvPr>
        </p:nvGraphicFramePr>
        <p:xfrm>
          <a:off x="1540701" y="1147320"/>
          <a:ext cx="9569885" cy="52409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628142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Shape 167"/>
          <p:cNvPicPr preferRelativeResize="0"/>
          <p:nvPr/>
        </p:nvPicPr>
        <p:blipFill rotWithShape="1">
          <a:blip r:embed="rId3">
            <a:alphaModFix/>
          </a:blip>
          <a:srcRect/>
          <a:stretch/>
        </p:blipFill>
        <p:spPr>
          <a:xfrm>
            <a:off x="3580125" y="218525"/>
            <a:ext cx="4363200" cy="6274500"/>
          </a:xfrm>
          <a:prstGeom prst="rect">
            <a:avLst/>
          </a:prstGeom>
          <a:noFill/>
          <a:ln w="9525" cap="flat" cmpd="sng">
            <a:solidFill>
              <a:srgbClr val="F1C232"/>
            </a:solidFill>
            <a:prstDash val="solid"/>
            <a:round/>
            <a:headEnd type="none" w="med" len="med"/>
            <a:tailEnd type="none" w="med" len="me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3983" y="2467627"/>
            <a:ext cx="10759857" cy="954107"/>
          </a:xfrm>
          <a:prstGeom prst="rect">
            <a:avLst/>
          </a:prstGeom>
        </p:spPr>
        <p:txBody>
          <a:bodyPr wrap="square">
            <a:spAutoFit/>
          </a:bodyPr>
          <a:lstStyle/>
          <a:p>
            <a:r>
              <a:rPr lang="en-US" sz="5600" b="1" dirty="0" smtClean="0">
                <a:solidFill>
                  <a:srgbClr val="FFD474"/>
                </a:solidFill>
                <a:latin typeface="Calibri"/>
                <a:ea typeface="Calibri"/>
                <a:cs typeface="Calibri"/>
                <a:sym typeface="Calibri"/>
              </a:rPr>
              <a:t>PERSISTENT DEPRESSIVE </a:t>
            </a:r>
            <a:r>
              <a:rPr lang="en-US" sz="5600" b="1" dirty="0">
                <a:solidFill>
                  <a:srgbClr val="FFD474"/>
                </a:solidFill>
                <a:latin typeface="Calibri"/>
                <a:ea typeface="Calibri"/>
                <a:cs typeface="Calibri"/>
                <a:sym typeface="Calibri"/>
              </a:rPr>
              <a:t>DISORDER</a:t>
            </a:r>
            <a:endParaRPr lang="en-US" sz="5600" dirty="0"/>
          </a:p>
        </p:txBody>
      </p:sp>
    </p:spTree>
    <p:extLst>
      <p:ext uri="{BB962C8B-B14F-4D97-AF65-F5344CB8AC3E}">
        <p14:creationId xmlns:p14="http://schemas.microsoft.com/office/powerpoint/2010/main" val="18699038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txBox="1">
            <a:spLocks noGrp="1"/>
          </p:cNvSpPr>
          <p:nvPr>
            <p:ph type="title"/>
          </p:nvPr>
        </p:nvSpPr>
        <p:spPr>
          <a:xfrm>
            <a:off x="652225" y="287200"/>
            <a:ext cx="9939575" cy="487500"/>
          </a:xfrm>
          <a:prstGeom prst="rect">
            <a:avLst/>
          </a:prstGeom>
          <a:noFill/>
          <a:ln>
            <a:noFill/>
          </a:ln>
        </p:spPr>
        <p:txBody>
          <a:bodyPr wrap="square" lIns="91425" tIns="45700" rIns="91425" bIns="45700" anchor="ctr" anchorCtr="0">
            <a:noAutofit/>
          </a:bodyPr>
          <a:lstStyle/>
          <a:p>
            <a:pPr marL="0" marR="0" lvl="0" indent="0" algn="l" rtl="0">
              <a:spcBef>
                <a:spcPts val="0"/>
              </a:spcBef>
              <a:buClr>
                <a:schemeClr val="lt1"/>
              </a:buClr>
              <a:buSzPct val="25000"/>
              <a:buFont typeface="Calibri"/>
              <a:buNone/>
            </a:pPr>
            <a:r>
              <a:rPr lang="en-US" b="1" i="0" u="none" strike="noStrike" cap="none">
                <a:solidFill>
                  <a:srgbClr val="351C75"/>
                </a:solidFill>
                <a:latin typeface="Calibri"/>
                <a:ea typeface="Calibri"/>
                <a:cs typeface="Calibri"/>
                <a:sym typeface="Calibri"/>
              </a:rPr>
              <a:t>PERSISTENT DEPRESSIVE DISORDER</a:t>
            </a:r>
          </a:p>
        </p:txBody>
      </p:sp>
      <p:sp>
        <p:nvSpPr>
          <p:cNvPr id="251" name="Shape 251"/>
          <p:cNvSpPr txBox="1">
            <a:spLocks noGrp="1"/>
          </p:cNvSpPr>
          <p:nvPr>
            <p:ph type="body" idx="1"/>
          </p:nvPr>
        </p:nvSpPr>
        <p:spPr>
          <a:xfrm>
            <a:off x="482600" y="774700"/>
            <a:ext cx="10998200" cy="5791200"/>
          </a:xfrm>
          <a:prstGeom prst="rect">
            <a:avLst/>
          </a:prstGeom>
          <a:noFill/>
          <a:ln>
            <a:noFill/>
          </a:ln>
        </p:spPr>
        <p:txBody>
          <a:bodyPr wrap="square" lIns="91425" tIns="45700" rIns="91425" bIns="45700" anchor="ctr" anchorCtr="0">
            <a:noAutofit/>
          </a:bodyPr>
          <a:lstStyle/>
          <a:p>
            <a:pPr marL="285750" marR="0" lvl="0" indent="-285750" algn="l" rtl="0">
              <a:spcBef>
                <a:spcPts val="0"/>
              </a:spcBef>
              <a:spcAft>
                <a:spcPts val="0"/>
              </a:spcAft>
              <a:buClr>
                <a:schemeClr val="lt1"/>
              </a:buClr>
              <a:buSzPct val="100000"/>
              <a:buFont typeface="Arial"/>
              <a:buChar char="•"/>
            </a:pPr>
            <a:r>
              <a:rPr lang="en-US" sz="3400" b="0" i="0" u="none" strike="noStrike" cap="none" dirty="0" smtClean="0">
                <a:solidFill>
                  <a:srgbClr val="FFD474"/>
                </a:solidFill>
                <a:latin typeface="Calibri"/>
                <a:ea typeface="Calibri"/>
                <a:cs typeface="Calibri"/>
                <a:sym typeface="Calibri"/>
              </a:rPr>
              <a:t>Chronic and persistent disturbance in mood </a:t>
            </a:r>
            <a:r>
              <a:rPr lang="en-US" sz="3400" b="0" i="0" u="none" strike="noStrike" cap="none" dirty="0" smtClean="0">
                <a:solidFill>
                  <a:schemeClr val="lt1"/>
                </a:solidFill>
                <a:latin typeface="Calibri"/>
                <a:ea typeface="Calibri"/>
                <a:cs typeface="Calibri"/>
                <a:sym typeface="Calibri"/>
              </a:rPr>
              <a:t>present for at least </a:t>
            </a:r>
            <a:r>
              <a:rPr lang="en-US" sz="3400" b="0" i="0" u="none" strike="noStrike" cap="none" dirty="0" smtClean="0">
                <a:solidFill>
                  <a:srgbClr val="FFD474"/>
                </a:solidFill>
                <a:latin typeface="Calibri"/>
                <a:ea typeface="Calibri"/>
                <a:cs typeface="Calibri"/>
                <a:sym typeface="Calibri"/>
              </a:rPr>
              <a:t>2 years</a:t>
            </a:r>
          </a:p>
          <a:p>
            <a:pPr marL="285750" marR="0" lvl="0" indent="-285750" algn="l" rtl="0">
              <a:spcBef>
                <a:spcPts val="1000"/>
              </a:spcBef>
              <a:spcAft>
                <a:spcPts val="0"/>
              </a:spcAft>
              <a:buClr>
                <a:schemeClr val="lt1"/>
              </a:buClr>
              <a:buSzPct val="100000"/>
              <a:buFont typeface="Arial"/>
              <a:buChar char="•"/>
            </a:pPr>
            <a:r>
              <a:rPr lang="en-US" sz="3400" b="0" i="0" u="none" strike="noStrike" cap="none" dirty="0" smtClean="0">
                <a:solidFill>
                  <a:schemeClr val="lt1"/>
                </a:solidFill>
                <a:latin typeface="Calibri"/>
                <a:ea typeface="Calibri"/>
                <a:cs typeface="Calibri"/>
                <a:sym typeface="Calibri"/>
              </a:rPr>
              <a:t>Presence of at least 2/6 symptoms continuously for 2 years</a:t>
            </a:r>
          </a:p>
          <a:p>
            <a:pPr marL="742950" marR="0" lvl="1" indent="-285750" algn="l" rtl="0">
              <a:spcBef>
                <a:spcPts val="1000"/>
              </a:spcBef>
              <a:spcAft>
                <a:spcPts val="0"/>
              </a:spcAft>
              <a:buClr>
                <a:schemeClr val="lt1"/>
              </a:buClr>
              <a:buSzPct val="100000"/>
              <a:buFont typeface="Arial"/>
              <a:buChar char="•"/>
            </a:pPr>
            <a:r>
              <a:rPr lang="en-US" sz="3400" b="0" i="0" u="none" strike="noStrike" cap="none" dirty="0" smtClean="0">
                <a:solidFill>
                  <a:schemeClr val="lt1"/>
                </a:solidFill>
                <a:latin typeface="Calibri"/>
                <a:ea typeface="Calibri"/>
                <a:cs typeface="Calibri"/>
                <a:sym typeface="Calibri"/>
              </a:rPr>
              <a:t>Poor appetite or overeating</a:t>
            </a:r>
          </a:p>
          <a:p>
            <a:pPr marL="742950" marR="0" lvl="1" indent="-285750" algn="l" rtl="0">
              <a:spcBef>
                <a:spcPts val="1000"/>
              </a:spcBef>
              <a:spcAft>
                <a:spcPts val="0"/>
              </a:spcAft>
              <a:buClr>
                <a:schemeClr val="lt1"/>
              </a:buClr>
              <a:buSzPct val="100000"/>
              <a:buFont typeface="Arial"/>
              <a:buChar char="•"/>
            </a:pPr>
            <a:r>
              <a:rPr lang="en-US" sz="3400" b="0" i="0" u="none" strike="noStrike" cap="none" dirty="0" smtClean="0">
                <a:solidFill>
                  <a:schemeClr val="lt1"/>
                </a:solidFill>
                <a:latin typeface="Calibri"/>
                <a:ea typeface="Calibri"/>
                <a:cs typeface="Calibri"/>
                <a:sym typeface="Calibri"/>
              </a:rPr>
              <a:t>Insomnia or hypersomnia</a:t>
            </a:r>
          </a:p>
          <a:p>
            <a:pPr marL="742950" marR="0" lvl="1" indent="-285750" algn="l" rtl="0">
              <a:spcBef>
                <a:spcPts val="1000"/>
              </a:spcBef>
              <a:spcAft>
                <a:spcPts val="0"/>
              </a:spcAft>
              <a:buClr>
                <a:schemeClr val="lt1"/>
              </a:buClr>
              <a:buSzPct val="100000"/>
              <a:buFont typeface="Arial"/>
              <a:buChar char="•"/>
            </a:pPr>
            <a:r>
              <a:rPr lang="en-US" sz="3400" b="0" i="0" u="none" strike="noStrike" cap="none" dirty="0" smtClean="0">
                <a:solidFill>
                  <a:schemeClr val="lt1"/>
                </a:solidFill>
                <a:latin typeface="Calibri"/>
                <a:ea typeface="Calibri"/>
                <a:cs typeface="Calibri"/>
                <a:sym typeface="Calibri"/>
              </a:rPr>
              <a:t>Low energy or fatigue</a:t>
            </a:r>
          </a:p>
          <a:p>
            <a:pPr marL="742950" marR="0" lvl="1" indent="-285750" algn="l" rtl="0">
              <a:spcBef>
                <a:spcPts val="1000"/>
              </a:spcBef>
              <a:spcAft>
                <a:spcPts val="0"/>
              </a:spcAft>
              <a:buClr>
                <a:schemeClr val="lt1"/>
              </a:buClr>
              <a:buSzPct val="100000"/>
              <a:buFont typeface="Arial"/>
              <a:buChar char="•"/>
            </a:pPr>
            <a:r>
              <a:rPr lang="en-US" sz="3400" b="0" i="0" u="none" strike="noStrike" cap="none" dirty="0" smtClean="0">
                <a:solidFill>
                  <a:schemeClr val="lt1"/>
                </a:solidFill>
                <a:latin typeface="Calibri"/>
                <a:ea typeface="Calibri"/>
                <a:cs typeface="Calibri"/>
                <a:sym typeface="Calibri"/>
              </a:rPr>
              <a:t>Low self-esteem</a:t>
            </a:r>
          </a:p>
          <a:p>
            <a:pPr marL="742950" marR="0" lvl="1" indent="-285750" algn="l" rtl="0">
              <a:spcBef>
                <a:spcPts val="1000"/>
              </a:spcBef>
              <a:spcAft>
                <a:spcPts val="0"/>
              </a:spcAft>
              <a:buClr>
                <a:schemeClr val="lt1"/>
              </a:buClr>
              <a:buSzPct val="100000"/>
              <a:buFont typeface="Arial"/>
              <a:buChar char="•"/>
            </a:pPr>
            <a:r>
              <a:rPr lang="en-US" sz="3400" b="0" i="0" u="none" strike="noStrike" cap="none" dirty="0" smtClean="0">
                <a:solidFill>
                  <a:schemeClr val="lt1"/>
                </a:solidFill>
                <a:latin typeface="Calibri"/>
                <a:ea typeface="Calibri"/>
                <a:cs typeface="Calibri"/>
                <a:sym typeface="Calibri"/>
              </a:rPr>
              <a:t>Poor concentration or difficulty making decisions</a:t>
            </a:r>
          </a:p>
          <a:p>
            <a:pPr marL="742950" marR="0" lvl="1" indent="-285750" algn="l" rtl="0">
              <a:spcBef>
                <a:spcPts val="1000"/>
              </a:spcBef>
              <a:spcAft>
                <a:spcPts val="0"/>
              </a:spcAft>
              <a:buClr>
                <a:schemeClr val="lt1"/>
              </a:buClr>
              <a:buSzPct val="100000"/>
              <a:buFont typeface="Arial"/>
              <a:buChar char="•"/>
            </a:pPr>
            <a:r>
              <a:rPr lang="en-US" sz="3400" b="0" i="0" u="none" strike="noStrike" cap="none" dirty="0" smtClean="0">
                <a:solidFill>
                  <a:schemeClr val="lt1"/>
                </a:solidFill>
                <a:latin typeface="Calibri"/>
                <a:ea typeface="Calibri"/>
                <a:cs typeface="Calibri"/>
                <a:sym typeface="Calibri"/>
              </a:rPr>
              <a:t>Feelings of hopelessness</a:t>
            </a:r>
            <a:endParaRPr lang="en-US" sz="3400" b="0" i="0" u="none" strike="noStrike" cap="none"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PQuestion"/>
          <p:cNvSpPr>
            <a:spLocks noGrp="1"/>
          </p:cNvSpPr>
          <p:nvPr>
            <p:ph type="title" idx="4294967295"/>
          </p:nvPr>
        </p:nvSpPr>
        <p:spPr>
          <a:xfrm>
            <a:off x="264695" y="192505"/>
            <a:ext cx="11596547" cy="2574758"/>
          </a:xfrm>
        </p:spPr>
        <p:txBody>
          <a:bodyPr/>
          <a:lstStyle/>
          <a:p>
            <a:r>
              <a:rPr lang="en-US" altLang="en-US" sz="2800" dirty="0" smtClean="0">
                <a:solidFill>
                  <a:schemeClr val="bg1"/>
                </a:solidFill>
                <a:ea typeface="MS PGothic" charset="-128"/>
              </a:rPr>
              <a:t>A 34 year old man complains of a depressed mood ”for as long as I can remember.” His sleep is poor, interest is fair, denies guilt, energy level is “decent”, concentration is fair, and appetite fluctuates, though he has not had any weight loss. He has trouble making decisions and his self-esteem is low. He denies suicidal ideation and any medical problems or drug use.  Which treatments may be helpful?</a:t>
            </a:r>
            <a:endParaRPr lang="en-US" altLang="en-US" sz="2800" dirty="0">
              <a:solidFill>
                <a:schemeClr val="bg1"/>
              </a:solidFill>
              <a:ea typeface="MS PGothic" charset="-128"/>
            </a:endParaRPr>
          </a:p>
        </p:txBody>
      </p:sp>
      <p:sp>
        <p:nvSpPr>
          <p:cNvPr id="13314" name="TPAnswers"/>
          <p:cNvSpPr>
            <a:spLocks noGrp="1"/>
          </p:cNvSpPr>
          <p:nvPr>
            <p:ph idx="4294967295"/>
            <p:custDataLst>
              <p:tags r:id="rId2"/>
            </p:custDataLst>
          </p:nvPr>
        </p:nvSpPr>
        <p:spPr>
          <a:xfrm>
            <a:off x="601578" y="2977816"/>
            <a:ext cx="5342022" cy="3471110"/>
          </a:xfrm>
        </p:spPr>
        <p:txBody>
          <a:bodyPr>
            <a:normAutofit/>
          </a:bodyPr>
          <a:lstStyle/>
          <a:p>
            <a:pPr marL="514350" indent="-514350">
              <a:buFont typeface="Arial" charset="0"/>
              <a:buAutoNum type="alphaUcPeriod"/>
            </a:pPr>
            <a:r>
              <a:rPr lang="en-US" altLang="en-US" sz="2800" dirty="0" smtClean="0">
                <a:ea typeface="MS PGothic" charset="-128"/>
              </a:rPr>
              <a:t>Lithium</a:t>
            </a:r>
          </a:p>
          <a:p>
            <a:pPr marL="514350" indent="-514350">
              <a:buFont typeface="Arial" charset="0"/>
              <a:buAutoNum type="alphaUcPeriod"/>
            </a:pPr>
            <a:r>
              <a:rPr lang="en-US" altLang="en-US" sz="2800" dirty="0" smtClean="0">
                <a:ea typeface="MS PGothic" charset="-128"/>
              </a:rPr>
              <a:t>SSRIs</a:t>
            </a:r>
          </a:p>
          <a:p>
            <a:pPr marL="514350" indent="-514350">
              <a:buFont typeface="Arial" charset="0"/>
              <a:buAutoNum type="alphaUcPeriod"/>
            </a:pPr>
            <a:r>
              <a:rPr lang="en-US" altLang="en-US" sz="2800" dirty="0" smtClean="0">
                <a:ea typeface="MS PGothic" charset="-128"/>
              </a:rPr>
              <a:t>SNRIs</a:t>
            </a:r>
          </a:p>
          <a:p>
            <a:pPr marL="514350" indent="-514350">
              <a:buFont typeface="Arial" charset="0"/>
              <a:buAutoNum type="alphaUcPeriod"/>
            </a:pPr>
            <a:r>
              <a:rPr lang="en-US" altLang="en-US" sz="2800" dirty="0" smtClean="0">
                <a:ea typeface="MS PGothic" charset="-128"/>
              </a:rPr>
              <a:t>Cognitive behavioral therapy</a:t>
            </a:r>
            <a:endParaRPr lang="en-US" altLang="en-US" sz="2800" dirty="0">
              <a:ea typeface="MS PGothic" charset="-128"/>
            </a:endParaRPr>
          </a:p>
        </p:txBody>
      </p:sp>
      <p:pic>
        <p:nvPicPr>
          <p:cNvPr id="2" name="TPChart" hidden="1"/>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8013031" y="2977816"/>
            <a:ext cx="3848212" cy="3880184"/>
          </a:xfrm>
          <a:prstGeom prst="rect">
            <a:avLst/>
          </a:prstGeom>
        </p:spPr>
      </p:pic>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0956" y="1578394"/>
            <a:ext cx="10131300" cy="3649200"/>
          </a:xfrm>
        </p:spPr>
        <p:txBody>
          <a:bodyPr/>
          <a:lstStyle/>
          <a:p>
            <a:pPr marL="114300" indent="0">
              <a:buNone/>
            </a:pPr>
            <a:r>
              <a:rPr lang="en-US" sz="5600" b="1" dirty="0" smtClean="0">
                <a:solidFill>
                  <a:srgbClr val="FFD474"/>
                </a:solidFill>
              </a:rPr>
              <a:t>DISRUPTIVE MOOD DYSREGULATION DISORDER</a:t>
            </a:r>
            <a:endParaRPr lang="en-US" sz="5600" b="1" dirty="0">
              <a:solidFill>
                <a:srgbClr val="FFD474"/>
              </a:solidFill>
            </a:endParaRPr>
          </a:p>
        </p:txBody>
      </p:sp>
    </p:spTree>
    <p:extLst>
      <p:ext uri="{BB962C8B-B14F-4D97-AF65-F5344CB8AC3E}">
        <p14:creationId xmlns:p14="http://schemas.microsoft.com/office/powerpoint/2010/main" val="10678731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title"/>
          </p:nvPr>
        </p:nvSpPr>
        <p:spPr>
          <a:xfrm>
            <a:off x="457400" y="233450"/>
            <a:ext cx="10954800" cy="874800"/>
          </a:xfrm>
          <a:prstGeom prst="rect">
            <a:avLst/>
          </a:prstGeom>
          <a:noFill/>
          <a:ln>
            <a:noFill/>
          </a:ln>
        </p:spPr>
        <p:txBody>
          <a:bodyPr wrap="square" lIns="91425" tIns="45700" rIns="91425" bIns="45700" anchor="ctr" anchorCtr="0">
            <a:noAutofit/>
          </a:bodyPr>
          <a:lstStyle/>
          <a:p>
            <a:pPr marL="0" marR="0" lvl="0" indent="0" algn="l" rtl="0">
              <a:spcBef>
                <a:spcPts val="0"/>
              </a:spcBef>
              <a:buClr>
                <a:schemeClr val="lt1"/>
              </a:buClr>
              <a:buSzPct val="25000"/>
              <a:buFont typeface="Calibri"/>
              <a:buNone/>
            </a:pPr>
            <a:r>
              <a:rPr lang="en-US" b="1" i="0" u="none" strike="noStrike" cap="none">
                <a:solidFill>
                  <a:srgbClr val="351C75"/>
                </a:solidFill>
                <a:latin typeface="Calibri"/>
                <a:ea typeface="Calibri"/>
                <a:cs typeface="Calibri"/>
                <a:sym typeface="Calibri"/>
              </a:rPr>
              <a:t>DISRUPTIVE MOOD DYSREGULATION DISORDER</a:t>
            </a:r>
          </a:p>
        </p:txBody>
      </p:sp>
      <p:sp>
        <p:nvSpPr>
          <p:cNvPr id="257" name="Shape 257"/>
          <p:cNvSpPr txBox="1">
            <a:spLocks noGrp="1"/>
          </p:cNvSpPr>
          <p:nvPr>
            <p:ph type="body" idx="1"/>
          </p:nvPr>
        </p:nvSpPr>
        <p:spPr>
          <a:xfrm>
            <a:off x="457400" y="1108250"/>
            <a:ext cx="11290101" cy="5143499"/>
          </a:xfrm>
          <a:prstGeom prst="rect">
            <a:avLst/>
          </a:prstGeom>
          <a:noFill/>
          <a:ln>
            <a:noFill/>
          </a:ln>
        </p:spPr>
        <p:txBody>
          <a:bodyPr wrap="square" lIns="91425" tIns="45700" rIns="91425" bIns="45700" anchor="ctr" anchorCtr="0">
            <a:noAutofit/>
          </a:bodyPr>
          <a:lstStyle/>
          <a:p>
            <a:pPr marL="285750" marR="0" lvl="0" indent="-277495" algn="l" rtl="0">
              <a:lnSpc>
                <a:spcPct val="90000"/>
              </a:lnSpc>
              <a:spcBef>
                <a:spcPts val="0"/>
              </a:spcBef>
              <a:spcAft>
                <a:spcPts val="0"/>
              </a:spcAft>
              <a:buClr>
                <a:schemeClr val="lt1"/>
              </a:buClr>
              <a:buSzPct val="100000"/>
              <a:buFont typeface="Arial"/>
              <a:buChar char="•"/>
            </a:pPr>
            <a:r>
              <a:rPr lang="en-US" sz="3800" b="0" i="0" u="none" strike="noStrike" cap="none" dirty="0">
                <a:solidFill>
                  <a:srgbClr val="FFD474"/>
                </a:solidFill>
                <a:sym typeface="Calibri"/>
              </a:rPr>
              <a:t>Chronic, severe and persistent irritability</a:t>
            </a:r>
            <a:r>
              <a:rPr lang="en-US" sz="3800" b="0" i="0" u="none" strike="noStrike" cap="none" dirty="0">
                <a:solidFill>
                  <a:schemeClr val="lt1"/>
                </a:solidFill>
                <a:sym typeface="Calibri"/>
              </a:rPr>
              <a:t>, severe recurrent temper tantrums</a:t>
            </a:r>
          </a:p>
          <a:p>
            <a:pPr marL="285750" marR="0" lvl="0" indent="-277495" algn="l" rtl="0">
              <a:lnSpc>
                <a:spcPct val="90000"/>
              </a:lnSpc>
              <a:spcBef>
                <a:spcPts val="1000"/>
              </a:spcBef>
              <a:spcAft>
                <a:spcPts val="0"/>
              </a:spcAft>
              <a:buClr>
                <a:schemeClr val="lt1"/>
              </a:buClr>
              <a:buSzPct val="100000"/>
              <a:buFont typeface="Arial"/>
              <a:buChar char="•"/>
            </a:pPr>
            <a:r>
              <a:rPr lang="en-US" sz="3800" b="0" i="0" u="none" strike="noStrike" cap="none" dirty="0">
                <a:solidFill>
                  <a:schemeClr val="lt1"/>
                </a:solidFill>
                <a:sym typeface="Calibri"/>
              </a:rPr>
              <a:t>Symptoms present for at least </a:t>
            </a:r>
            <a:r>
              <a:rPr lang="en-US" sz="3800" b="0" i="0" u="none" strike="noStrike" cap="none" dirty="0">
                <a:solidFill>
                  <a:srgbClr val="FFD474"/>
                </a:solidFill>
                <a:sym typeface="Calibri"/>
              </a:rPr>
              <a:t>12 months</a:t>
            </a:r>
          </a:p>
          <a:p>
            <a:pPr marL="285750" marR="0" lvl="0" indent="-277495" algn="l" rtl="0">
              <a:lnSpc>
                <a:spcPct val="90000"/>
              </a:lnSpc>
              <a:spcBef>
                <a:spcPts val="1000"/>
              </a:spcBef>
              <a:spcAft>
                <a:spcPts val="0"/>
              </a:spcAft>
              <a:buClr>
                <a:schemeClr val="lt1"/>
              </a:buClr>
              <a:buSzPct val="100000"/>
              <a:buFont typeface="Arial"/>
              <a:buChar char="•"/>
            </a:pPr>
            <a:r>
              <a:rPr lang="en-US" sz="3800" b="0" i="0" u="none" strike="noStrike" cap="none" dirty="0">
                <a:solidFill>
                  <a:schemeClr val="lt1"/>
                </a:solidFill>
                <a:sym typeface="Calibri"/>
              </a:rPr>
              <a:t>Symptoms </a:t>
            </a:r>
            <a:r>
              <a:rPr lang="en-US" sz="3800" dirty="0"/>
              <a:t>begin </a:t>
            </a:r>
            <a:r>
              <a:rPr lang="en-US" sz="3800" b="0" i="0" u="none" strike="noStrike" cap="none" dirty="0">
                <a:solidFill>
                  <a:srgbClr val="FFD474"/>
                </a:solidFill>
                <a:sym typeface="Calibri"/>
              </a:rPr>
              <a:t>before age 10</a:t>
            </a:r>
            <a:r>
              <a:rPr lang="en-US" sz="3800" b="0" i="0" u="none" strike="noStrike" cap="none" dirty="0">
                <a:solidFill>
                  <a:schemeClr val="lt1"/>
                </a:solidFill>
                <a:sym typeface="Calibri"/>
              </a:rPr>
              <a:t>, occur in at least 2 settings</a:t>
            </a:r>
          </a:p>
          <a:p>
            <a:pPr marL="285750" marR="0" lvl="0" indent="-277495" algn="l" rtl="0">
              <a:lnSpc>
                <a:spcPct val="90000"/>
              </a:lnSpc>
              <a:spcBef>
                <a:spcPts val="1000"/>
              </a:spcBef>
              <a:spcAft>
                <a:spcPts val="0"/>
              </a:spcAft>
              <a:buClr>
                <a:schemeClr val="lt1"/>
              </a:buClr>
              <a:buSzPct val="100000"/>
              <a:buFont typeface="Arial"/>
              <a:buChar char="•"/>
            </a:pPr>
            <a:r>
              <a:rPr lang="en-US" sz="3800" b="0" i="0" u="none" strike="noStrike" cap="none" dirty="0">
                <a:solidFill>
                  <a:schemeClr val="lt1"/>
                </a:solidFill>
                <a:sym typeface="Calibri"/>
              </a:rPr>
              <a:t>Diagnosis is </a:t>
            </a:r>
            <a:r>
              <a:rPr lang="en-US" sz="3800" b="0" i="0" u="none" strike="noStrike" cap="none" dirty="0">
                <a:solidFill>
                  <a:srgbClr val="FFD474"/>
                </a:solidFill>
                <a:sym typeface="Calibri"/>
              </a:rPr>
              <a:t>not made before age 6 or after age 18</a:t>
            </a:r>
          </a:p>
          <a:p>
            <a:pPr marL="285750" marR="0" lvl="0" indent="-277495" algn="l" rtl="0">
              <a:lnSpc>
                <a:spcPct val="90000"/>
              </a:lnSpc>
              <a:spcBef>
                <a:spcPts val="1000"/>
              </a:spcBef>
              <a:spcAft>
                <a:spcPts val="0"/>
              </a:spcAft>
              <a:buClr>
                <a:schemeClr val="lt1"/>
              </a:buClr>
              <a:buSzPct val="100000"/>
              <a:buFont typeface="Arial"/>
              <a:buChar char="•"/>
            </a:pPr>
            <a:r>
              <a:rPr lang="en-US" sz="3800" b="0" i="0" u="none" strike="noStrike" cap="none" dirty="0">
                <a:solidFill>
                  <a:schemeClr val="lt1"/>
                </a:solidFill>
                <a:sym typeface="Calibri"/>
              </a:rPr>
              <a:t>Cannot be comorbid with oppositional-defiant, bipolar or intermittent explosive disorders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PQuestion"/>
          <p:cNvSpPr>
            <a:spLocks noGrp="1"/>
          </p:cNvSpPr>
          <p:nvPr>
            <p:ph type="title" idx="4294967295"/>
          </p:nvPr>
        </p:nvSpPr>
        <p:spPr>
          <a:xfrm>
            <a:off x="0" y="274637"/>
            <a:ext cx="11909368" cy="2107615"/>
          </a:xfrm>
        </p:spPr>
        <p:txBody>
          <a:bodyPr/>
          <a:lstStyle/>
          <a:p>
            <a:r>
              <a:rPr lang="en-US" dirty="0">
                <a:solidFill>
                  <a:schemeClr val="bg1"/>
                </a:solidFill>
                <a:latin typeface="Calibri" charset="0"/>
                <a:ea typeface="Calibri" charset="0"/>
                <a:cs typeface="Calibri" charset="0"/>
              </a:rPr>
              <a:t>A 12 year old boy  begins to have a new episodes of temper outbursts that are out of proportion to the situation. Which of the following is </a:t>
            </a:r>
            <a:r>
              <a:rPr lang="en-US" i="1" dirty="0">
                <a:solidFill>
                  <a:schemeClr val="bg1"/>
                </a:solidFill>
                <a:latin typeface="Calibri" charset="0"/>
                <a:ea typeface="Calibri" charset="0"/>
                <a:cs typeface="Calibri" charset="0"/>
              </a:rPr>
              <a:t>not</a:t>
            </a:r>
            <a:r>
              <a:rPr lang="en-US" dirty="0">
                <a:solidFill>
                  <a:schemeClr val="bg1"/>
                </a:solidFill>
                <a:latin typeface="Calibri" charset="0"/>
                <a:ea typeface="Calibri" charset="0"/>
                <a:cs typeface="Calibri" charset="0"/>
              </a:rPr>
              <a:t> a diagnostic possibility for this </a:t>
            </a:r>
            <a:r>
              <a:rPr lang="en-US" dirty="0" smtClean="0">
                <a:solidFill>
                  <a:schemeClr val="bg1"/>
                </a:solidFill>
                <a:latin typeface="Calibri" charset="0"/>
                <a:ea typeface="Calibri" charset="0"/>
                <a:cs typeface="Calibri" charset="0"/>
              </a:rPr>
              <a:t>patient</a:t>
            </a:r>
            <a:r>
              <a:rPr lang="en-US" dirty="0">
                <a:solidFill>
                  <a:schemeClr val="bg1"/>
                </a:solidFill>
                <a:latin typeface="Calibri" charset="0"/>
                <a:ea typeface="Calibri" charset="0"/>
                <a:cs typeface="Calibri" charset="0"/>
              </a:rPr>
              <a:t>?</a:t>
            </a:r>
          </a:p>
        </p:txBody>
      </p:sp>
      <p:sp>
        <p:nvSpPr>
          <p:cNvPr id="13314" name="TPAnswers"/>
          <p:cNvSpPr>
            <a:spLocks noGrp="1"/>
          </p:cNvSpPr>
          <p:nvPr>
            <p:ph idx="4294967295"/>
            <p:custDataLst>
              <p:tags r:id="rId2"/>
            </p:custDataLst>
          </p:nvPr>
        </p:nvSpPr>
        <p:spPr>
          <a:xfrm>
            <a:off x="312820" y="2743200"/>
            <a:ext cx="6545180" cy="3832058"/>
          </a:xfrm>
        </p:spPr>
        <p:txBody>
          <a:bodyPr>
            <a:normAutofit/>
          </a:bodyPr>
          <a:lstStyle/>
          <a:p>
            <a:pPr marL="514350" indent="-514350">
              <a:buFont typeface="Arial" charset="0"/>
              <a:buAutoNum type="alphaUcPeriod"/>
            </a:pPr>
            <a:r>
              <a:rPr lang="en-US" altLang="en-US" sz="2800" dirty="0" smtClean="0">
                <a:ea typeface="MS PGothic" charset="-128"/>
              </a:rPr>
              <a:t>Bipolar disorder</a:t>
            </a:r>
          </a:p>
          <a:p>
            <a:pPr marL="514350" indent="-514350">
              <a:buFont typeface="Arial" charset="0"/>
              <a:buAutoNum type="alphaUcPeriod"/>
            </a:pPr>
            <a:r>
              <a:rPr lang="en-US" altLang="en-US" sz="2800" dirty="0" smtClean="0">
                <a:ea typeface="MS PGothic" charset="-128"/>
              </a:rPr>
              <a:t>Disruptive mood dysregulation disorder</a:t>
            </a:r>
          </a:p>
          <a:p>
            <a:pPr marL="514350" indent="-514350">
              <a:buFont typeface="Arial" charset="0"/>
              <a:buAutoNum type="alphaUcPeriod"/>
            </a:pPr>
            <a:r>
              <a:rPr lang="en-US" altLang="en-US" sz="2800" dirty="0" smtClean="0">
                <a:ea typeface="MS PGothic" charset="-128"/>
              </a:rPr>
              <a:t>Oppositional defiant disorder</a:t>
            </a:r>
          </a:p>
          <a:p>
            <a:pPr marL="514350" indent="-514350">
              <a:buFont typeface="Arial" charset="0"/>
              <a:buAutoNum type="alphaUcPeriod"/>
            </a:pPr>
            <a:r>
              <a:rPr lang="en-US" altLang="en-US" sz="2800" dirty="0" smtClean="0">
                <a:ea typeface="MS PGothic" charset="-128"/>
              </a:rPr>
              <a:t>Conduct disorder</a:t>
            </a:r>
          </a:p>
          <a:p>
            <a:pPr marL="514350" indent="-514350">
              <a:buFont typeface="Arial" charset="0"/>
              <a:buAutoNum type="alphaUcPeriod"/>
            </a:pPr>
            <a:r>
              <a:rPr lang="en-US" altLang="en-US" sz="2800" dirty="0" smtClean="0">
                <a:ea typeface="MS PGothic" charset="-128"/>
              </a:rPr>
              <a:t>Attention deficit/hyperactivity disorder</a:t>
            </a:r>
          </a:p>
        </p:txBody>
      </p:sp>
      <p:pic>
        <p:nvPicPr>
          <p:cNvPr id="2" name="TPChart" hidden="1"/>
          <p:cNvPicPr>
            <a:picLocks/>
          </p:cNvPicPr>
          <p:nvPr>
            <p:custDataLst>
              <p:tags r:id="rId3"/>
            </p:custDataLst>
          </p:nvPr>
        </p:nvPicPr>
        <p:blipFill>
          <a:blip r:embed="rId5">
            <a:extLst>
              <a:ext uri="{28A0092B-C50C-407E-A947-70E740481C1C}">
                <a14:useLocalDpi xmlns:a14="http://schemas.microsoft.com/office/drawing/2010/main" val="0"/>
              </a:ext>
            </a:extLst>
          </a:blip>
          <a:stretch>
            <a:fillRect/>
          </a:stretch>
        </p:blipFill>
        <p:spPr>
          <a:xfrm>
            <a:off x="7724275" y="2382252"/>
            <a:ext cx="4185094" cy="4193006"/>
          </a:xfrm>
          <a:prstGeom prst="rect">
            <a:avLst/>
          </a:prstGeom>
        </p:spPr>
      </p:pic>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6112" y="1490712"/>
            <a:ext cx="10131300" cy="3649200"/>
          </a:xfrm>
        </p:spPr>
        <p:txBody>
          <a:bodyPr/>
          <a:lstStyle/>
          <a:p>
            <a:pPr marL="114300" indent="0">
              <a:buNone/>
            </a:pPr>
            <a:r>
              <a:rPr lang="en-US" sz="5600" b="1" dirty="0" smtClean="0">
                <a:solidFill>
                  <a:srgbClr val="FFD474"/>
                </a:solidFill>
              </a:rPr>
              <a:t>PREMENSTRUAL DYSPHORIC DISORDER (PMDD)</a:t>
            </a:r>
            <a:endParaRPr lang="en-US" sz="5600" b="1" dirty="0">
              <a:solidFill>
                <a:srgbClr val="FFD474"/>
              </a:solidFill>
            </a:endParaRPr>
          </a:p>
        </p:txBody>
      </p:sp>
    </p:spTree>
    <p:extLst>
      <p:ext uri="{BB962C8B-B14F-4D97-AF65-F5344CB8AC3E}">
        <p14:creationId xmlns:p14="http://schemas.microsoft.com/office/powerpoint/2010/main" val="13077876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title"/>
          </p:nvPr>
        </p:nvSpPr>
        <p:spPr>
          <a:xfrm>
            <a:off x="389574" y="208250"/>
            <a:ext cx="11160741" cy="706150"/>
          </a:xfrm>
          <a:prstGeom prst="rect">
            <a:avLst/>
          </a:prstGeom>
          <a:noFill/>
          <a:ln>
            <a:noFill/>
          </a:ln>
        </p:spPr>
        <p:txBody>
          <a:bodyPr wrap="square" lIns="91425" tIns="45700" rIns="91425" bIns="45700" anchor="ctr" anchorCtr="0">
            <a:noAutofit/>
          </a:bodyPr>
          <a:lstStyle/>
          <a:p>
            <a:pPr marL="0" marR="0" lvl="0" indent="0" algn="l" rtl="0">
              <a:spcBef>
                <a:spcPts val="0"/>
              </a:spcBef>
              <a:buClr>
                <a:schemeClr val="lt1"/>
              </a:buClr>
              <a:buSzPct val="25000"/>
              <a:buFont typeface="Calibri"/>
              <a:buNone/>
            </a:pPr>
            <a:r>
              <a:rPr lang="en-US" b="1" i="0" u="none" strike="noStrike" cap="none">
                <a:solidFill>
                  <a:srgbClr val="351C75"/>
                </a:solidFill>
                <a:latin typeface="Calibri"/>
                <a:ea typeface="Calibri"/>
                <a:cs typeface="Calibri"/>
                <a:sym typeface="Calibri"/>
              </a:rPr>
              <a:t>PREMENSTRUAL DYSPHORIC DISORDER (PMDD)</a:t>
            </a:r>
          </a:p>
        </p:txBody>
      </p:sp>
      <p:sp>
        <p:nvSpPr>
          <p:cNvPr id="263" name="Shape 263"/>
          <p:cNvSpPr txBox="1">
            <a:spLocks noGrp="1"/>
          </p:cNvSpPr>
          <p:nvPr>
            <p:ph type="body" idx="1"/>
          </p:nvPr>
        </p:nvSpPr>
        <p:spPr>
          <a:xfrm>
            <a:off x="192505" y="914400"/>
            <a:ext cx="11718757" cy="1395663"/>
          </a:xfrm>
          <a:prstGeom prst="rect">
            <a:avLst/>
          </a:prstGeom>
          <a:noFill/>
          <a:ln>
            <a:noFill/>
          </a:ln>
        </p:spPr>
        <p:txBody>
          <a:bodyPr wrap="square" lIns="91425" tIns="45700" rIns="91425" bIns="45700" anchor="ctr" anchorCtr="0">
            <a:noAutofit/>
          </a:bodyPr>
          <a:lstStyle/>
          <a:p>
            <a:pPr marL="285750" marR="0" lvl="0" indent="-260350" algn="l" rtl="0">
              <a:spcBef>
                <a:spcPts val="0"/>
              </a:spcBef>
              <a:spcAft>
                <a:spcPts val="0"/>
              </a:spcAft>
              <a:buClr>
                <a:schemeClr val="lt1"/>
              </a:buClr>
              <a:buSzPct val="100000"/>
              <a:buFont typeface="Arial"/>
              <a:buChar char="•"/>
            </a:pPr>
            <a:r>
              <a:rPr lang="en-US" sz="2600" b="1" i="0" u="none" strike="noStrike" cap="none" dirty="0">
                <a:solidFill>
                  <a:srgbClr val="FFD474"/>
                </a:solidFill>
                <a:sym typeface="Calibri"/>
              </a:rPr>
              <a:t>At least 5 symptoms </a:t>
            </a:r>
            <a:r>
              <a:rPr lang="en-US" sz="2600" b="0" i="0" u="none" strike="noStrike" cap="none" dirty="0">
                <a:solidFill>
                  <a:schemeClr val="lt1"/>
                </a:solidFill>
                <a:sym typeface="Calibri"/>
              </a:rPr>
              <a:t>total must be present in </a:t>
            </a:r>
            <a:r>
              <a:rPr lang="en-US" sz="2600" b="1" i="0" u="none" strike="noStrike" cap="none" dirty="0">
                <a:solidFill>
                  <a:srgbClr val="FFD966"/>
                </a:solidFill>
                <a:sym typeface="Calibri"/>
              </a:rPr>
              <a:t>final week before menses</a:t>
            </a:r>
            <a:r>
              <a:rPr lang="en-US" sz="2600" dirty="0"/>
              <a:t>, </a:t>
            </a:r>
            <a:r>
              <a:rPr lang="en-US" sz="2600" b="1" i="0" u="sng" strike="noStrike" cap="none" dirty="0">
                <a:solidFill>
                  <a:srgbClr val="FFD966"/>
                </a:solidFill>
              </a:rPr>
              <a:t>improve within a few days of menses</a:t>
            </a:r>
            <a:r>
              <a:rPr lang="en-US" sz="2600" b="0" i="0" u="sng" strike="noStrike" cap="none" dirty="0">
                <a:solidFill>
                  <a:schemeClr val="lt1"/>
                </a:solidFill>
                <a:sym typeface="Calibri"/>
              </a:rPr>
              <a:t>, and </a:t>
            </a:r>
            <a:r>
              <a:rPr lang="en-US" sz="2600" b="1" i="0" u="sng" strike="noStrike" cap="none" dirty="0">
                <a:solidFill>
                  <a:srgbClr val="FFD966"/>
                </a:solidFill>
              </a:rPr>
              <a:t>become minimal after menses</a:t>
            </a:r>
            <a:r>
              <a:rPr lang="en-US" sz="2600" b="0" i="0" u="none" strike="noStrike" cap="none" dirty="0">
                <a:solidFill>
                  <a:schemeClr val="lt1"/>
                </a:solidFill>
                <a:sym typeface="Calibri"/>
              </a:rPr>
              <a:t> (in the majority of menstrual </a:t>
            </a:r>
            <a:r>
              <a:rPr lang="en-US" sz="2600" b="0" i="0" u="none" strike="noStrike" cap="none" dirty="0" smtClean="0">
                <a:solidFill>
                  <a:schemeClr val="lt1"/>
                </a:solidFill>
                <a:sym typeface="Calibri"/>
              </a:rPr>
              <a:t>cycles)</a:t>
            </a:r>
            <a:endParaRPr lang="en-US" sz="2600" b="0" i="0" u="none" strike="noStrike" cap="none" dirty="0">
              <a:solidFill>
                <a:schemeClr val="lt1"/>
              </a:solidFill>
              <a:sym typeface="Calibri"/>
            </a:endParaRPr>
          </a:p>
        </p:txBody>
      </p:sp>
      <p:sp>
        <p:nvSpPr>
          <p:cNvPr id="2" name="TextBox 1"/>
          <p:cNvSpPr txBox="1"/>
          <p:nvPr/>
        </p:nvSpPr>
        <p:spPr>
          <a:xfrm>
            <a:off x="6545178" y="2285999"/>
            <a:ext cx="5366084" cy="4314001"/>
          </a:xfrm>
          <a:prstGeom prst="rect">
            <a:avLst/>
          </a:prstGeom>
          <a:noFill/>
          <a:ln>
            <a:solidFill>
              <a:srgbClr val="FFD474"/>
            </a:solidFill>
          </a:ln>
        </p:spPr>
        <p:txBody>
          <a:bodyPr wrap="square" rtlCol="0">
            <a:spAutoFit/>
          </a:bodyPr>
          <a:lstStyle>
            <a:defPPr marR="0" lvl="0" algn="l" rtl="0">
              <a:lnSpc>
                <a:spcPct val="100000"/>
              </a:lnSpc>
              <a:spcBef>
                <a:spcPts val="0"/>
              </a:spcBef>
              <a:spcAft>
                <a:spcPts val="0"/>
              </a:spcAft>
            </a:defPPr>
            <a:lvl2pPr indent="-260350">
              <a:spcBef>
                <a:spcPts val="1000"/>
              </a:spcBef>
              <a:defRPr sz="2200">
                <a:solidFill>
                  <a:schemeClr val="lt1"/>
                </a:solidFill>
              </a:defRPr>
            </a:lvl2pPr>
          </a:lstStyle>
          <a:p>
            <a:r>
              <a:rPr lang="en-US" sz="2400" b="1" dirty="0">
                <a:solidFill>
                  <a:srgbClr val="FFD474"/>
                </a:solidFill>
                <a:latin typeface="Calibri" charset="0"/>
                <a:ea typeface="Calibri" charset="0"/>
                <a:cs typeface="Calibri" charset="0"/>
              </a:rPr>
              <a:t>Associated </a:t>
            </a:r>
            <a:r>
              <a:rPr lang="en-US" sz="2400" b="1" dirty="0" smtClean="0">
                <a:solidFill>
                  <a:srgbClr val="FFD474"/>
                </a:solidFill>
                <a:latin typeface="Calibri" charset="0"/>
                <a:ea typeface="Calibri" charset="0"/>
                <a:cs typeface="Calibri" charset="0"/>
              </a:rPr>
              <a:t>symptoms:</a:t>
            </a:r>
            <a:endParaRPr lang="en-US" sz="2400" b="1" dirty="0">
              <a:solidFill>
                <a:srgbClr val="FFD474"/>
              </a:solidFill>
              <a:latin typeface="Calibri" charset="0"/>
              <a:ea typeface="Calibri" charset="0"/>
              <a:cs typeface="Calibri" charset="0"/>
            </a:endParaRPr>
          </a:p>
          <a:p>
            <a:pPr lvl="1"/>
            <a:r>
              <a:rPr lang="en-US" sz="2400" dirty="0">
                <a:latin typeface="Calibri" charset="0"/>
                <a:ea typeface="Calibri" charset="0"/>
                <a:cs typeface="Calibri" charset="0"/>
              </a:rPr>
              <a:t>Decreased interest</a:t>
            </a:r>
          </a:p>
          <a:p>
            <a:pPr lvl="1"/>
            <a:r>
              <a:rPr lang="en-US" sz="2400" dirty="0">
                <a:latin typeface="Calibri" charset="0"/>
                <a:ea typeface="Calibri" charset="0"/>
                <a:cs typeface="Calibri" charset="0"/>
              </a:rPr>
              <a:t>Concentration difficulty</a:t>
            </a:r>
          </a:p>
          <a:p>
            <a:pPr lvl="1"/>
            <a:r>
              <a:rPr lang="en-US" sz="2400" dirty="0">
                <a:latin typeface="Calibri" charset="0"/>
                <a:ea typeface="Calibri" charset="0"/>
                <a:cs typeface="Calibri" charset="0"/>
              </a:rPr>
              <a:t>Insomnia or hypersomnia</a:t>
            </a:r>
          </a:p>
          <a:p>
            <a:pPr lvl="1"/>
            <a:r>
              <a:rPr lang="en-US" sz="2400" dirty="0">
                <a:latin typeface="Calibri" charset="0"/>
                <a:ea typeface="Calibri" charset="0"/>
                <a:cs typeface="Calibri" charset="0"/>
              </a:rPr>
              <a:t>Fatigue</a:t>
            </a:r>
          </a:p>
          <a:p>
            <a:pPr lvl="1"/>
            <a:r>
              <a:rPr lang="en-US" sz="2400" dirty="0">
                <a:latin typeface="Calibri" charset="0"/>
                <a:ea typeface="Calibri" charset="0"/>
                <a:cs typeface="Calibri" charset="0"/>
              </a:rPr>
              <a:t>Easily overwhelmed</a:t>
            </a:r>
          </a:p>
          <a:p>
            <a:pPr lvl="1"/>
            <a:r>
              <a:rPr lang="en-US" sz="2400" dirty="0">
                <a:latin typeface="Calibri" charset="0"/>
                <a:ea typeface="Calibri" charset="0"/>
                <a:cs typeface="Calibri" charset="0"/>
              </a:rPr>
              <a:t>Change in appetite</a:t>
            </a:r>
          </a:p>
          <a:p>
            <a:pPr lvl="1"/>
            <a:r>
              <a:rPr lang="en-US" sz="2400" dirty="0">
                <a:latin typeface="Calibri" charset="0"/>
                <a:ea typeface="Calibri" charset="0"/>
                <a:cs typeface="Calibri" charset="0"/>
              </a:rPr>
              <a:t>Weight gain, bloating, muscle/joint pain, breast tenderness or swelling</a:t>
            </a:r>
          </a:p>
        </p:txBody>
      </p:sp>
      <p:sp>
        <p:nvSpPr>
          <p:cNvPr id="3" name="TextBox 2"/>
          <p:cNvSpPr txBox="1"/>
          <p:nvPr/>
        </p:nvSpPr>
        <p:spPr>
          <a:xfrm>
            <a:off x="192506" y="2526631"/>
            <a:ext cx="5847348" cy="3559949"/>
          </a:xfrm>
          <a:prstGeom prst="rect">
            <a:avLst/>
          </a:prstGeom>
          <a:noFill/>
          <a:ln>
            <a:solidFill>
              <a:srgbClr val="FFD474"/>
            </a:solidFill>
          </a:ln>
        </p:spPr>
        <p:txBody>
          <a:bodyPr wrap="square" rtlCol="0">
            <a:spAutoFit/>
          </a:bodyPr>
          <a:lstStyle/>
          <a:p>
            <a:pPr lvl="1" indent="-260350">
              <a:spcBef>
                <a:spcPts val="1000"/>
              </a:spcBef>
            </a:pPr>
            <a:r>
              <a:rPr lang="en-US" sz="2400" b="1" dirty="0">
                <a:solidFill>
                  <a:srgbClr val="FFD474"/>
                </a:solidFill>
                <a:latin typeface="Calibri" charset="0"/>
                <a:ea typeface="Calibri" charset="0"/>
                <a:cs typeface="Calibri" charset="0"/>
                <a:sym typeface="Calibri"/>
              </a:rPr>
              <a:t>M</a:t>
            </a:r>
            <a:r>
              <a:rPr lang="en-US" sz="2400" b="1" dirty="0" smtClean="0">
                <a:solidFill>
                  <a:srgbClr val="FFD474"/>
                </a:solidFill>
                <a:latin typeface="Calibri" charset="0"/>
                <a:ea typeface="Calibri" charset="0"/>
                <a:cs typeface="Calibri" charset="0"/>
                <a:sym typeface="Calibri"/>
              </a:rPr>
              <a:t>ood </a:t>
            </a:r>
            <a:r>
              <a:rPr lang="en-US" sz="2400" b="1" dirty="0">
                <a:solidFill>
                  <a:srgbClr val="FFD474"/>
                </a:solidFill>
                <a:latin typeface="Calibri" charset="0"/>
                <a:ea typeface="Calibri" charset="0"/>
                <a:cs typeface="Calibri" charset="0"/>
                <a:sym typeface="Calibri"/>
              </a:rPr>
              <a:t>symptoms:</a:t>
            </a:r>
          </a:p>
          <a:p>
            <a:pPr lvl="1" indent="-260350">
              <a:spcBef>
                <a:spcPts val="1000"/>
              </a:spcBef>
            </a:pPr>
            <a:r>
              <a:rPr lang="en-US" sz="2400" dirty="0" smtClean="0">
                <a:solidFill>
                  <a:schemeClr val="bg1"/>
                </a:solidFill>
                <a:latin typeface="Calibri" charset="0"/>
                <a:ea typeface="Calibri" charset="0"/>
                <a:cs typeface="Calibri" charset="0"/>
              </a:rPr>
              <a:t>Marked </a:t>
            </a:r>
            <a:r>
              <a:rPr lang="en-US" sz="2400" b="1" dirty="0">
                <a:solidFill>
                  <a:srgbClr val="FFD474"/>
                </a:solidFill>
                <a:latin typeface="Calibri" charset="0"/>
                <a:ea typeface="Calibri" charset="0"/>
                <a:cs typeface="Calibri" charset="0"/>
              </a:rPr>
              <a:t>affective lability</a:t>
            </a:r>
            <a:r>
              <a:rPr lang="en-US" sz="2400" dirty="0">
                <a:solidFill>
                  <a:schemeClr val="bg1"/>
                </a:solidFill>
                <a:latin typeface="Calibri" charset="0"/>
                <a:ea typeface="Calibri" charset="0"/>
                <a:cs typeface="Calibri" charset="0"/>
              </a:rPr>
              <a:t>,</a:t>
            </a:r>
            <a:r>
              <a:rPr lang="en-US" sz="2400" b="1" dirty="0">
                <a:solidFill>
                  <a:schemeClr val="bg1"/>
                </a:solidFill>
                <a:latin typeface="Calibri" charset="0"/>
                <a:ea typeface="Calibri" charset="0"/>
                <a:cs typeface="Calibri" charset="0"/>
              </a:rPr>
              <a:t> </a:t>
            </a:r>
            <a:r>
              <a:rPr lang="en-US" sz="2400" dirty="0">
                <a:solidFill>
                  <a:schemeClr val="bg1"/>
                </a:solidFill>
                <a:latin typeface="Calibri" charset="0"/>
                <a:ea typeface="Calibri" charset="0"/>
                <a:cs typeface="Calibri" charset="0"/>
              </a:rPr>
              <a:t>mood swings, sudden tearfulness, increased sensitivity to rejection</a:t>
            </a:r>
          </a:p>
          <a:p>
            <a:pPr lvl="1" indent="-260350">
              <a:spcBef>
                <a:spcPts val="1000"/>
              </a:spcBef>
            </a:pPr>
            <a:r>
              <a:rPr lang="en-US" sz="2400" dirty="0">
                <a:solidFill>
                  <a:schemeClr val="bg1"/>
                </a:solidFill>
                <a:latin typeface="Calibri" charset="0"/>
                <a:ea typeface="Calibri" charset="0"/>
                <a:cs typeface="Calibri" charset="0"/>
              </a:rPr>
              <a:t>Marked </a:t>
            </a:r>
            <a:r>
              <a:rPr lang="en-US" sz="2400" b="1" dirty="0">
                <a:solidFill>
                  <a:srgbClr val="FFD474"/>
                </a:solidFill>
                <a:latin typeface="Calibri" charset="0"/>
                <a:ea typeface="Calibri" charset="0"/>
                <a:cs typeface="Calibri" charset="0"/>
              </a:rPr>
              <a:t>irritability</a:t>
            </a:r>
            <a:r>
              <a:rPr lang="en-US" sz="2400" dirty="0">
                <a:solidFill>
                  <a:schemeClr val="bg1"/>
                </a:solidFill>
                <a:latin typeface="Calibri" charset="0"/>
                <a:ea typeface="Calibri" charset="0"/>
                <a:cs typeface="Calibri" charset="0"/>
              </a:rPr>
              <a:t>, anger, increased conflicts</a:t>
            </a:r>
          </a:p>
          <a:p>
            <a:pPr lvl="1" indent="-260350">
              <a:spcBef>
                <a:spcPts val="1000"/>
              </a:spcBef>
            </a:pPr>
            <a:r>
              <a:rPr lang="en-US" sz="2400" dirty="0">
                <a:solidFill>
                  <a:schemeClr val="bg1"/>
                </a:solidFill>
                <a:latin typeface="Calibri" charset="0"/>
                <a:ea typeface="Calibri" charset="0"/>
                <a:cs typeface="Calibri" charset="0"/>
              </a:rPr>
              <a:t>Marked </a:t>
            </a:r>
            <a:r>
              <a:rPr lang="en-US" sz="2400" b="1" dirty="0">
                <a:solidFill>
                  <a:srgbClr val="FFD474"/>
                </a:solidFill>
                <a:latin typeface="Calibri" charset="0"/>
                <a:ea typeface="Calibri" charset="0"/>
                <a:cs typeface="Calibri" charset="0"/>
              </a:rPr>
              <a:t>depressed mood</a:t>
            </a:r>
            <a:r>
              <a:rPr lang="en-US" sz="2400" dirty="0">
                <a:solidFill>
                  <a:schemeClr val="bg1"/>
                </a:solidFill>
                <a:latin typeface="Calibri" charset="0"/>
                <a:ea typeface="Calibri" charset="0"/>
                <a:cs typeface="Calibri" charset="0"/>
              </a:rPr>
              <a:t>, hopelessness, self-deprecating thoughts</a:t>
            </a:r>
          </a:p>
          <a:p>
            <a:pPr lvl="1" indent="-260350">
              <a:spcBef>
                <a:spcPts val="1000"/>
              </a:spcBef>
            </a:pPr>
            <a:r>
              <a:rPr lang="en-US" sz="2400" dirty="0">
                <a:solidFill>
                  <a:schemeClr val="bg1"/>
                </a:solidFill>
                <a:latin typeface="Calibri" charset="0"/>
                <a:ea typeface="Calibri" charset="0"/>
                <a:cs typeface="Calibri" charset="0"/>
              </a:rPr>
              <a:t>Marked</a:t>
            </a:r>
            <a:r>
              <a:rPr lang="en-US" sz="2400" b="1" dirty="0">
                <a:solidFill>
                  <a:schemeClr val="bg1"/>
                </a:solidFill>
                <a:latin typeface="Calibri" charset="0"/>
                <a:ea typeface="Calibri" charset="0"/>
                <a:cs typeface="Calibri" charset="0"/>
              </a:rPr>
              <a:t> </a:t>
            </a:r>
            <a:r>
              <a:rPr lang="en-US" sz="2400" b="1" dirty="0">
                <a:solidFill>
                  <a:srgbClr val="FFD474"/>
                </a:solidFill>
                <a:latin typeface="Calibri" charset="0"/>
                <a:ea typeface="Calibri" charset="0"/>
                <a:cs typeface="Calibri" charset="0"/>
              </a:rPr>
              <a:t>anxiety</a:t>
            </a:r>
            <a:r>
              <a:rPr lang="en-US" sz="2400" dirty="0">
                <a:solidFill>
                  <a:schemeClr val="bg1"/>
                </a:solidFill>
                <a:latin typeface="Calibri" charset="0"/>
                <a:ea typeface="Calibri" charset="0"/>
                <a:cs typeface="Calibri" charset="0"/>
              </a:rPr>
              <a:t>, tension</a:t>
            </a:r>
            <a:endParaRPr lang="en-US" sz="2400" dirty="0">
              <a:solidFill>
                <a:schemeClr val="bg1"/>
              </a:solidFill>
              <a:latin typeface="Calibri" charset="0"/>
              <a:ea typeface="Calibri" charset="0"/>
              <a:cs typeface="Calibri" charset="0"/>
              <a:sym typeface="Calibri"/>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txBox="1">
            <a:spLocks noGrp="1"/>
          </p:cNvSpPr>
          <p:nvPr>
            <p:ph type="title"/>
          </p:nvPr>
        </p:nvSpPr>
        <p:spPr>
          <a:xfrm>
            <a:off x="685800" y="187890"/>
            <a:ext cx="9911219" cy="663879"/>
          </a:xfrm>
          <a:prstGeom prst="rect">
            <a:avLst/>
          </a:prstGeom>
          <a:noFill/>
          <a:ln>
            <a:noFill/>
          </a:ln>
        </p:spPr>
        <p:txBody>
          <a:bodyPr wrap="square" lIns="91425" tIns="45700" rIns="91425" bIns="45700" anchor="ctr" anchorCtr="0">
            <a:noAutofit/>
          </a:bodyPr>
          <a:lstStyle/>
          <a:p>
            <a:pPr marL="0" marR="0" lvl="0" indent="0" algn="l" rtl="0">
              <a:spcBef>
                <a:spcPts val="0"/>
              </a:spcBef>
              <a:buClr>
                <a:schemeClr val="lt1"/>
              </a:buClr>
              <a:buSzPct val="25000"/>
              <a:buFont typeface="Calibri"/>
              <a:buNone/>
            </a:pPr>
            <a:r>
              <a:rPr lang="en-US" b="1" i="0" u="none" strike="noStrike" cap="none" dirty="0">
                <a:solidFill>
                  <a:srgbClr val="351C75"/>
                </a:solidFill>
                <a:latin typeface="Calibri"/>
                <a:ea typeface="Calibri"/>
                <a:cs typeface="Calibri"/>
                <a:sym typeface="Calibri"/>
              </a:rPr>
              <a:t>RISK FACTORS FOR PMDD</a:t>
            </a:r>
          </a:p>
        </p:txBody>
      </p:sp>
      <p:sp>
        <p:nvSpPr>
          <p:cNvPr id="270" name="Shape 270"/>
          <p:cNvSpPr txBox="1">
            <a:spLocks noGrp="1"/>
          </p:cNvSpPr>
          <p:nvPr>
            <p:ph type="body" idx="1"/>
          </p:nvPr>
        </p:nvSpPr>
        <p:spPr>
          <a:xfrm>
            <a:off x="538619" y="851770"/>
            <a:ext cx="10665356" cy="5771204"/>
          </a:xfrm>
          <a:prstGeom prst="rect">
            <a:avLst/>
          </a:prstGeom>
          <a:noFill/>
          <a:ln>
            <a:noFill/>
          </a:ln>
        </p:spPr>
        <p:txBody>
          <a:bodyPr wrap="square" lIns="91425" tIns="45700" rIns="91425" bIns="45700" anchor="ctr" anchorCtr="0">
            <a:noAutofit/>
          </a:bodyPr>
          <a:lstStyle/>
          <a:p>
            <a:pPr marL="285750" marR="0" lvl="0" indent="-273050" algn="l" rtl="0">
              <a:spcBef>
                <a:spcPts val="0"/>
              </a:spcBef>
              <a:spcAft>
                <a:spcPts val="0"/>
              </a:spcAft>
              <a:buClr>
                <a:schemeClr val="lt1"/>
              </a:buClr>
              <a:buSzPct val="100000"/>
              <a:buFont typeface="Arial"/>
              <a:buChar char="•"/>
            </a:pPr>
            <a:r>
              <a:rPr lang="en-US" sz="3000" b="0" i="0" u="none" strike="noStrike" cap="none" dirty="0">
                <a:solidFill>
                  <a:schemeClr val="lt1"/>
                </a:solidFill>
                <a:latin typeface="Calibri"/>
                <a:ea typeface="Calibri"/>
                <a:cs typeface="Calibri"/>
                <a:sym typeface="Calibri"/>
              </a:rPr>
              <a:t>Occurs in </a:t>
            </a:r>
            <a:r>
              <a:rPr lang="en-US" sz="3000" b="0" i="0" u="none" strike="noStrike" cap="none" dirty="0">
                <a:solidFill>
                  <a:srgbClr val="FFD474"/>
                </a:solidFill>
                <a:latin typeface="Calibri"/>
                <a:ea typeface="Calibri"/>
                <a:cs typeface="Calibri"/>
                <a:sym typeface="Calibri"/>
              </a:rPr>
              <a:t>3-8% of menstruating women</a:t>
            </a:r>
          </a:p>
          <a:p>
            <a:pPr marL="742950" marR="0" lvl="1" indent="-273050" algn="l" rtl="0">
              <a:spcBef>
                <a:spcPts val="1000"/>
              </a:spcBef>
              <a:spcAft>
                <a:spcPts val="0"/>
              </a:spcAft>
              <a:buClr>
                <a:schemeClr val="lt1"/>
              </a:buClr>
              <a:buSzPct val="100000"/>
              <a:buFont typeface="Arial"/>
              <a:buChar char="•"/>
            </a:pPr>
            <a:r>
              <a:rPr lang="en-US" sz="3000" b="0" i="0" u="none" strike="noStrike" cap="none" dirty="0">
                <a:solidFill>
                  <a:schemeClr val="lt1"/>
                </a:solidFill>
                <a:latin typeface="Calibri"/>
                <a:ea typeface="Calibri"/>
                <a:cs typeface="Calibri"/>
                <a:sym typeface="Calibri"/>
              </a:rPr>
              <a:t>Fluctuations in estrogen and progesterone leads to serotonin deficiency</a:t>
            </a:r>
          </a:p>
          <a:p>
            <a:pPr marL="285750" marR="0" lvl="0" indent="-273050" algn="l" rtl="0">
              <a:spcBef>
                <a:spcPts val="1000"/>
              </a:spcBef>
              <a:spcAft>
                <a:spcPts val="0"/>
              </a:spcAft>
              <a:buClr>
                <a:schemeClr val="lt1"/>
              </a:buClr>
              <a:buSzPct val="100000"/>
              <a:buFont typeface="Arial"/>
              <a:buChar char="•"/>
            </a:pPr>
            <a:r>
              <a:rPr lang="en-US" sz="3000" b="0" i="0" u="none" strike="noStrike" cap="none" dirty="0">
                <a:solidFill>
                  <a:srgbClr val="FFD474"/>
                </a:solidFill>
                <a:latin typeface="Calibri"/>
                <a:ea typeface="Calibri"/>
                <a:cs typeface="Calibri"/>
                <a:sym typeface="Calibri"/>
              </a:rPr>
              <a:t>History of depressive or anxiety disorder, especially </a:t>
            </a:r>
            <a:r>
              <a:rPr lang="en-US" sz="3000" b="0" i="0" u="none" strike="noStrike" cap="none" dirty="0" err="1">
                <a:solidFill>
                  <a:srgbClr val="FFD474"/>
                </a:solidFill>
                <a:latin typeface="Calibri"/>
                <a:ea typeface="Calibri"/>
                <a:cs typeface="Calibri"/>
                <a:sym typeface="Calibri"/>
              </a:rPr>
              <a:t>peripartum</a:t>
            </a:r>
            <a:r>
              <a:rPr lang="en-US" sz="3000" b="0" i="0" u="none" strike="noStrike" cap="none" dirty="0">
                <a:solidFill>
                  <a:srgbClr val="FFD474"/>
                </a:solidFill>
                <a:latin typeface="Calibri"/>
                <a:ea typeface="Calibri"/>
                <a:cs typeface="Calibri"/>
                <a:sym typeface="Calibri"/>
              </a:rPr>
              <a:t> depression</a:t>
            </a:r>
          </a:p>
          <a:p>
            <a:pPr marL="285750" marR="0" lvl="0" indent="-273050" algn="l" rtl="0">
              <a:spcBef>
                <a:spcPts val="1000"/>
              </a:spcBef>
              <a:spcAft>
                <a:spcPts val="0"/>
              </a:spcAft>
              <a:buClr>
                <a:schemeClr val="lt1"/>
              </a:buClr>
              <a:buSzPct val="100000"/>
              <a:buFont typeface="Arial"/>
              <a:buChar char="•"/>
            </a:pPr>
            <a:r>
              <a:rPr lang="en-US" sz="3000" b="0" i="0" u="none" strike="noStrike" cap="none" dirty="0">
                <a:solidFill>
                  <a:schemeClr val="lt1"/>
                </a:solidFill>
                <a:latin typeface="Calibri"/>
                <a:ea typeface="Calibri"/>
                <a:cs typeface="Calibri"/>
                <a:sym typeface="Calibri"/>
              </a:rPr>
              <a:t>Increasing </a:t>
            </a:r>
            <a:r>
              <a:rPr lang="en-US" sz="3000" b="0" i="0" u="none" strike="noStrike" cap="none" dirty="0">
                <a:solidFill>
                  <a:srgbClr val="FFD474"/>
                </a:solidFill>
                <a:latin typeface="Calibri"/>
                <a:ea typeface="Calibri"/>
                <a:cs typeface="Calibri"/>
                <a:sym typeface="Calibri"/>
              </a:rPr>
              <a:t>age</a:t>
            </a:r>
          </a:p>
          <a:p>
            <a:pPr marL="285750" marR="0" lvl="0" indent="-273050" algn="l" rtl="0">
              <a:spcBef>
                <a:spcPts val="1000"/>
              </a:spcBef>
              <a:spcAft>
                <a:spcPts val="0"/>
              </a:spcAft>
              <a:buClr>
                <a:schemeClr val="lt1"/>
              </a:buClr>
              <a:buSzPct val="100000"/>
              <a:buFont typeface="Arial"/>
              <a:buChar char="•"/>
            </a:pPr>
            <a:r>
              <a:rPr lang="en-US" sz="3000" b="0" i="0" u="none" strike="noStrike" cap="none" dirty="0">
                <a:solidFill>
                  <a:srgbClr val="FFD474"/>
                </a:solidFill>
                <a:latin typeface="Calibri"/>
                <a:ea typeface="Calibri"/>
                <a:cs typeface="Calibri"/>
                <a:sym typeface="Calibri"/>
              </a:rPr>
              <a:t>Lack of exercise</a:t>
            </a:r>
          </a:p>
          <a:p>
            <a:pPr marL="285750" marR="0" lvl="0" indent="-273050" algn="l" rtl="0">
              <a:spcBef>
                <a:spcPts val="1000"/>
              </a:spcBef>
              <a:spcAft>
                <a:spcPts val="0"/>
              </a:spcAft>
              <a:buClr>
                <a:schemeClr val="lt1"/>
              </a:buClr>
              <a:buSzPct val="100000"/>
              <a:buFont typeface="Arial"/>
              <a:buChar char="•"/>
            </a:pPr>
            <a:r>
              <a:rPr lang="en-US" sz="3000" b="0" i="0" u="none" strike="noStrike" cap="none" dirty="0">
                <a:solidFill>
                  <a:schemeClr val="lt1"/>
                </a:solidFill>
                <a:latin typeface="Calibri"/>
                <a:ea typeface="Calibri"/>
                <a:cs typeface="Calibri"/>
                <a:sym typeface="Calibri"/>
              </a:rPr>
              <a:t>Stress</a:t>
            </a:r>
          </a:p>
          <a:p>
            <a:pPr marL="285750" marR="0" lvl="0" indent="-273050" algn="l" rtl="0">
              <a:spcBef>
                <a:spcPts val="1000"/>
              </a:spcBef>
              <a:spcAft>
                <a:spcPts val="0"/>
              </a:spcAft>
              <a:buClr>
                <a:schemeClr val="lt1"/>
              </a:buClr>
              <a:buSzPct val="100000"/>
              <a:buFont typeface="Arial"/>
              <a:buChar char="•"/>
            </a:pPr>
            <a:r>
              <a:rPr lang="en-US" sz="3000" b="0" i="0" u="none" strike="noStrike" cap="none" dirty="0">
                <a:solidFill>
                  <a:srgbClr val="FFD474"/>
                </a:solidFill>
                <a:latin typeface="Calibri"/>
                <a:ea typeface="Calibri"/>
                <a:cs typeface="Calibri"/>
                <a:sym typeface="Calibri"/>
              </a:rPr>
              <a:t>Low Calcium, Magnesium, Vitamin B6</a:t>
            </a:r>
          </a:p>
          <a:p>
            <a:pPr marL="285750" marR="0" lvl="0" indent="-273050" algn="l" rtl="0">
              <a:spcBef>
                <a:spcPts val="1000"/>
              </a:spcBef>
              <a:spcAft>
                <a:spcPts val="0"/>
              </a:spcAft>
              <a:buClr>
                <a:schemeClr val="lt1"/>
              </a:buClr>
              <a:buSzPct val="100000"/>
              <a:buFont typeface="Arial"/>
              <a:buChar char="•"/>
            </a:pPr>
            <a:r>
              <a:rPr lang="en-US" sz="3000" b="0" i="0" u="none" strike="noStrike" cap="none" dirty="0">
                <a:solidFill>
                  <a:srgbClr val="FFD474"/>
                </a:solidFill>
                <a:latin typeface="Calibri"/>
                <a:ea typeface="Calibri"/>
                <a:cs typeface="Calibri"/>
                <a:sym typeface="Calibri"/>
              </a:rPr>
              <a:t>Family history </a:t>
            </a:r>
            <a:r>
              <a:rPr lang="en-US" sz="3000" b="0" i="0" u="none" strike="noStrike" cap="none" dirty="0">
                <a:solidFill>
                  <a:schemeClr val="lt1"/>
                </a:solidFill>
                <a:latin typeface="Calibri"/>
                <a:ea typeface="Calibri"/>
                <a:cs typeface="Calibri"/>
                <a:sym typeface="Calibri"/>
              </a:rPr>
              <a:t>of PMDD</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Shape 276"/>
          <p:cNvSpPr txBox="1">
            <a:spLocks noGrp="1"/>
          </p:cNvSpPr>
          <p:nvPr>
            <p:ph type="title"/>
          </p:nvPr>
        </p:nvSpPr>
        <p:spPr>
          <a:xfrm>
            <a:off x="710852" y="436378"/>
            <a:ext cx="6679504" cy="611952"/>
          </a:xfrm>
          <a:prstGeom prst="rect">
            <a:avLst/>
          </a:prstGeom>
          <a:noFill/>
          <a:ln>
            <a:noFill/>
          </a:ln>
        </p:spPr>
        <p:txBody>
          <a:bodyPr wrap="square" lIns="91425" tIns="45700" rIns="91425" bIns="45700" anchor="ctr" anchorCtr="0">
            <a:noAutofit/>
          </a:bodyPr>
          <a:lstStyle/>
          <a:p>
            <a:pPr marL="0" marR="0" lvl="0" indent="0" algn="l" rtl="0">
              <a:spcBef>
                <a:spcPts val="0"/>
              </a:spcBef>
              <a:buClr>
                <a:schemeClr val="lt1"/>
              </a:buClr>
              <a:buSzPct val="25000"/>
              <a:buFont typeface="Calibri"/>
              <a:buNone/>
            </a:pPr>
            <a:r>
              <a:rPr lang="en-US" sz="4200" b="1" i="0" u="none" strike="noStrike" cap="none">
                <a:solidFill>
                  <a:srgbClr val="351C75"/>
                </a:solidFill>
                <a:latin typeface="Calibri"/>
                <a:ea typeface="Calibri"/>
                <a:cs typeface="Calibri"/>
                <a:sym typeface="Calibri"/>
              </a:rPr>
              <a:t>TREATMENT FOR PMDD</a:t>
            </a:r>
          </a:p>
        </p:txBody>
      </p:sp>
      <p:sp>
        <p:nvSpPr>
          <p:cNvPr id="277" name="Shape 277"/>
          <p:cNvSpPr txBox="1">
            <a:spLocks noGrp="1"/>
          </p:cNvSpPr>
          <p:nvPr>
            <p:ph type="body" idx="1"/>
          </p:nvPr>
        </p:nvSpPr>
        <p:spPr>
          <a:xfrm>
            <a:off x="406400" y="1104900"/>
            <a:ext cx="5448300" cy="5626100"/>
          </a:xfrm>
          <a:prstGeom prst="rect">
            <a:avLst/>
          </a:prstGeom>
          <a:noFill/>
          <a:ln>
            <a:noFill/>
          </a:ln>
        </p:spPr>
        <p:txBody>
          <a:bodyPr wrap="square" lIns="91425" tIns="45700" rIns="91425" bIns="45700" anchor="ctr" anchorCtr="0">
            <a:noAutofit/>
          </a:bodyPr>
          <a:lstStyle/>
          <a:p>
            <a:pPr marL="285750" marR="0" lvl="0" indent="-317500" algn="l" rtl="0">
              <a:spcBef>
                <a:spcPts val="0"/>
              </a:spcBef>
              <a:spcAft>
                <a:spcPts val="0"/>
              </a:spcAft>
              <a:buClr>
                <a:srgbClr val="FFD966"/>
              </a:buClr>
              <a:buSzPct val="100000"/>
              <a:buFont typeface="Arial"/>
              <a:buChar char="•"/>
            </a:pPr>
            <a:r>
              <a:rPr lang="en-US" sz="3600" b="1" i="0" u="none" strike="noStrike" cap="none" dirty="0">
                <a:solidFill>
                  <a:srgbClr val="FFD966"/>
                </a:solidFill>
              </a:rPr>
              <a:t>Pharmacologic</a:t>
            </a:r>
          </a:p>
          <a:p>
            <a:pPr marL="742950" marR="0" lvl="1" indent="-317500" algn="l" rtl="0">
              <a:spcBef>
                <a:spcPts val="1000"/>
              </a:spcBef>
              <a:spcAft>
                <a:spcPts val="0"/>
              </a:spcAft>
              <a:buClr>
                <a:schemeClr val="lt1"/>
              </a:buClr>
              <a:buSzPct val="100000"/>
              <a:buFont typeface="Arial"/>
              <a:buChar char="•"/>
            </a:pPr>
            <a:r>
              <a:rPr lang="en-US" sz="3600" b="0" i="0" u="none" strike="noStrike" cap="none" dirty="0">
                <a:solidFill>
                  <a:schemeClr val="lt1"/>
                </a:solidFill>
                <a:sym typeface="Calibri"/>
              </a:rPr>
              <a:t>SSRIs</a:t>
            </a:r>
          </a:p>
          <a:p>
            <a:pPr marL="742950" marR="0" lvl="1" indent="-317500" algn="l" rtl="0">
              <a:spcBef>
                <a:spcPts val="1000"/>
              </a:spcBef>
              <a:spcAft>
                <a:spcPts val="0"/>
              </a:spcAft>
              <a:buClr>
                <a:schemeClr val="lt1"/>
              </a:buClr>
              <a:buSzPct val="100000"/>
              <a:buFont typeface="Arial"/>
              <a:buChar char="•"/>
            </a:pPr>
            <a:r>
              <a:rPr lang="en-US" sz="3600" b="0" i="0" u="none" strike="noStrike" cap="none" dirty="0">
                <a:solidFill>
                  <a:schemeClr val="lt1"/>
                </a:solidFill>
                <a:sym typeface="Calibri"/>
              </a:rPr>
              <a:t>Anxiolytics</a:t>
            </a:r>
          </a:p>
          <a:p>
            <a:pPr marL="742950" marR="0" lvl="1" indent="-317500" algn="l" rtl="0">
              <a:spcBef>
                <a:spcPts val="1000"/>
              </a:spcBef>
              <a:spcAft>
                <a:spcPts val="0"/>
              </a:spcAft>
              <a:buClr>
                <a:schemeClr val="lt1"/>
              </a:buClr>
              <a:buSzPct val="100000"/>
              <a:buFont typeface="Arial"/>
              <a:buChar char="•"/>
            </a:pPr>
            <a:r>
              <a:rPr lang="en-US" sz="3600" b="0" i="0" u="none" strike="noStrike" cap="none" dirty="0">
                <a:solidFill>
                  <a:schemeClr val="lt1"/>
                </a:solidFill>
                <a:sym typeface="Calibri"/>
              </a:rPr>
              <a:t>Oral Contraceptive</a:t>
            </a:r>
          </a:p>
          <a:p>
            <a:pPr marL="742950" marR="0" lvl="1" indent="-317500" algn="l" rtl="0">
              <a:spcBef>
                <a:spcPts val="1000"/>
              </a:spcBef>
              <a:spcAft>
                <a:spcPts val="0"/>
              </a:spcAft>
              <a:buClr>
                <a:schemeClr val="lt1"/>
              </a:buClr>
              <a:buSzPct val="100000"/>
              <a:buFont typeface="Arial"/>
              <a:buChar char="•"/>
            </a:pPr>
            <a:r>
              <a:rPr lang="en-US" sz="3600" b="0" i="0" u="none" strike="noStrike" cap="none" dirty="0">
                <a:solidFill>
                  <a:schemeClr val="lt1"/>
                </a:solidFill>
                <a:sym typeface="Calibri"/>
              </a:rPr>
              <a:t>Supplements: Multivitamin, Calcium, Magnesium, Vitamin B6</a:t>
            </a:r>
          </a:p>
          <a:p>
            <a:pPr marL="742950" marR="0" lvl="1" indent="-317500" algn="l" rtl="0">
              <a:spcBef>
                <a:spcPts val="1000"/>
              </a:spcBef>
              <a:spcAft>
                <a:spcPts val="0"/>
              </a:spcAft>
              <a:buClr>
                <a:schemeClr val="lt1"/>
              </a:buClr>
              <a:buSzPct val="100000"/>
              <a:buFont typeface="Arial"/>
              <a:buChar char="•"/>
            </a:pPr>
            <a:r>
              <a:rPr lang="en-US" sz="3600" b="0" i="0" u="none" strike="noStrike" cap="none" dirty="0">
                <a:solidFill>
                  <a:schemeClr val="lt1"/>
                </a:solidFill>
                <a:sym typeface="Calibri"/>
              </a:rPr>
              <a:t>NSAIDs, Diuretics</a:t>
            </a:r>
          </a:p>
        </p:txBody>
      </p:sp>
      <p:sp>
        <p:nvSpPr>
          <p:cNvPr id="278" name="Shape 278"/>
          <p:cNvSpPr txBox="1">
            <a:spLocks noGrp="1"/>
          </p:cNvSpPr>
          <p:nvPr>
            <p:ph type="body" idx="2"/>
          </p:nvPr>
        </p:nvSpPr>
        <p:spPr>
          <a:xfrm>
            <a:off x="5854700" y="1218040"/>
            <a:ext cx="5511800" cy="4597400"/>
          </a:xfrm>
          <a:prstGeom prst="rect">
            <a:avLst/>
          </a:prstGeom>
        </p:spPr>
        <p:txBody>
          <a:bodyPr wrap="square" lIns="91425" tIns="91425" rIns="91425" bIns="91425" anchor="ctr" anchorCtr="0">
            <a:noAutofit/>
          </a:bodyPr>
          <a:lstStyle/>
          <a:p>
            <a:pPr lvl="0" indent="-31750" rtl="0">
              <a:spcBef>
                <a:spcPts val="1000"/>
              </a:spcBef>
              <a:spcAft>
                <a:spcPts val="0"/>
              </a:spcAft>
              <a:buClr>
                <a:srgbClr val="FFD966"/>
              </a:buClr>
              <a:buSzPct val="100000"/>
            </a:pPr>
            <a:r>
              <a:rPr lang="en-US" sz="3600" b="1" dirty="0">
                <a:solidFill>
                  <a:srgbClr val="FFD966"/>
                </a:solidFill>
              </a:rPr>
              <a:t>Non-Pharmacologic	</a:t>
            </a:r>
          </a:p>
          <a:p>
            <a:pPr lvl="1" indent="425450" rtl="0">
              <a:spcBef>
                <a:spcPts val="1000"/>
              </a:spcBef>
              <a:spcAft>
                <a:spcPts val="0"/>
              </a:spcAft>
              <a:buSzPct val="100000"/>
            </a:pPr>
            <a:r>
              <a:rPr lang="en-US" sz="3600" dirty="0"/>
              <a:t>CBT</a:t>
            </a:r>
          </a:p>
          <a:p>
            <a:pPr lvl="1" indent="425450" rtl="0">
              <a:spcBef>
                <a:spcPts val="1000"/>
              </a:spcBef>
              <a:spcAft>
                <a:spcPts val="0"/>
              </a:spcAft>
              <a:buSzPct val="100000"/>
            </a:pPr>
            <a:r>
              <a:rPr lang="en-US" sz="3600" dirty="0"/>
              <a:t>Exercise</a:t>
            </a:r>
          </a:p>
          <a:p>
            <a:pPr lvl="1" indent="425450" rtl="0">
              <a:spcBef>
                <a:spcPts val="1000"/>
              </a:spcBef>
              <a:spcAft>
                <a:spcPts val="0"/>
              </a:spcAft>
              <a:buSzPct val="100000"/>
            </a:pPr>
            <a:r>
              <a:rPr lang="en-US" sz="3600" dirty="0"/>
              <a:t>Light Therapy</a:t>
            </a:r>
          </a:p>
          <a:p>
            <a:pPr lvl="1" indent="425450" rtl="0">
              <a:spcBef>
                <a:spcPts val="1000"/>
              </a:spcBef>
              <a:spcAft>
                <a:spcPts val="0"/>
              </a:spcAft>
              <a:buSzPct val="100000"/>
            </a:pPr>
            <a:r>
              <a:rPr lang="en-US" sz="3600" dirty="0" smtClean="0"/>
              <a:t>Carbohydrates 			(chocolate!)</a:t>
            </a:r>
            <a:endParaRPr sz="3600" dirty="0"/>
          </a:p>
          <a:p>
            <a:pPr marL="0" lvl="0" indent="0" rtl="0">
              <a:spcBef>
                <a:spcPts val="1000"/>
              </a:spcBef>
              <a:spcAft>
                <a:spcPts val="0"/>
              </a:spcAft>
              <a:buNone/>
            </a:pPr>
            <a:endParaRPr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660400" y="292100"/>
            <a:ext cx="10131300" cy="913500"/>
          </a:xfrm>
          <a:prstGeom prst="rect">
            <a:avLst/>
          </a:prstGeom>
          <a:noFill/>
          <a:ln>
            <a:noFill/>
          </a:ln>
        </p:spPr>
        <p:txBody>
          <a:bodyPr wrap="square" lIns="91425" tIns="45700" rIns="91425" bIns="45700" anchor="ctr" anchorCtr="0">
            <a:noAutofit/>
          </a:bodyPr>
          <a:lstStyle/>
          <a:p>
            <a:pPr marL="0" marR="0" lvl="0" indent="0" algn="l" rtl="0">
              <a:spcBef>
                <a:spcPts val="0"/>
              </a:spcBef>
              <a:buClr>
                <a:schemeClr val="lt1"/>
              </a:buClr>
              <a:buSzPct val="25000"/>
              <a:buFont typeface="Calibri"/>
              <a:buNone/>
            </a:pPr>
            <a:r>
              <a:rPr lang="en-US" sz="4200" b="1" i="0" u="none" strike="noStrike" cap="none" dirty="0">
                <a:solidFill>
                  <a:srgbClr val="351C75"/>
                </a:solidFill>
                <a:latin typeface="Calibri"/>
                <a:ea typeface="Calibri"/>
                <a:cs typeface="Calibri"/>
                <a:sym typeface="Calibri"/>
              </a:rPr>
              <a:t>WHAT IS MOOD? WHAT IS AFFECT?</a:t>
            </a:r>
          </a:p>
        </p:txBody>
      </p:sp>
      <p:sp>
        <p:nvSpPr>
          <p:cNvPr id="206" name="Shape 206"/>
          <p:cNvSpPr txBox="1">
            <a:spLocks noGrp="1"/>
          </p:cNvSpPr>
          <p:nvPr>
            <p:ph type="body" idx="1"/>
          </p:nvPr>
        </p:nvSpPr>
        <p:spPr>
          <a:xfrm>
            <a:off x="444499" y="1205600"/>
            <a:ext cx="11054975" cy="5321599"/>
          </a:xfrm>
          <a:prstGeom prst="rect">
            <a:avLst/>
          </a:prstGeom>
          <a:noFill/>
          <a:ln>
            <a:noFill/>
          </a:ln>
        </p:spPr>
        <p:txBody>
          <a:bodyPr wrap="square" lIns="91425" tIns="45700" rIns="91425" bIns="45700" anchor="ctr" anchorCtr="0">
            <a:noAutofit/>
          </a:bodyPr>
          <a:lstStyle/>
          <a:p>
            <a:pPr marL="285750" marR="0" lvl="0" indent="-311150" algn="l" rtl="0">
              <a:spcBef>
                <a:spcPts val="0"/>
              </a:spcBef>
              <a:spcAft>
                <a:spcPts val="0"/>
              </a:spcAft>
              <a:buClr>
                <a:schemeClr val="lt1"/>
              </a:buClr>
              <a:buSzPct val="100000"/>
              <a:buFont typeface="Arial"/>
              <a:buChar char="•"/>
            </a:pPr>
            <a:r>
              <a:rPr lang="en-US" sz="3600" b="1" dirty="0">
                <a:solidFill>
                  <a:srgbClr val="FFD966"/>
                </a:solidFill>
              </a:rPr>
              <a:t>MOOD</a:t>
            </a:r>
            <a:r>
              <a:rPr lang="en-US" sz="3600" b="1" dirty="0"/>
              <a:t>: </a:t>
            </a:r>
            <a:r>
              <a:rPr lang="en-US" sz="3600" b="1" i="0" u="none" strike="noStrike" cap="none" dirty="0">
                <a:solidFill>
                  <a:srgbClr val="FFD966"/>
                </a:solidFill>
                <a:sym typeface="Calibri"/>
              </a:rPr>
              <a:t>“How do you feel?”</a:t>
            </a:r>
          </a:p>
          <a:p>
            <a:pPr marL="742950" marR="0" lvl="1" indent="-311150" algn="l" rtl="0">
              <a:spcBef>
                <a:spcPts val="1000"/>
              </a:spcBef>
              <a:spcAft>
                <a:spcPts val="0"/>
              </a:spcAft>
              <a:buClr>
                <a:schemeClr val="lt1"/>
              </a:buClr>
              <a:buSzPct val="100000"/>
              <a:buFont typeface="Arial"/>
              <a:buChar char="•"/>
            </a:pPr>
            <a:r>
              <a:rPr lang="en-US" sz="3600" b="0" i="0" u="none" strike="noStrike" cap="none" dirty="0">
                <a:solidFill>
                  <a:schemeClr val="lt1"/>
                </a:solidFill>
                <a:sym typeface="Calibri"/>
              </a:rPr>
              <a:t>A pervasive and sustained emotion that colors a person’s perception. </a:t>
            </a:r>
          </a:p>
          <a:p>
            <a:pPr marL="742950" marR="0" lvl="1" indent="-311150" algn="l" rtl="0">
              <a:spcBef>
                <a:spcPts val="1000"/>
              </a:spcBef>
              <a:spcAft>
                <a:spcPts val="0"/>
              </a:spcAft>
              <a:buClr>
                <a:schemeClr val="lt1"/>
              </a:buClr>
              <a:buSzPct val="100000"/>
              <a:buFont typeface="Arial"/>
              <a:buChar char="•"/>
            </a:pPr>
            <a:r>
              <a:rPr lang="en-US" sz="3600" b="0" i="0" u="none" strike="noStrike" cap="none" dirty="0">
                <a:solidFill>
                  <a:schemeClr val="lt1"/>
                </a:solidFill>
                <a:sym typeface="Calibri"/>
              </a:rPr>
              <a:t>Can be described by the person as: depressed, sad, empty, irritable, happy, angry</a:t>
            </a:r>
          </a:p>
          <a:p>
            <a:pPr marL="285750" marR="0" lvl="0" indent="-311150" algn="l" rtl="0">
              <a:spcBef>
                <a:spcPts val="1000"/>
              </a:spcBef>
              <a:spcAft>
                <a:spcPts val="0"/>
              </a:spcAft>
              <a:buClr>
                <a:schemeClr val="lt1"/>
              </a:buClr>
              <a:buSzPct val="100000"/>
              <a:buFont typeface="Arial"/>
              <a:buChar char="•"/>
            </a:pPr>
            <a:r>
              <a:rPr lang="en-US" sz="3600" b="1" dirty="0">
                <a:solidFill>
                  <a:srgbClr val="FFD966"/>
                </a:solidFill>
              </a:rPr>
              <a:t>AFFECT</a:t>
            </a:r>
            <a:r>
              <a:rPr lang="en-US" sz="3600" b="1" dirty="0"/>
              <a:t>: </a:t>
            </a:r>
            <a:r>
              <a:rPr lang="en-US" sz="3600" b="1" i="0" u="none" strike="noStrike" cap="none" dirty="0">
                <a:solidFill>
                  <a:srgbClr val="FFD966"/>
                </a:solidFill>
                <a:sym typeface="Calibri"/>
              </a:rPr>
              <a:t>What does the clinician observe?</a:t>
            </a:r>
          </a:p>
          <a:p>
            <a:pPr marL="742950" marR="0" lvl="1" indent="-311150" algn="l" rtl="0">
              <a:spcBef>
                <a:spcPts val="1000"/>
              </a:spcBef>
              <a:spcAft>
                <a:spcPts val="0"/>
              </a:spcAft>
              <a:buClr>
                <a:schemeClr val="lt1"/>
              </a:buClr>
              <a:buSzPct val="100000"/>
              <a:buFont typeface="Arial"/>
              <a:buChar char="•"/>
            </a:pPr>
            <a:r>
              <a:rPr lang="en-US" sz="3600" b="0" i="0" u="none" strike="noStrike" cap="none" dirty="0">
                <a:solidFill>
                  <a:schemeClr val="lt1"/>
                </a:solidFill>
                <a:sym typeface="Calibri"/>
              </a:rPr>
              <a:t>Can be described as appropriate, inappropriate, mood-congruent, mood-incongruent, labile, flat, blunted, silly</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PQuestion"/>
          <p:cNvSpPr>
            <a:spLocks noGrp="1"/>
          </p:cNvSpPr>
          <p:nvPr>
            <p:ph type="title" idx="4294967295"/>
          </p:nvPr>
        </p:nvSpPr>
        <p:spPr>
          <a:xfrm>
            <a:off x="168442" y="264695"/>
            <a:ext cx="11839074" cy="2839451"/>
          </a:xfrm>
        </p:spPr>
        <p:txBody>
          <a:bodyPr/>
          <a:lstStyle/>
          <a:p>
            <a:r>
              <a:rPr lang="en-US" altLang="en-US" sz="2600" dirty="0" smtClean="0">
                <a:solidFill>
                  <a:schemeClr val="bg1"/>
                </a:solidFill>
                <a:ea typeface="MS PGothic" charset="-128"/>
              </a:rPr>
              <a:t>A 23 year old graduate student presents with severe abdominal cramps, bloating and difficulty concentrating. She reports her studies have been suffering because of these symptoms. She recalls the same troublesome symptoms occurred last month around the same time, but resolved on their own after her period started. Her boyfriend states, “she has been so mean to me the last few days! It’s like anything I do or say sets her off.” She does not report any other medical problems. Which of the following is the first line treatment for these symptoms? </a:t>
            </a:r>
            <a:endParaRPr lang="en-US" altLang="en-US" sz="2600" dirty="0">
              <a:solidFill>
                <a:schemeClr val="bg1"/>
              </a:solidFill>
              <a:ea typeface="MS PGothic" charset="-128"/>
            </a:endParaRPr>
          </a:p>
        </p:txBody>
      </p:sp>
      <p:sp>
        <p:nvSpPr>
          <p:cNvPr id="13314" name="TPAnswers"/>
          <p:cNvSpPr>
            <a:spLocks noGrp="1"/>
          </p:cNvSpPr>
          <p:nvPr>
            <p:ph idx="4294967295"/>
            <p:custDataLst>
              <p:tags r:id="rId2"/>
            </p:custDataLst>
          </p:nvPr>
        </p:nvSpPr>
        <p:spPr>
          <a:xfrm>
            <a:off x="601578" y="3392905"/>
            <a:ext cx="5462337" cy="3062036"/>
          </a:xfrm>
        </p:spPr>
        <p:txBody>
          <a:bodyPr>
            <a:normAutofit/>
          </a:bodyPr>
          <a:lstStyle/>
          <a:p>
            <a:pPr marL="514350" indent="-514350">
              <a:buFont typeface="Arial" charset="0"/>
              <a:buAutoNum type="alphaUcPeriod"/>
            </a:pPr>
            <a:r>
              <a:rPr lang="en-US" altLang="en-US" sz="2800" dirty="0" smtClean="0">
                <a:ea typeface="MS PGothic" charset="-128"/>
              </a:rPr>
              <a:t>Lithium</a:t>
            </a:r>
          </a:p>
          <a:p>
            <a:pPr marL="514350" indent="-514350">
              <a:buFont typeface="Arial" charset="0"/>
              <a:buAutoNum type="alphaUcPeriod"/>
            </a:pPr>
            <a:r>
              <a:rPr lang="en-US" altLang="en-US" sz="2800" dirty="0" smtClean="0">
                <a:ea typeface="MS PGothic" charset="-128"/>
              </a:rPr>
              <a:t>Spironolactone</a:t>
            </a:r>
          </a:p>
          <a:p>
            <a:pPr marL="514350" indent="-514350">
              <a:buFont typeface="Arial" charset="0"/>
              <a:buAutoNum type="alphaUcPeriod"/>
            </a:pPr>
            <a:r>
              <a:rPr lang="en-US" altLang="en-US" sz="2800" dirty="0">
                <a:ea typeface="MS PGothic" charset="-128"/>
              </a:rPr>
              <a:t>Fluoxetine</a:t>
            </a:r>
          </a:p>
          <a:p>
            <a:pPr marL="514350" indent="-514350">
              <a:buFont typeface="Arial" charset="0"/>
              <a:buAutoNum type="alphaUcPeriod"/>
            </a:pPr>
            <a:r>
              <a:rPr lang="en-US" altLang="en-US" sz="2800" dirty="0" err="1" smtClean="0">
                <a:ea typeface="MS PGothic" charset="-128"/>
              </a:rPr>
              <a:t>Maprotiline</a:t>
            </a:r>
            <a:endParaRPr lang="en-US" altLang="en-US" sz="2800" dirty="0" smtClean="0">
              <a:ea typeface="MS PGothic" charset="-128"/>
            </a:endParaRPr>
          </a:p>
        </p:txBody>
      </p:sp>
      <p:pic>
        <p:nvPicPr>
          <p:cNvPr id="2" name="TPChart" hidden="1"/>
          <p:cNvPicPr>
            <a:picLocks/>
          </p:cNvPicPr>
          <p:nvPr>
            <p:custDataLst>
              <p:tags r:id="rId3"/>
            </p:custDataLst>
          </p:nvPr>
        </p:nvPicPr>
        <p:blipFill>
          <a:blip r:embed="rId5">
            <a:extLst>
              <a:ext uri="{28A0092B-C50C-407E-A947-70E740481C1C}">
                <a14:useLocalDpi xmlns:a14="http://schemas.microsoft.com/office/drawing/2010/main" val="0"/>
              </a:ext>
            </a:extLst>
          </a:blip>
          <a:stretch>
            <a:fillRect/>
          </a:stretch>
        </p:blipFill>
        <p:spPr>
          <a:xfrm>
            <a:off x="8494295" y="3392905"/>
            <a:ext cx="3270696" cy="3062036"/>
          </a:xfrm>
          <a:prstGeom prst="rect">
            <a:avLst/>
          </a:prstGeom>
        </p:spPr>
      </p:pic>
    </p:spTree>
    <p:custDataLst>
      <p:tags r:id="rId1"/>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2142066"/>
            <a:ext cx="10074058" cy="1753529"/>
          </a:xfrm>
        </p:spPr>
        <p:txBody>
          <a:bodyPr/>
          <a:lstStyle/>
          <a:p>
            <a:pPr marL="114300" indent="0">
              <a:buNone/>
            </a:pPr>
            <a:r>
              <a:rPr lang="en-US" sz="5600" b="1" dirty="0" smtClean="0">
                <a:solidFill>
                  <a:srgbClr val="FFD474"/>
                </a:solidFill>
              </a:rPr>
              <a:t>PERI-PARTUM &amp; POST-PARTUM</a:t>
            </a:r>
          </a:p>
          <a:p>
            <a:pPr marL="114300" indent="0">
              <a:buNone/>
            </a:pPr>
            <a:r>
              <a:rPr lang="en-US" sz="5600" b="1" dirty="0" smtClean="0">
                <a:solidFill>
                  <a:srgbClr val="FFD474"/>
                </a:solidFill>
              </a:rPr>
              <a:t>DEPRESSIVE DISORDERS</a:t>
            </a:r>
            <a:endParaRPr lang="en-US" sz="5600" b="1" dirty="0">
              <a:solidFill>
                <a:srgbClr val="FFD474"/>
              </a:solidFill>
            </a:endParaRPr>
          </a:p>
        </p:txBody>
      </p:sp>
    </p:spTree>
    <p:extLst>
      <p:ext uri="{BB962C8B-B14F-4D97-AF65-F5344CB8AC3E}">
        <p14:creationId xmlns:p14="http://schemas.microsoft.com/office/powerpoint/2010/main" val="20909958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Shape 283"/>
          <p:cNvSpPr txBox="1">
            <a:spLocks noGrp="1"/>
          </p:cNvSpPr>
          <p:nvPr>
            <p:ph type="title"/>
          </p:nvPr>
        </p:nvSpPr>
        <p:spPr>
          <a:xfrm>
            <a:off x="564900" y="199850"/>
            <a:ext cx="9665100" cy="1056300"/>
          </a:xfrm>
          <a:prstGeom prst="rect">
            <a:avLst/>
          </a:prstGeom>
          <a:noFill/>
          <a:ln>
            <a:noFill/>
          </a:ln>
        </p:spPr>
        <p:txBody>
          <a:bodyPr wrap="square" lIns="91425" tIns="45700" rIns="91425" bIns="45700" anchor="ctr" anchorCtr="0">
            <a:noAutofit/>
          </a:bodyPr>
          <a:lstStyle/>
          <a:p>
            <a:pPr marL="0" marR="0" lvl="0" indent="0" algn="l" rtl="0">
              <a:spcBef>
                <a:spcPts val="0"/>
              </a:spcBef>
              <a:buClr>
                <a:schemeClr val="lt1"/>
              </a:buClr>
              <a:buSzPct val="25000"/>
              <a:buFont typeface="Calibri"/>
              <a:buNone/>
            </a:pPr>
            <a:r>
              <a:rPr lang="en-US" sz="4200" b="1" i="0" u="none" strike="noStrike" cap="none" dirty="0">
                <a:solidFill>
                  <a:srgbClr val="351C75"/>
                </a:solidFill>
                <a:latin typeface="Calibri"/>
                <a:ea typeface="Calibri"/>
                <a:cs typeface="Calibri"/>
                <a:sym typeface="Calibri"/>
              </a:rPr>
              <a:t>DEPRESSION WITH PERIPARTUM ONSET</a:t>
            </a:r>
          </a:p>
        </p:txBody>
      </p:sp>
      <p:sp>
        <p:nvSpPr>
          <p:cNvPr id="284" name="Shape 284"/>
          <p:cNvSpPr txBox="1">
            <a:spLocks noGrp="1"/>
          </p:cNvSpPr>
          <p:nvPr>
            <p:ph type="body" idx="1"/>
          </p:nvPr>
        </p:nvSpPr>
        <p:spPr>
          <a:xfrm>
            <a:off x="135434" y="1091413"/>
            <a:ext cx="5387100" cy="5420700"/>
          </a:xfrm>
          <a:prstGeom prst="rect">
            <a:avLst/>
          </a:prstGeom>
          <a:noFill/>
          <a:ln>
            <a:noFill/>
          </a:ln>
        </p:spPr>
        <p:txBody>
          <a:bodyPr wrap="square" lIns="91425" tIns="45700" rIns="91425" bIns="45700" anchor="ctr" anchorCtr="0">
            <a:noAutofit/>
          </a:bodyPr>
          <a:lstStyle/>
          <a:p>
            <a:pPr marL="285750" marR="0" lvl="0" indent="-299720" algn="l" rtl="0">
              <a:lnSpc>
                <a:spcPct val="80000"/>
              </a:lnSpc>
              <a:spcBef>
                <a:spcPts val="0"/>
              </a:spcBef>
              <a:spcAft>
                <a:spcPts val="0"/>
              </a:spcAft>
              <a:buClr>
                <a:schemeClr val="lt1"/>
              </a:buClr>
              <a:buSzPct val="100000"/>
              <a:buFont typeface="Arial"/>
              <a:buChar char="•"/>
            </a:pPr>
            <a:r>
              <a:rPr lang="en-US" sz="2800" b="1" i="0" u="none" strike="noStrike" cap="none" dirty="0">
                <a:solidFill>
                  <a:schemeClr val="lt1"/>
                </a:solidFill>
              </a:rPr>
              <a:t>Occurring </a:t>
            </a:r>
            <a:r>
              <a:rPr lang="en-US" sz="2800" b="1" i="0" u="none" strike="noStrike" cap="none" dirty="0">
                <a:solidFill>
                  <a:srgbClr val="FFD966"/>
                </a:solidFill>
              </a:rPr>
              <a:t>during pregnancy</a:t>
            </a:r>
            <a:r>
              <a:rPr lang="en-US" sz="2800" b="1" i="0" u="none" strike="noStrike" cap="none" dirty="0">
                <a:solidFill>
                  <a:schemeClr val="lt1"/>
                </a:solidFill>
              </a:rPr>
              <a:t> or within </a:t>
            </a:r>
            <a:r>
              <a:rPr lang="en-US" sz="2800" b="1" i="0" u="none" strike="noStrike" cap="none" dirty="0">
                <a:solidFill>
                  <a:srgbClr val="FFD966"/>
                </a:solidFill>
              </a:rPr>
              <a:t>4 weeks following delivery</a:t>
            </a:r>
          </a:p>
          <a:p>
            <a:pPr marL="742950" marR="0" lvl="1" indent="-299719" algn="l" rtl="0">
              <a:lnSpc>
                <a:spcPct val="80000"/>
              </a:lnSpc>
              <a:spcBef>
                <a:spcPts val="1000"/>
              </a:spcBef>
              <a:spcAft>
                <a:spcPts val="0"/>
              </a:spcAft>
              <a:buClr>
                <a:schemeClr val="lt1"/>
              </a:buClr>
              <a:buSzPct val="100000"/>
              <a:buFont typeface="Arial"/>
              <a:buChar char="•"/>
            </a:pPr>
            <a:r>
              <a:rPr lang="en-US" sz="2800" b="0" i="0" u="none" strike="noStrike" cap="none" dirty="0">
                <a:solidFill>
                  <a:schemeClr val="lt1"/>
                </a:solidFill>
                <a:sym typeface="Calibri"/>
              </a:rPr>
              <a:t>Prevalence: </a:t>
            </a:r>
            <a:r>
              <a:rPr lang="en-US" sz="2800" b="0" i="0" u="none" strike="noStrike" cap="none" dirty="0">
                <a:solidFill>
                  <a:srgbClr val="FFD474"/>
                </a:solidFill>
                <a:sym typeface="Calibri"/>
              </a:rPr>
              <a:t>5% of pregnancies </a:t>
            </a:r>
            <a:r>
              <a:rPr lang="en-US" sz="2800" b="0" i="0" u="none" strike="noStrike" cap="none" dirty="0">
                <a:solidFill>
                  <a:schemeClr val="lt1"/>
                </a:solidFill>
                <a:sym typeface="Calibri"/>
              </a:rPr>
              <a:t>(half start during pregnancy)</a:t>
            </a:r>
          </a:p>
          <a:p>
            <a:pPr marL="742950" marR="0" lvl="1" indent="-299719" algn="l" rtl="0">
              <a:lnSpc>
                <a:spcPct val="80000"/>
              </a:lnSpc>
              <a:spcBef>
                <a:spcPts val="1000"/>
              </a:spcBef>
              <a:spcAft>
                <a:spcPts val="0"/>
              </a:spcAft>
              <a:buClr>
                <a:schemeClr val="lt1"/>
              </a:buClr>
              <a:buSzPct val="100000"/>
              <a:buFont typeface="Arial"/>
              <a:buChar char="•"/>
            </a:pPr>
            <a:r>
              <a:rPr lang="en-US" sz="2800" b="0" i="0" u="none" strike="noStrike" cap="none" dirty="0">
                <a:solidFill>
                  <a:srgbClr val="FFD474"/>
                </a:solidFill>
                <a:sym typeface="Calibri"/>
              </a:rPr>
              <a:t>Anxiety </a:t>
            </a:r>
            <a:r>
              <a:rPr lang="en-US" sz="2800" b="0" i="0" u="none" strike="noStrike" cap="none" dirty="0">
                <a:solidFill>
                  <a:schemeClr val="lt1"/>
                </a:solidFill>
                <a:sym typeface="Calibri"/>
              </a:rPr>
              <a:t>and panic symptoms commonly comorbid</a:t>
            </a:r>
          </a:p>
          <a:p>
            <a:pPr marL="742950" marR="0" lvl="1" indent="-299719" algn="l" rtl="0">
              <a:lnSpc>
                <a:spcPct val="80000"/>
              </a:lnSpc>
              <a:spcBef>
                <a:spcPts val="1000"/>
              </a:spcBef>
              <a:spcAft>
                <a:spcPts val="0"/>
              </a:spcAft>
              <a:buClr>
                <a:schemeClr val="lt1"/>
              </a:buClr>
              <a:buSzPct val="100000"/>
              <a:buFont typeface="Arial"/>
              <a:buChar char="•"/>
            </a:pPr>
            <a:r>
              <a:rPr lang="en-US" sz="2800" b="0" i="0" u="none" strike="noStrike" cap="none" dirty="0">
                <a:solidFill>
                  <a:schemeClr val="lt1"/>
                </a:solidFill>
                <a:sym typeface="Calibri"/>
              </a:rPr>
              <a:t>Observe for psychosis, bipolar conversion or infanticide risk</a:t>
            </a:r>
          </a:p>
          <a:p>
            <a:pPr marL="285750" marR="0" lvl="0" indent="-299720" algn="l" rtl="0">
              <a:lnSpc>
                <a:spcPct val="80000"/>
              </a:lnSpc>
              <a:spcBef>
                <a:spcPts val="1000"/>
              </a:spcBef>
              <a:spcAft>
                <a:spcPts val="0"/>
              </a:spcAft>
              <a:buClr>
                <a:schemeClr val="lt1"/>
              </a:buClr>
              <a:buSzPct val="100000"/>
              <a:buFont typeface="Arial"/>
              <a:buChar char="•"/>
            </a:pPr>
            <a:r>
              <a:rPr lang="en-US" sz="2800" b="1" i="0" u="none" strike="noStrike" cap="none" dirty="0">
                <a:solidFill>
                  <a:schemeClr val="lt1"/>
                </a:solidFill>
              </a:rPr>
              <a:t>Differentiate from post-partum or baby blues</a:t>
            </a:r>
          </a:p>
          <a:p>
            <a:pPr marL="742950" marR="0" lvl="1" indent="-299719" algn="l" rtl="0">
              <a:lnSpc>
                <a:spcPct val="80000"/>
              </a:lnSpc>
              <a:spcBef>
                <a:spcPts val="1000"/>
              </a:spcBef>
              <a:spcAft>
                <a:spcPts val="0"/>
              </a:spcAft>
              <a:buClr>
                <a:schemeClr val="lt1"/>
              </a:buClr>
              <a:buSzPct val="100000"/>
              <a:buFont typeface="Arial"/>
              <a:buChar char="•"/>
            </a:pPr>
            <a:r>
              <a:rPr lang="en-US" sz="2800" b="0" i="0" u="none" strike="noStrike" cap="none" dirty="0">
                <a:solidFill>
                  <a:schemeClr val="lt1"/>
                </a:solidFill>
                <a:sym typeface="Calibri"/>
              </a:rPr>
              <a:t>Very common, usually self-limited</a:t>
            </a:r>
          </a:p>
        </p:txBody>
      </p:sp>
      <p:sp>
        <p:nvSpPr>
          <p:cNvPr id="285" name="Shape 285"/>
          <p:cNvSpPr txBox="1">
            <a:spLocks noGrp="1"/>
          </p:cNvSpPr>
          <p:nvPr>
            <p:ph type="body" idx="2"/>
          </p:nvPr>
        </p:nvSpPr>
        <p:spPr>
          <a:xfrm>
            <a:off x="5522534" y="1256150"/>
            <a:ext cx="6565082" cy="4891668"/>
          </a:xfrm>
          <a:prstGeom prst="rect">
            <a:avLst/>
          </a:prstGeom>
        </p:spPr>
        <p:txBody>
          <a:bodyPr wrap="square" lIns="91425" tIns="91425" rIns="91425" bIns="91425" anchor="ctr" anchorCtr="0">
            <a:noAutofit/>
          </a:bodyPr>
          <a:lstStyle/>
          <a:p>
            <a:pPr lvl="0" indent="-13970" rtl="0">
              <a:lnSpc>
                <a:spcPct val="80000"/>
              </a:lnSpc>
              <a:spcBef>
                <a:spcPts val="1000"/>
              </a:spcBef>
              <a:spcAft>
                <a:spcPts val="0"/>
              </a:spcAft>
              <a:buSzPct val="100000"/>
            </a:pPr>
            <a:r>
              <a:rPr lang="en-US" sz="2800" b="1" dirty="0">
                <a:solidFill>
                  <a:srgbClr val="FFD966"/>
                </a:solidFill>
              </a:rPr>
              <a:t>Risk factors </a:t>
            </a:r>
            <a:r>
              <a:rPr lang="en-US" sz="2800" b="1" dirty="0"/>
              <a:t>for </a:t>
            </a:r>
            <a:r>
              <a:rPr lang="en-US" sz="2800" b="1" dirty="0" err="1"/>
              <a:t>Peripartum</a:t>
            </a:r>
            <a:r>
              <a:rPr lang="en-US" sz="2800" b="1" dirty="0"/>
              <a:t> </a:t>
            </a:r>
            <a:r>
              <a:rPr lang="en-US" sz="2800" b="1" dirty="0" smtClean="0"/>
              <a:t>Depression</a:t>
            </a:r>
            <a:endParaRPr lang="en-US" sz="2800" b="1" dirty="0"/>
          </a:p>
          <a:p>
            <a:pPr lvl="1" indent="443230" rtl="0">
              <a:lnSpc>
                <a:spcPct val="80000"/>
              </a:lnSpc>
              <a:spcBef>
                <a:spcPts val="1000"/>
              </a:spcBef>
              <a:spcAft>
                <a:spcPts val="0"/>
              </a:spcAft>
              <a:buSzPct val="100000"/>
            </a:pPr>
            <a:r>
              <a:rPr lang="en-US" sz="2800" dirty="0">
                <a:solidFill>
                  <a:srgbClr val="FFD474"/>
                </a:solidFill>
              </a:rPr>
              <a:t>Previous psychiatric </a:t>
            </a:r>
            <a:r>
              <a:rPr lang="en-US" sz="2800" dirty="0" smtClean="0">
                <a:solidFill>
                  <a:srgbClr val="FFD474"/>
                </a:solidFill>
              </a:rPr>
              <a:t>illness</a:t>
            </a:r>
            <a:endParaRPr lang="en-US" sz="2800" dirty="0" smtClean="0"/>
          </a:p>
          <a:p>
            <a:pPr lvl="1" indent="443230" rtl="0">
              <a:lnSpc>
                <a:spcPct val="80000"/>
              </a:lnSpc>
              <a:spcBef>
                <a:spcPts val="1000"/>
              </a:spcBef>
              <a:spcAft>
                <a:spcPts val="0"/>
              </a:spcAft>
              <a:buSzPct val="100000"/>
            </a:pPr>
            <a:r>
              <a:rPr lang="en-US" sz="2800" dirty="0" smtClean="0"/>
              <a:t>Family history </a:t>
            </a:r>
          </a:p>
          <a:p>
            <a:pPr lvl="1" indent="443230" rtl="0">
              <a:lnSpc>
                <a:spcPct val="80000"/>
              </a:lnSpc>
              <a:spcBef>
                <a:spcPts val="1000"/>
              </a:spcBef>
              <a:spcAft>
                <a:spcPts val="0"/>
              </a:spcAft>
              <a:buSzPct val="100000"/>
            </a:pPr>
            <a:r>
              <a:rPr lang="en-US" sz="2800" dirty="0" smtClean="0">
                <a:solidFill>
                  <a:srgbClr val="FFD474"/>
                </a:solidFill>
              </a:rPr>
              <a:t>Limited social support</a:t>
            </a:r>
            <a:r>
              <a:rPr lang="en-US" sz="2800" dirty="0" smtClean="0"/>
              <a:t> </a:t>
            </a:r>
          </a:p>
          <a:p>
            <a:pPr lvl="1" indent="443230" rtl="0">
              <a:lnSpc>
                <a:spcPct val="80000"/>
              </a:lnSpc>
              <a:spcBef>
                <a:spcPts val="1000"/>
              </a:spcBef>
              <a:spcAft>
                <a:spcPts val="0"/>
              </a:spcAft>
              <a:buSzPct val="100000"/>
            </a:pPr>
            <a:r>
              <a:rPr lang="en-US" sz="2800" dirty="0" smtClean="0"/>
              <a:t>Negative </a:t>
            </a:r>
            <a:r>
              <a:rPr lang="en-US" sz="2800" dirty="0"/>
              <a:t>life events</a:t>
            </a:r>
          </a:p>
          <a:p>
            <a:pPr lvl="1" indent="443230" rtl="0">
              <a:lnSpc>
                <a:spcPct val="80000"/>
              </a:lnSpc>
              <a:spcBef>
                <a:spcPts val="1000"/>
              </a:spcBef>
              <a:spcAft>
                <a:spcPts val="0"/>
              </a:spcAft>
              <a:buSzPct val="100000"/>
            </a:pPr>
            <a:r>
              <a:rPr lang="en-US" sz="2800" dirty="0">
                <a:solidFill>
                  <a:srgbClr val="FFD474"/>
                </a:solidFill>
              </a:rPr>
              <a:t>Low socioeconomic </a:t>
            </a:r>
            <a:r>
              <a:rPr lang="en-US" sz="2800" dirty="0"/>
              <a:t>status</a:t>
            </a:r>
          </a:p>
          <a:p>
            <a:pPr lvl="1" indent="443230" rtl="0">
              <a:lnSpc>
                <a:spcPct val="80000"/>
              </a:lnSpc>
              <a:spcBef>
                <a:spcPts val="1000"/>
              </a:spcBef>
              <a:spcAft>
                <a:spcPts val="0"/>
              </a:spcAft>
              <a:buSzPct val="100000"/>
            </a:pPr>
            <a:r>
              <a:rPr lang="en-US" sz="2800" dirty="0"/>
              <a:t>Conflict with baby’s father</a:t>
            </a:r>
          </a:p>
          <a:p>
            <a:pPr lvl="1" indent="443230" rtl="0">
              <a:lnSpc>
                <a:spcPct val="80000"/>
              </a:lnSpc>
              <a:spcBef>
                <a:spcPts val="1000"/>
              </a:spcBef>
              <a:spcAft>
                <a:spcPts val="0"/>
              </a:spcAft>
              <a:buSzPct val="100000"/>
            </a:pPr>
            <a:r>
              <a:rPr lang="en-US" sz="2800" dirty="0"/>
              <a:t>Infant illness</a:t>
            </a:r>
          </a:p>
          <a:p>
            <a:pPr lvl="1" indent="443230" rtl="0">
              <a:lnSpc>
                <a:spcPct val="80000"/>
              </a:lnSpc>
              <a:spcBef>
                <a:spcPts val="1000"/>
              </a:spcBef>
              <a:spcAft>
                <a:spcPts val="0"/>
              </a:spcAft>
              <a:buSzPct val="100000"/>
            </a:pPr>
            <a:r>
              <a:rPr lang="en-US" sz="2800" dirty="0"/>
              <a:t>Baby Blues</a:t>
            </a:r>
          </a:p>
          <a:p>
            <a:pPr lvl="0">
              <a:spcBef>
                <a:spcPts val="0"/>
              </a:spcBef>
              <a:buNone/>
            </a:pPr>
            <a:endParaRPr dirty="0"/>
          </a:p>
          <a:p>
            <a:pPr marL="0" lvl="0" indent="0">
              <a:spcBef>
                <a:spcPts val="0"/>
              </a:spcBef>
              <a:buNone/>
            </a:pPr>
            <a:endParaRP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500" y="171189"/>
            <a:ext cx="10131300" cy="913500"/>
          </a:xfrm>
        </p:spPr>
        <p:txBody>
          <a:bodyPr/>
          <a:lstStyle/>
          <a:p>
            <a:r>
              <a:rPr lang="en-US" b="1" dirty="0" smtClean="0">
                <a:solidFill>
                  <a:schemeClr val="bg2">
                    <a:lumMod val="75000"/>
                  </a:schemeClr>
                </a:solidFill>
              </a:rPr>
              <a:t>Postpartum Disorders</a:t>
            </a:r>
            <a:endParaRPr lang="en-US" b="1" dirty="0">
              <a:solidFill>
                <a:schemeClr val="bg2">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2189156"/>
              </p:ext>
            </p:extLst>
          </p:nvPr>
        </p:nvGraphicFramePr>
        <p:xfrm>
          <a:off x="1576192" y="1084689"/>
          <a:ext cx="8915400" cy="5516440"/>
        </p:xfrm>
        <a:graphic>
          <a:graphicData uri="http://schemas.openxmlformats.org/drawingml/2006/table">
            <a:tbl>
              <a:tblPr firstRow="1" bandRow="1">
                <a:tableStyleId>{5C22544A-7EE6-4342-B048-85BDC9FD1C3A}</a:tableStyleId>
              </a:tblPr>
              <a:tblGrid>
                <a:gridCol w="2228850">
                  <a:extLst>
                    <a:ext uri="{9D8B030D-6E8A-4147-A177-3AD203B41FA5}">
                      <a16:colId xmlns:a16="http://schemas.microsoft.com/office/drawing/2014/main" val="20000"/>
                    </a:ext>
                  </a:extLst>
                </a:gridCol>
                <a:gridCol w="2228850">
                  <a:extLst>
                    <a:ext uri="{9D8B030D-6E8A-4147-A177-3AD203B41FA5}">
                      <a16:colId xmlns:a16="http://schemas.microsoft.com/office/drawing/2014/main" val="20001"/>
                    </a:ext>
                  </a:extLst>
                </a:gridCol>
                <a:gridCol w="2228850">
                  <a:extLst>
                    <a:ext uri="{9D8B030D-6E8A-4147-A177-3AD203B41FA5}">
                      <a16:colId xmlns:a16="http://schemas.microsoft.com/office/drawing/2014/main" val="20002"/>
                    </a:ext>
                  </a:extLst>
                </a:gridCol>
                <a:gridCol w="2228850">
                  <a:extLst>
                    <a:ext uri="{9D8B030D-6E8A-4147-A177-3AD203B41FA5}">
                      <a16:colId xmlns:a16="http://schemas.microsoft.com/office/drawing/2014/main" val="20003"/>
                    </a:ext>
                  </a:extLst>
                </a:gridCol>
              </a:tblGrid>
              <a:tr h="670999">
                <a:tc>
                  <a:txBody>
                    <a:bodyPr/>
                    <a:lstStyle/>
                    <a:p>
                      <a:endParaRPr lang="en-US" dirty="0"/>
                    </a:p>
                  </a:txBody>
                  <a:tcPr/>
                </a:tc>
                <a:tc>
                  <a:txBody>
                    <a:bodyPr/>
                    <a:lstStyle/>
                    <a:p>
                      <a:r>
                        <a:rPr lang="en-US" sz="2000" dirty="0" smtClean="0"/>
                        <a:t>Postpartum blues</a:t>
                      </a:r>
                      <a:r>
                        <a:rPr lang="en-US" sz="2000" baseline="0" dirty="0" smtClean="0"/>
                        <a:t> or  “Baby Blue”</a:t>
                      </a:r>
                      <a:endParaRPr lang="en-US" sz="2000" dirty="0"/>
                    </a:p>
                  </a:txBody>
                  <a:tcPr/>
                </a:tc>
                <a:tc>
                  <a:txBody>
                    <a:bodyPr/>
                    <a:lstStyle/>
                    <a:p>
                      <a:r>
                        <a:rPr lang="en-US" sz="2000" dirty="0" smtClean="0"/>
                        <a:t>Postpartum</a:t>
                      </a:r>
                      <a:r>
                        <a:rPr lang="en-US" sz="2000" baseline="0" dirty="0" smtClean="0"/>
                        <a:t> Depression</a:t>
                      </a:r>
                      <a:endParaRPr lang="en-US" sz="2000" dirty="0"/>
                    </a:p>
                  </a:txBody>
                  <a:tcPr/>
                </a:tc>
                <a:tc>
                  <a:txBody>
                    <a:bodyPr/>
                    <a:lstStyle/>
                    <a:p>
                      <a:r>
                        <a:rPr lang="en-US" sz="2000" dirty="0" smtClean="0"/>
                        <a:t>Postpartum Psychosis</a:t>
                      </a:r>
                      <a:endParaRPr lang="en-US" sz="2000" dirty="0"/>
                    </a:p>
                  </a:txBody>
                  <a:tcPr/>
                </a:tc>
                <a:extLst>
                  <a:ext uri="{0D108BD9-81ED-4DB2-BD59-A6C34878D82A}">
                    <a16:rowId xmlns:a16="http://schemas.microsoft.com/office/drawing/2014/main" val="10000"/>
                  </a:ext>
                </a:extLst>
              </a:tr>
              <a:tr h="388753">
                <a:tc>
                  <a:txBody>
                    <a:bodyPr/>
                    <a:lstStyle/>
                    <a:p>
                      <a:r>
                        <a:rPr lang="en-US" dirty="0" smtClean="0"/>
                        <a:t>Which</a:t>
                      </a:r>
                      <a:r>
                        <a:rPr lang="en-US" baseline="0" dirty="0" smtClean="0"/>
                        <a:t> Number Child</a:t>
                      </a:r>
                      <a:endParaRPr lang="en-US" dirty="0"/>
                    </a:p>
                  </a:txBody>
                  <a:tcPr/>
                </a:tc>
                <a:tc>
                  <a:txBody>
                    <a:bodyPr/>
                    <a:lstStyle/>
                    <a:p>
                      <a:r>
                        <a:rPr lang="en-US" dirty="0" smtClean="0"/>
                        <a:t>Any</a:t>
                      </a:r>
                      <a:endParaRPr lang="en-US" dirty="0"/>
                    </a:p>
                  </a:txBody>
                  <a:tcPr/>
                </a:tc>
                <a:tc>
                  <a:txBody>
                    <a:bodyPr/>
                    <a:lstStyle/>
                    <a:p>
                      <a:r>
                        <a:rPr lang="en-US" dirty="0" smtClean="0"/>
                        <a:t>Usually 2</a:t>
                      </a:r>
                      <a:r>
                        <a:rPr lang="en-US" baseline="30000" dirty="0" smtClean="0"/>
                        <a:t>nd</a:t>
                      </a:r>
                      <a:endParaRPr lang="en-US" dirty="0"/>
                    </a:p>
                  </a:txBody>
                  <a:tcPr/>
                </a:tc>
                <a:tc>
                  <a:txBody>
                    <a:bodyPr/>
                    <a:lstStyle/>
                    <a:p>
                      <a:r>
                        <a:rPr lang="en-US" dirty="0" smtClean="0"/>
                        <a:t>Usually 1</a:t>
                      </a:r>
                      <a:r>
                        <a:rPr lang="en-US" baseline="30000" dirty="0" smtClean="0"/>
                        <a:t>st</a:t>
                      </a:r>
                      <a:endParaRPr lang="en-US" dirty="0"/>
                    </a:p>
                  </a:txBody>
                  <a:tcPr/>
                </a:tc>
                <a:extLst>
                  <a:ext uri="{0D108BD9-81ED-4DB2-BD59-A6C34878D82A}">
                    <a16:rowId xmlns:a16="http://schemas.microsoft.com/office/drawing/2014/main" val="10001"/>
                  </a:ext>
                </a:extLst>
              </a:tr>
              <a:tr h="1246140">
                <a:tc>
                  <a:txBody>
                    <a:bodyPr/>
                    <a:lstStyle/>
                    <a:p>
                      <a:r>
                        <a:rPr lang="en-US" dirty="0" smtClean="0"/>
                        <a:t>Onset</a:t>
                      </a:r>
                      <a:endParaRPr lang="en-US" dirty="0"/>
                    </a:p>
                  </a:txBody>
                  <a:tcPr/>
                </a:tc>
                <a:tc>
                  <a:txBody>
                    <a:bodyPr/>
                    <a:lstStyle/>
                    <a:p>
                      <a:r>
                        <a:rPr lang="en-US" dirty="0" smtClean="0"/>
                        <a:t>Begins after birth and lasts up to 2 weeks</a:t>
                      </a:r>
                      <a:endParaRPr lang="en-US" dirty="0"/>
                    </a:p>
                  </a:txBody>
                  <a:tcPr/>
                </a:tc>
                <a:tc>
                  <a:txBody>
                    <a:bodyPr/>
                    <a:lstStyle/>
                    <a:p>
                      <a:r>
                        <a:rPr lang="en-US" dirty="0" smtClean="0"/>
                        <a:t>Begins within 1 month of birth and symptoms may continue</a:t>
                      </a:r>
                      <a:endParaRPr lang="en-US" dirty="0"/>
                    </a:p>
                  </a:txBody>
                  <a:tcPr/>
                </a:tc>
                <a:tc>
                  <a:txBody>
                    <a:bodyPr/>
                    <a:lstStyle/>
                    <a:p>
                      <a:r>
                        <a:rPr lang="en-US" dirty="0" smtClean="0"/>
                        <a:t>Begins within 1 month of birth and symptoms may continue</a:t>
                      </a:r>
                      <a:endParaRPr lang="en-US" dirty="0"/>
                    </a:p>
                  </a:txBody>
                  <a:tcPr/>
                </a:tc>
                <a:extLst>
                  <a:ext uri="{0D108BD9-81ED-4DB2-BD59-A6C34878D82A}">
                    <a16:rowId xmlns:a16="http://schemas.microsoft.com/office/drawing/2014/main" val="10002"/>
                  </a:ext>
                </a:extLst>
              </a:tr>
              <a:tr h="958569">
                <a:tc>
                  <a:txBody>
                    <a:bodyPr/>
                    <a:lstStyle/>
                    <a:p>
                      <a:r>
                        <a:rPr lang="en-US" dirty="0" smtClean="0"/>
                        <a:t>Mother</a:t>
                      </a:r>
                      <a:r>
                        <a:rPr lang="en-US" baseline="0" dirty="0" smtClean="0"/>
                        <a:t> cares about the baby</a:t>
                      </a:r>
                      <a:endParaRPr lang="en-US" dirty="0"/>
                    </a:p>
                  </a:txBody>
                  <a:tcPr/>
                </a:tc>
                <a:tc>
                  <a:txBody>
                    <a:bodyPr/>
                    <a:lstStyle/>
                    <a:p>
                      <a:r>
                        <a:rPr lang="en-US" dirty="0" smtClean="0"/>
                        <a:t>Yes</a:t>
                      </a:r>
                      <a:endParaRPr lang="en-US" dirty="0"/>
                    </a:p>
                  </a:txBody>
                  <a:tcPr/>
                </a:tc>
                <a:tc>
                  <a:txBody>
                    <a:bodyPr/>
                    <a:lstStyle/>
                    <a:p>
                      <a:r>
                        <a:rPr lang="en-US" dirty="0" smtClean="0"/>
                        <a:t>May have thoughts about hurting the baby</a:t>
                      </a:r>
                      <a:endParaRPr lang="en-US" dirty="0"/>
                    </a:p>
                  </a:txBody>
                  <a:tcPr/>
                </a:tc>
                <a:tc>
                  <a:txBody>
                    <a:bodyPr/>
                    <a:lstStyle/>
                    <a:p>
                      <a:r>
                        <a:rPr lang="en-US" dirty="0" smtClean="0"/>
                        <a:t>May have thoughts about hurting the baby</a:t>
                      </a:r>
                      <a:endParaRPr lang="en-US" dirty="0"/>
                    </a:p>
                  </a:txBody>
                  <a:tcPr/>
                </a:tc>
                <a:extLst>
                  <a:ext uri="{0D108BD9-81ED-4DB2-BD59-A6C34878D82A}">
                    <a16:rowId xmlns:a16="http://schemas.microsoft.com/office/drawing/2014/main" val="10003"/>
                  </a:ext>
                </a:extLst>
              </a:tr>
              <a:tr h="958569">
                <a:tc>
                  <a:txBody>
                    <a:bodyPr/>
                    <a:lstStyle/>
                    <a:p>
                      <a:r>
                        <a:rPr lang="en-US" dirty="0" smtClean="0"/>
                        <a:t>Symptoms</a:t>
                      </a:r>
                      <a:endParaRPr lang="en-US" dirty="0"/>
                    </a:p>
                  </a:txBody>
                  <a:tcPr/>
                </a:tc>
                <a:tc>
                  <a:txBody>
                    <a:bodyPr/>
                    <a:lstStyle/>
                    <a:p>
                      <a:r>
                        <a:rPr lang="en-US" dirty="0" smtClean="0"/>
                        <a:t>Mild depression</a:t>
                      </a:r>
                      <a:endParaRPr lang="en-US" dirty="0"/>
                    </a:p>
                  </a:txBody>
                  <a:tcPr/>
                </a:tc>
                <a:tc>
                  <a:txBody>
                    <a:bodyPr/>
                    <a:lstStyle/>
                    <a:p>
                      <a:r>
                        <a:rPr lang="en-US" dirty="0" smtClean="0"/>
                        <a:t>Severe depression</a:t>
                      </a:r>
                      <a:endParaRPr lang="en-US" dirty="0"/>
                    </a:p>
                  </a:txBody>
                  <a:tcPr/>
                </a:tc>
                <a:tc>
                  <a:txBody>
                    <a:bodyPr/>
                    <a:lstStyle/>
                    <a:p>
                      <a:r>
                        <a:rPr lang="en-US" dirty="0" smtClean="0"/>
                        <a:t>Severe depression and psychotic symptoms</a:t>
                      </a:r>
                      <a:endParaRPr lang="en-US" dirty="0"/>
                    </a:p>
                  </a:txBody>
                  <a:tcPr/>
                </a:tc>
                <a:extLst>
                  <a:ext uri="{0D108BD9-81ED-4DB2-BD59-A6C34878D82A}">
                    <a16:rowId xmlns:a16="http://schemas.microsoft.com/office/drawing/2014/main" val="10004"/>
                  </a:ext>
                </a:extLst>
              </a:tr>
              <a:tr h="958569">
                <a:tc>
                  <a:txBody>
                    <a:bodyPr/>
                    <a:lstStyle/>
                    <a:p>
                      <a:r>
                        <a:rPr lang="en-US" dirty="0" smtClean="0"/>
                        <a:t>Treatment</a:t>
                      </a:r>
                      <a:endParaRPr lang="en-US" dirty="0"/>
                    </a:p>
                  </a:txBody>
                  <a:tcPr/>
                </a:tc>
                <a:tc>
                  <a:txBody>
                    <a:bodyPr/>
                    <a:lstStyle/>
                    <a:p>
                      <a:r>
                        <a:rPr lang="en-US" dirty="0" smtClean="0"/>
                        <a:t>Self-limited; </a:t>
                      </a:r>
                    </a:p>
                    <a:p>
                      <a:r>
                        <a:rPr lang="en-US" dirty="0" smtClean="0"/>
                        <a:t>no treatment necessary</a:t>
                      </a:r>
                      <a:endParaRPr lang="en-US" dirty="0"/>
                    </a:p>
                  </a:txBody>
                  <a:tcPr/>
                </a:tc>
                <a:tc>
                  <a:txBody>
                    <a:bodyPr/>
                    <a:lstStyle/>
                    <a:p>
                      <a:r>
                        <a:rPr lang="en-US" dirty="0" smtClean="0"/>
                        <a:t>Antidepressant</a:t>
                      </a:r>
                      <a:endParaRPr lang="en-US" dirty="0"/>
                    </a:p>
                  </a:txBody>
                  <a:tcPr/>
                </a:tc>
                <a:tc>
                  <a:txBody>
                    <a:bodyPr/>
                    <a:lstStyle/>
                    <a:p>
                      <a:r>
                        <a:rPr lang="en-US" dirty="0" smtClean="0"/>
                        <a:t>Antidepressant</a:t>
                      </a:r>
                      <a:r>
                        <a:rPr lang="en-US" baseline="0" dirty="0" smtClean="0"/>
                        <a:t> and mood stabilizers or antipsychotics</a:t>
                      </a:r>
                      <a:endParaRPr lang="en-US"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231665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6111" y="1716065"/>
            <a:ext cx="10900775" cy="2785019"/>
          </a:xfrm>
        </p:spPr>
        <p:txBody>
          <a:bodyPr/>
          <a:lstStyle/>
          <a:p>
            <a:pPr marL="114300" indent="0">
              <a:buNone/>
            </a:pPr>
            <a:r>
              <a:rPr lang="en-US" sz="5400" b="1" dirty="0" smtClean="0">
                <a:solidFill>
                  <a:srgbClr val="FFD474"/>
                </a:solidFill>
              </a:rPr>
              <a:t>SUBSTANCE/MEDICATION INDUCED DEPRESSIVE DISORDER</a:t>
            </a:r>
            <a:endParaRPr lang="en-US" sz="5400" b="1" dirty="0">
              <a:solidFill>
                <a:srgbClr val="FFD474"/>
              </a:solidFill>
            </a:endParaRPr>
          </a:p>
        </p:txBody>
      </p:sp>
    </p:spTree>
    <p:extLst>
      <p:ext uri="{BB962C8B-B14F-4D97-AF65-F5344CB8AC3E}">
        <p14:creationId xmlns:p14="http://schemas.microsoft.com/office/powerpoint/2010/main" val="6917901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type="title"/>
          </p:nvPr>
        </p:nvSpPr>
        <p:spPr>
          <a:xfrm>
            <a:off x="288602" y="186574"/>
            <a:ext cx="11085031" cy="627618"/>
          </a:xfrm>
          <a:prstGeom prst="rect">
            <a:avLst/>
          </a:prstGeom>
          <a:noFill/>
          <a:ln>
            <a:noFill/>
          </a:ln>
        </p:spPr>
        <p:txBody>
          <a:bodyPr wrap="square" lIns="91425" tIns="45700" rIns="91425" bIns="45700" anchor="ctr" anchorCtr="0">
            <a:noAutofit/>
          </a:bodyPr>
          <a:lstStyle/>
          <a:p>
            <a:pPr marL="0" marR="0" lvl="0" indent="0" algn="l" rtl="0">
              <a:spcBef>
                <a:spcPts val="0"/>
              </a:spcBef>
              <a:buClr>
                <a:schemeClr val="lt1"/>
              </a:buClr>
              <a:buSzPct val="25000"/>
              <a:buFont typeface="Calibri"/>
              <a:buNone/>
            </a:pPr>
            <a:r>
              <a:rPr lang="en-US" b="1" i="0" u="none" strike="noStrike" cap="none">
                <a:solidFill>
                  <a:srgbClr val="351C75"/>
                </a:solidFill>
                <a:latin typeface="Calibri"/>
                <a:ea typeface="Calibri"/>
                <a:cs typeface="Calibri"/>
                <a:sym typeface="Calibri"/>
              </a:rPr>
              <a:t>SUBSTANCE-INDUCED DEPRESSIVE DISORDER</a:t>
            </a:r>
          </a:p>
        </p:txBody>
      </p:sp>
      <p:sp>
        <p:nvSpPr>
          <p:cNvPr id="291" name="Shape 291"/>
          <p:cNvSpPr txBox="1">
            <a:spLocks noGrp="1"/>
          </p:cNvSpPr>
          <p:nvPr>
            <p:ph type="body" idx="1"/>
          </p:nvPr>
        </p:nvSpPr>
        <p:spPr>
          <a:xfrm>
            <a:off x="476900" y="963788"/>
            <a:ext cx="10512000" cy="5578626"/>
          </a:xfrm>
          <a:prstGeom prst="rect">
            <a:avLst/>
          </a:prstGeom>
          <a:noFill/>
          <a:ln>
            <a:noFill/>
          </a:ln>
        </p:spPr>
        <p:txBody>
          <a:bodyPr wrap="square" lIns="91425" tIns="45700" rIns="91425" bIns="45700" anchor="ctr" anchorCtr="0">
            <a:noAutofit/>
          </a:bodyPr>
          <a:lstStyle/>
          <a:p>
            <a:pPr marL="285750" marR="0" lvl="0" indent="-273050" algn="l" rtl="0">
              <a:spcBef>
                <a:spcPts val="0"/>
              </a:spcBef>
              <a:spcAft>
                <a:spcPts val="0"/>
              </a:spcAft>
              <a:buClr>
                <a:schemeClr val="lt1"/>
              </a:buClr>
              <a:buSzPct val="100000"/>
              <a:buFont typeface="Arial"/>
              <a:buChar char="•"/>
            </a:pPr>
            <a:r>
              <a:rPr lang="en-US" sz="3400" b="0" i="0" u="none" strike="noStrike" cap="none" dirty="0">
                <a:solidFill>
                  <a:srgbClr val="FFD474"/>
                </a:solidFill>
                <a:latin typeface="Calibri"/>
                <a:ea typeface="Calibri"/>
                <a:cs typeface="Calibri"/>
                <a:sym typeface="Calibri"/>
              </a:rPr>
              <a:t>Alcohol</a:t>
            </a:r>
          </a:p>
          <a:p>
            <a:pPr marL="285750" marR="0" lvl="0" indent="-273050" algn="l" rtl="0">
              <a:spcBef>
                <a:spcPts val="1000"/>
              </a:spcBef>
              <a:spcAft>
                <a:spcPts val="0"/>
              </a:spcAft>
              <a:buClr>
                <a:schemeClr val="lt1"/>
              </a:buClr>
              <a:buSzPct val="100000"/>
              <a:buFont typeface="Arial"/>
              <a:buChar char="•"/>
            </a:pPr>
            <a:r>
              <a:rPr lang="en-US" sz="3400" b="0" i="0" u="none" strike="noStrike" cap="none" dirty="0">
                <a:solidFill>
                  <a:srgbClr val="FFD474"/>
                </a:solidFill>
                <a:latin typeface="Calibri"/>
                <a:ea typeface="Calibri"/>
                <a:cs typeface="Calibri"/>
                <a:sym typeface="Calibri"/>
              </a:rPr>
              <a:t>Phencyclidine</a:t>
            </a:r>
          </a:p>
          <a:p>
            <a:pPr marL="285750" marR="0" lvl="0" indent="-273050" algn="l" rtl="0">
              <a:spcBef>
                <a:spcPts val="1000"/>
              </a:spcBef>
              <a:spcAft>
                <a:spcPts val="0"/>
              </a:spcAft>
              <a:buClr>
                <a:schemeClr val="lt1"/>
              </a:buClr>
              <a:buSzPct val="100000"/>
              <a:buFont typeface="Arial"/>
              <a:buChar char="•"/>
            </a:pPr>
            <a:r>
              <a:rPr lang="en-US" sz="3400" b="0" i="0" u="none" strike="noStrike" cap="none" dirty="0">
                <a:solidFill>
                  <a:srgbClr val="FFD474"/>
                </a:solidFill>
                <a:latin typeface="Calibri"/>
                <a:ea typeface="Calibri"/>
                <a:cs typeface="Calibri"/>
                <a:sym typeface="Calibri"/>
              </a:rPr>
              <a:t>Other Hallucinogens</a:t>
            </a:r>
          </a:p>
          <a:p>
            <a:pPr marL="285750" marR="0" lvl="0" indent="-273050" algn="l" rtl="0">
              <a:spcBef>
                <a:spcPts val="1000"/>
              </a:spcBef>
              <a:spcAft>
                <a:spcPts val="0"/>
              </a:spcAft>
              <a:buClr>
                <a:schemeClr val="lt1"/>
              </a:buClr>
              <a:buSzPct val="100000"/>
              <a:buFont typeface="Arial"/>
              <a:buChar char="•"/>
            </a:pPr>
            <a:r>
              <a:rPr lang="en-US" sz="3400" b="0" i="0" u="none" strike="noStrike" cap="none" dirty="0">
                <a:solidFill>
                  <a:srgbClr val="FFD474"/>
                </a:solidFill>
                <a:latin typeface="Calibri"/>
                <a:ea typeface="Calibri"/>
                <a:cs typeface="Calibri"/>
                <a:sym typeface="Calibri"/>
              </a:rPr>
              <a:t>Inhalant</a:t>
            </a:r>
          </a:p>
          <a:p>
            <a:pPr marL="285750" marR="0" lvl="0" indent="-273050" algn="l" rtl="0">
              <a:spcBef>
                <a:spcPts val="1000"/>
              </a:spcBef>
              <a:spcAft>
                <a:spcPts val="0"/>
              </a:spcAft>
              <a:buClr>
                <a:schemeClr val="lt1"/>
              </a:buClr>
              <a:buSzPct val="100000"/>
              <a:buFont typeface="Arial"/>
              <a:buChar char="•"/>
            </a:pPr>
            <a:r>
              <a:rPr lang="en-US" sz="3400" b="0" i="0" u="none" strike="noStrike" cap="none" dirty="0">
                <a:solidFill>
                  <a:srgbClr val="FFD474"/>
                </a:solidFill>
                <a:latin typeface="Calibri"/>
                <a:ea typeface="Calibri"/>
                <a:cs typeface="Calibri"/>
                <a:sym typeface="Calibri"/>
              </a:rPr>
              <a:t>Opioid</a:t>
            </a:r>
          </a:p>
          <a:p>
            <a:pPr marL="285750" marR="0" lvl="0" indent="-273050" algn="l" rtl="0">
              <a:spcBef>
                <a:spcPts val="1000"/>
              </a:spcBef>
              <a:spcAft>
                <a:spcPts val="0"/>
              </a:spcAft>
              <a:buClr>
                <a:schemeClr val="lt1"/>
              </a:buClr>
              <a:buSzPct val="100000"/>
              <a:buFont typeface="Arial"/>
              <a:buChar char="•"/>
            </a:pPr>
            <a:r>
              <a:rPr lang="en-US" sz="3400" b="0" i="0" u="none" strike="noStrike" cap="none" dirty="0">
                <a:solidFill>
                  <a:srgbClr val="FFD474"/>
                </a:solidFill>
                <a:latin typeface="Calibri"/>
                <a:ea typeface="Calibri"/>
                <a:cs typeface="Calibri"/>
                <a:sym typeface="Calibri"/>
              </a:rPr>
              <a:t>Sedative, Hypnotic, Anxiolytic</a:t>
            </a:r>
          </a:p>
          <a:p>
            <a:pPr marL="285750" marR="0" lvl="0" indent="-273050" algn="l" rtl="0">
              <a:spcBef>
                <a:spcPts val="1000"/>
              </a:spcBef>
              <a:spcAft>
                <a:spcPts val="0"/>
              </a:spcAft>
              <a:buClr>
                <a:schemeClr val="lt1"/>
              </a:buClr>
              <a:buSzPct val="100000"/>
              <a:buFont typeface="Arial"/>
              <a:buChar char="•"/>
            </a:pPr>
            <a:r>
              <a:rPr lang="en-US" sz="3400" b="0" i="0" u="none" strike="noStrike" cap="none" dirty="0">
                <a:solidFill>
                  <a:srgbClr val="FFD474"/>
                </a:solidFill>
                <a:latin typeface="Calibri"/>
                <a:ea typeface="Calibri"/>
                <a:cs typeface="Calibri"/>
                <a:sym typeface="Calibri"/>
              </a:rPr>
              <a:t>Amphetamine or other Stimulant</a:t>
            </a:r>
          </a:p>
          <a:p>
            <a:pPr marL="285750" marR="0" lvl="0" indent="-273050" algn="l" rtl="0">
              <a:spcBef>
                <a:spcPts val="1000"/>
              </a:spcBef>
              <a:spcAft>
                <a:spcPts val="0"/>
              </a:spcAft>
              <a:buClr>
                <a:schemeClr val="lt1"/>
              </a:buClr>
              <a:buSzPct val="100000"/>
              <a:buFont typeface="Arial"/>
              <a:buChar char="•"/>
            </a:pPr>
            <a:r>
              <a:rPr lang="en-US" sz="3400" b="0" i="0" u="none" strike="noStrike" cap="none" dirty="0">
                <a:solidFill>
                  <a:srgbClr val="FFD474"/>
                </a:solidFill>
                <a:latin typeface="Calibri"/>
                <a:ea typeface="Calibri"/>
                <a:cs typeface="Calibri"/>
                <a:sym typeface="Calibri"/>
              </a:rPr>
              <a:t>Cocaine</a:t>
            </a:r>
          </a:p>
          <a:p>
            <a:pPr marL="285750" marR="0" lvl="0" indent="-273050" algn="l" rtl="0">
              <a:spcBef>
                <a:spcPts val="1000"/>
              </a:spcBef>
              <a:spcAft>
                <a:spcPts val="0"/>
              </a:spcAft>
              <a:buClr>
                <a:schemeClr val="lt1"/>
              </a:buClr>
              <a:buSzPct val="100000"/>
              <a:buFont typeface="Arial"/>
              <a:buChar char="•"/>
            </a:pPr>
            <a:r>
              <a:rPr lang="en-US" sz="3400" b="0" i="0" u="none" strike="noStrike" cap="none" dirty="0">
                <a:solidFill>
                  <a:srgbClr val="FFD474"/>
                </a:solidFill>
                <a:latin typeface="Calibri"/>
                <a:ea typeface="Calibri"/>
                <a:cs typeface="Calibri"/>
                <a:sym typeface="Calibri"/>
              </a:rPr>
              <a:t>Other </a:t>
            </a:r>
            <a:r>
              <a:rPr lang="en-US" sz="3400" b="0" i="0" u="none" strike="noStrike" cap="none" dirty="0">
                <a:solidFill>
                  <a:schemeClr val="lt1"/>
                </a:solidFill>
                <a:latin typeface="Calibri"/>
                <a:ea typeface="Calibri"/>
                <a:cs typeface="Calibri"/>
                <a:sym typeface="Calibri"/>
              </a:rPr>
              <a:t>or unknown substance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PQuestion"/>
          <p:cNvSpPr>
            <a:spLocks noGrp="1"/>
          </p:cNvSpPr>
          <p:nvPr>
            <p:ph type="title" idx="4294967295"/>
          </p:nvPr>
        </p:nvSpPr>
        <p:spPr>
          <a:xfrm>
            <a:off x="192506" y="48127"/>
            <a:ext cx="11572484" cy="3970420"/>
          </a:xfrm>
        </p:spPr>
        <p:txBody>
          <a:bodyPr/>
          <a:lstStyle/>
          <a:p>
            <a:r>
              <a:rPr lang="en-US" sz="2000" dirty="0">
                <a:solidFill>
                  <a:schemeClr val="bg1"/>
                </a:solidFill>
                <a:latin typeface="Calibri" charset="0"/>
                <a:ea typeface="Calibri" charset="0"/>
                <a:cs typeface="Calibri" charset="0"/>
              </a:rPr>
              <a:t>A 16 year old girl comes in to the ER at the insistence of her parents with a chief complaint of suicidal ideation with a plan of taking an overdose of medications. She states that for the past week she has not felt life is worth living, that her mood is sad, she has no energy, no motivation to do things that she normally used to enjoy. Prior to 1 week ago, she had none of these symptoms. The patient states he has been sleeping 12-14 hours/day for the past week and ”eating everything in sight.” She says he has never been diagnosed with major depression or been seen by a psychiatrist. She is not aware of any medical problems. The patient states that up until 9 days ago she used cocaine on a daily basis for a month, but then stopped it when school started. </a:t>
            </a:r>
            <a:br>
              <a:rPr lang="en-US" sz="2000" dirty="0">
                <a:solidFill>
                  <a:schemeClr val="bg1"/>
                </a:solidFill>
                <a:latin typeface="Calibri" charset="0"/>
                <a:ea typeface="Calibri" charset="0"/>
                <a:cs typeface="Calibri" charset="0"/>
              </a:rPr>
            </a:br>
            <a:r>
              <a:rPr lang="en-US" sz="2000" dirty="0">
                <a:solidFill>
                  <a:schemeClr val="bg1"/>
                </a:solidFill>
                <a:latin typeface="Calibri" charset="0"/>
                <a:ea typeface="Calibri" charset="0"/>
                <a:cs typeface="Calibri" charset="0"/>
              </a:rPr>
              <a:t>	On mental status exam, the patient appears alert and oriented x 3. Her speech is normal, but her mood is “depressed”, and her affect is constricted and dysphoric. She denies having hallucinations or delusions but has suicidal ideation with a specific intent and plan. She denies having homicidal ideation. What is the most likely diagnosis? </a:t>
            </a:r>
            <a:r>
              <a:rPr lang="en-US" sz="2000" dirty="0" smtClean="0">
                <a:solidFill>
                  <a:schemeClr val="bg1"/>
                </a:solidFill>
                <a:latin typeface="Calibri" charset="0"/>
                <a:ea typeface="Calibri" charset="0"/>
                <a:cs typeface="Calibri" charset="0"/>
              </a:rPr>
              <a:t>And what would be the course of action?</a:t>
            </a:r>
            <a:endParaRPr lang="en-US" sz="2000" dirty="0">
              <a:solidFill>
                <a:schemeClr val="bg1"/>
              </a:solidFill>
              <a:latin typeface="Calibri" charset="0"/>
              <a:ea typeface="Calibri" charset="0"/>
              <a:cs typeface="Calibri" charset="0"/>
            </a:endParaRPr>
          </a:p>
        </p:txBody>
      </p:sp>
      <p:sp>
        <p:nvSpPr>
          <p:cNvPr id="13314" name="TPAnswers"/>
          <p:cNvSpPr>
            <a:spLocks noGrp="1"/>
          </p:cNvSpPr>
          <p:nvPr>
            <p:ph idx="4294967295"/>
            <p:custDataLst>
              <p:tags r:id="rId2"/>
            </p:custDataLst>
          </p:nvPr>
        </p:nvSpPr>
        <p:spPr>
          <a:xfrm>
            <a:off x="433138" y="4018547"/>
            <a:ext cx="4620126" cy="2556710"/>
          </a:xfrm>
        </p:spPr>
        <p:txBody>
          <a:bodyPr>
            <a:normAutofit/>
          </a:bodyPr>
          <a:lstStyle/>
          <a:p>
            <a:pPr marL="514350" indent="-514350">
              <a:buFont typeface="Arial" charset="0"/>
              <a:buAutoNum type="alphaUcPeriod"/>
            </a:pPr>
            <a:r>
              <a:rPr lang="en-US" altLang="en-US" sz="2600" dirty="0" smtClean="0">
                <a:ea typeface="MS PGothic" charset="-128"/>
              </a:rPr>
              <a:t>Major depressive disorder</a:t>
            </a:r>
          </a:p>
          <a:p>
            <a:pPr marL="514350" indent="-514350">
              <a:buFont typeface="Arial" charset="0"/>
              <a:buAutoNum type="alphaUcPeriod"/>
            </a:pPr>
            <a:r>
              <a:rPr lang="en-US" altLang="en-US" sz="2600" dirty="0" smtClean="0">
                <a:ea typeface="MS PGothic" charset="-128"/>
              </a:rPr>
              <a:t>Substance induced mood disorder</a:t>
            </a:r>
          </a:p>
          <a:p>
            <a:pPr marL="514350" indent="-514350">
              <a:buFont typeface="Arial" charset="0"/>
              <a:buAutoNum type="alphaUcPeriod"/>
            </a:pPr>
            <a:r>
              <a:rPr lang="en-US" altLang="en-US" sz="2600" dirty="0" err="1" smtClean="0">
                <a:ea typeface="MS PGothic" charset="-128"/>
              </a:rPr>
              <a:t>Cyclothymia</a:t>
            </a:r>
            <a:endParaRPr lang="en-US" altLang="en-US" sz="2600" dirty="0" smtClean="0">
              <a:ea typeface="MS PGothic" charset="-128"/>
            </a:endParaRPr>
          </a:p>
          <a:p>
            <a:pPr marL="514350" indent="-514350">
              <a:buFont typeface="Arial" charset="0"/>
              <a:buAutoNum type="alphaUcPeriod"/>
            </a:pPr>
            <a:r>
              <a:rPr lang="en-US" altLang="en-US" sz="2600" dirty="0" smtClean="0">
                <a:ea typeface="MS PGothic" charset="-128"/>
              </a:rPr>
              <a:t>Bipolar disorder</a:t>
            </a:r>
          </a:p>
        </p:txBody>
      </p:sp>
      <p:pic>
        <p:nvPicPr>
          <p:cNvPr id="2" name="TPChart" hidden="1"/>
          <p:cNvPicPr>
            <a:picLocks/>
          </p:cNvPicPr>
          <p:nvPr>
            <p:custDataLst>
              <p:tags r:id="rId3"/>
            </p:custDataLst>
          </p:nvPr>
        </p:nvPicPr>
        <p:blipFill>
          <a:blip r:embed="rId5">
            <a:extLst>
              <a:ext uri="{28A0092B-C50C-407E-A947-70E740481C1C}">
                <a14:useLocalDpi xmlns:a14="http://schemas.microsoft.com/office/drawing/2010/main" val="0"/>
              </a:ext>
            </a:extLst>
          </a:blip>
          <a:stretch>
            <a:fillRect/>
          </a:stretch>
        </p:blipFill>
        <p:spPr>
          <a:xfrm>
            <a:off x="8662737" y="3633537"/>
            <a:ext cx="3342885" cy="2941720"/>
          </a:xfrm>
          <a:prstGeom prst="rect">
            <a:avLst/>
          </a:prstGeom>
        </p:spPr>
      </p:pic>
    </p:spTree>
    <p:custDataLst>
      <p:tags r:id="rId1"/>
    </p:custData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Shape 296"/>
          <p:cNvSpPr txBox="1">
            <a:spLocks noGrp="1"/>
          </p:cNvSpPr>
          <p:nvPr>
            <p:ph type="title"/>
          </p:nvPr>
        </p:nvSpPr>
        <p:spPr>
          <a:xfrm>
            <a:off x="168074" y="173750"/>
            <a:ext cx="11344800" cy="746400"/>
          </a:xfrm>
          <a:prstGeom prst="rect">
            <a:avLst/>
          </a:prstGeom>
          <a:noFill/>
          <a:ln>
            <a:noFill/>
          </a:ln>
        </p:spPr>
        <p:txBody>
          <a:bodyPr wrap="square" lIns="91425" tIns="45700" rIns="91425" bIns="45700" anchor="ctr" anchorCtr="0">
            <a:noAutofit/>
          </a:bodyPr>
          <a:lstStyle/>
          <a:p>
            <a:pPr marL="0" marR="0" lvl="0" indent="0" algn="l" rtl="0">
              <a:spcBef>
                <a:spcPts val="0"/>
              </a:spcBef>
              <a:buClr>
                <a:schemeClr val="lt1"/>
              </a:buClr>
              <a:buSzPct val="25000"/>
              <a:buFont typeface="Calibri"/>
              <a:buNone/>
            </a:pPr>
            <a:r>
              <a:rPr lang="en-US" sz="4200" b="1" i="0" u="none" strike="noStrike" cap="none" dirty="0">
                <a:solidFill>
                  <a:srgbClr val="351C75"/>
                </a:solidFill>
                <a:latin typeface="Calibri"/>
                <a:ea typeface="Calibri"/>
                <a:cs typeface="Calibri"/>
                <a:sym typeface="Calibri"/>
              </a:rPr>
              <a:t>SECONDARY DEPRESSION: MEDICAL ETIOLOGIES </a:t>
            </a:r>
          </a:p>
        </p:txBody>
      </p:sp>
      <p:sp>
        <p:nvSpPr>
          <p:cNvPr id="297" name="Shape 297"/>
          <p:cNvSpPr txBox="1">
            <a:spLocks noGrp="1"/>
          </p:cNvSpPr>
          <p:nvPr>
            <p:ph type="body" idx="1"/>
          </p:nvPr>
        </p:nvSpPr>
        <p:spPr>
          <a:xfrm>
            <a:off x="288825" y="920224"/>
            <a:ext cx="5120100" cy="5775000"/>
          </a:xfrm>
          <a:prstGeom prst="rect">
            <a:avLst/>
          </a:prstGeom>
          <a:noFill/>
          <a:ln>
            <a:noFill/>
          </a:ln>
        </p:spPr>
        <p:txBody>
          <a:bodyPr wrap="square" lIns="91425" tIns="45700" rIns="91425" bIns="45700" anchor="ctr" anchorCtr="0">
            <a:noAutofit/>
          </a:bodyPr>
          <a:lstStyle/>
          <a:p>
            <a:pPr marL="285750" marR="0" lvl="0" indent="-284480" algn="l" rtl="0">
              <a:lnSpc>
                <a:spcPct val="90000"/>
              </a:lnSpc>
              <a:spcBef>
                <a:spcPts val="0"/>
              </a:spcBef>
              <a:spcAft>
                <a:spcPts val="0"/>
              </a:spcAft>
              <a:buClr>
                <a:srgbClr val="FFD966"/>
              </a:buClr>
              <a:buSzPct val="100000"/>
              <a:buFont typeface="Arial"/>
              <a:buChar char="•"/>
            </a:pPr>
            <a:r>
              <a:rPr lang="en-US" sz="2600" b="1" i="0" u="none" strike="noStrike" cap="none" dirty="0">
                <a:solidFill>
                  <a:srgbClr val="FFD966"/>
                </a:solidFill>
              </a:rPr>
              <a:t>Neoplasms</a:t>
            </a:r>
          </a:p>
          <a:p>
            <a:pPr marL="742950" marR="0" lvl="1" indent="-284480" algn="l" rtl="0">
              <a:lnSpc>
                <a:spcPct val="90000"/>
              </a:lnSpc>
              <a:spcBef>
                <a:spcPts val="1000"/>
              </a:spcBef>
              <a:spcAft>
                <a:spcPts val="0"/>
              </a:spcAft>
              <a:buClr>
                <a:schemeClr val="lt1"/>
              </a:buClr>
              <a:buSzPct val="100000"/>
              <a:buFont typeface="Arial"/>
              <a:buChar char="•"/>
            </a:pPr>
            <a:r>
              <a:rPr lang="en-US" sz="2600" b="0" i="0" u="none" strike="noStrike" cap="none" dirty="0">
                <a:solidFill>
                  <a:schemeClr val="lt1"/>
                </a:solidFill>
                <a:sym typeface="Calibri"/>
              </a:rPr>
              <a:t>Brain tumors</a:t>
            </a:r>
          </a:p>
          <a:p>
            <a:pPr marL="742950" marR="0" lvl="1" indent="-284480" algn="l" rtl="0">
              <a:lnSpc>
                <a:spcPct val="90000"/>
              </a:lnSpc>
              <a:spcBef>
                <a:spcPts val="1000"/>
              </a:spcBef>
              <a:spcAft>
                <a:spcPts val="0"/>
              </a:spcAft>
              <a:buClr>
                <a:schemeClr val="lt1"/>
              </a:buClr>
              <a:buSzPct val="100000"/>
              <a:buFont typeface="Arial"/>
              <a:buChar char="•"/>
            </a:pPr>
            <a:r>
              <a:rPr lang="en-US" sz="2600" b="0" i="0" u="none" strike="noStrike" cap="none" dirty="0">
                <a:solidFill>
                  <a:schemeClr val="lt1"/>
                </a:solidFill>
                <a:sym typeface="Calibri"/>
              </a:rPr>
              <a:t>Pancreatic cancer</a:t>
            </a:r>
          </a:p>
          <a:p>
            <a:pPr marL="742950" marR="0" lvl="1" indent="-284480" algn="l" rtl="0">
              <a:lnSpc>
                <a:spcPct val="90000"/>
              </a:lnSpc>
              <a:spcBef>
                <a:spcPts val="1000"/>
              </a:spcBef>
              <a:spcAft>
                <a:spcPts val="0"/>
              </a:spcAft>
              <a:buClr>
                <a:schemeClr val="lt1"/>
              </a:buClr>
              <a:buSzPct val="100000"/>
              <a:buFont typeface="Arial"/>
              <a:buChar char="•"/>
            </a:pPr>
            <a:r>
              <a:rPr lang="en-US" sz="2600" b="0" i="0" u="none" strike="noStrike" cap="none" dirty="0" err="1">
                <a:solidFill>
                  <a:schemeClr val="lt1"/>
                </a:solidFill>
                <a:sym typeface="Calibri"/>
              </a:rPr>
              <a:t>Paraneoplastic</a:t>
            </a:r>
            <a:r>
              <a:rPr lang="en-US" sz="2600" b="0" i="0" u="none" strike="noStrike" cap="none" dirty="0">
                <a:solidFill>
                  <a:schemeClr val="lt1"/>
                </a:solidFill>
                <a:sym typeface="Calibri"/>
              </a:rPr>
              <a:t> syndromes</a:t>
            </a:r>
          </a:p>
          <a:p>
            <a:pPr marL="285750" marR="0" lvl="0" indent="-284480" algn="l" rtl="0">
              <a:lnSpc>
                <a:spcPct val="90000"/>
              </a:lnSpc>
              <a:spcBef>
                <a:spcPts val="1000"/>
              </a:spcBef>
              <a:spcAft>
                <a:spcPts val="0"/>
              </a:spcAft>
              <a:buClr>
                <a:srgbClr val="FFD966"/>
              </a:buClr>
              <a:buSzPct val="100000"/>
              <a:buFont typeface="Arial"/>
              <a:buChar char="•"/>
            </a:pPr>
            <a:r>
              <a:rPr lang="en-US" sz="2600" b="1" i="0" u="none" strike="noStrike" cap="none" dirty="0">
                <a:solidFill>
                  <a:srgbClr val="FFD966"/>
                </a:solidFill>
              </a:rPr>
              <a:t>Immune Disorders</a:t>
            </a:r>
          </a:p>
          <a:p>
            <a:pPr marL="742950" marR="0" lvl="1" indent="-284480" algn="l" rtl="0">
              <a:lnSpc>
                <a:spcPct val="90000"/>
              </a:lnSpc>
              <a:spcBef>
                <a:spcPts val="1000"/>
              </a:spcBef>
              <a:spcAft>
                <a:spcPts val="0"/>
              </a:spcAft>
              <a:buClr>
                <a:schemeClr val="lt1"/>
              </a:buClr>
              <a:buSzPct val="100000"/>
              <a:buFont typeface="Arial"/>
              <a:buChar char="•"/>
            </a:pPr>
            <a:r>
              <a:rPr lang="en-US" sz="2600" b="0" i="0" u="none" strike="noStrike" cap="none" dirty="0">
                <a:solidFill>
                  <a:schemeClr val="lt1"/>
                </a:solidFill>
                <a:sym typeface="Calibri"/>
              </a:rPr>
              <a:t>AIDS</a:t>
            </a:r>
          </a:p>
          <a:p>
            <a:pPr marL="742950" marR="0" lvl="1" indent="-284480" algn="l" rtl="0">
              <a:lnSpc>
                <a:spcPct val="90000"/>
              </a:lnSpc>
              <a:spcBef>
                <a:spcPts val="1000"/>
              </a:spcBef>
              <a:spcAft>
                <a:spcPts val="0"/>
              </a:spcAft>
              <a:buClr>
                <a:schemeClr val="lt1"/>
              </a:buClr>
              <a:buSzPct val="100000"/>
              <a:buFont typeface="Arial"/>
              <a:buChar char="•"/>
            </a:pPr>
            <a:r>
              <a:rPr lang="en-US" sz="2600" b="0" i="0" u="none" strike="noStrike" cap="none" dirty="0">
                <a:solidFill>
                  <a:schemeClr val="lt1"/>
                </a:solidFill>
                <a:sym typeface="Calibri"/>
              </a:rPr>
              <a:t>Systemic Lupus Erythematosus</a:t>
            </a:r>
          </a:p>
          <a:p>
            <a:pPr marL="285750" marR="0" lvl="0" indent="-284480" algn="l" rtl="0">
              <a:lnSpc>
                <a:spcPct val="90000"/>
              </a:lnSpc>
              <a:spcBef>
                <a:spcPts val="1000"/>
              </a:spcBef>
              <a:spcAft>
                <a:spcPts val="0"/>
              </a:spcAft>
              <a:buClr>
                <a:srgbClr val="FFD966"/>
              </a:buClr>
              <a:buSzPct val="100000"/>
              <a:buFont typeface="Arial"/>
              <a:buChar char="•"/>
            </a:pPr>
            <a:r>
              <a:rPr lang="en-US" sz="2600" b="1" i="0" u="none" strike="noStrike" cap="none" dirty="0">
                <a:solidFill>
                  <a:srgbClr val="FFD966"/>
                </a:solidFill>
              </a:rPr>
              <a:t>Infectious Diseases</a:t>
            </a:r>
          </a:p>
          <a:p>
            <a:pPr marL="742950" marR="0" lvl="1" indent="-284480" algn="l" rtl="0">
              <a:lnSpc>
                <a:spcPct val="90000"/>
              </a:lnSpc>
              <a:spcBef>
                <a:spcPts val="1000"/>
              </a:spcBef>
              <a:spcAft>
                <a:spcPts val="0"/>
              </a:spcAft>
              <a:buClr>
                <a:schemeClr val="lt1"/>
              </a:buClr>
              <a:buSzPct val="100000"/>
              <a:buFont typeface="Arial"/>
              <a:buChar char="•"/>
            </a:pPr>
            <a:r>
              <a:rPr lang="en-US" sz="2600" b="0" i="0" u="none" strike="noStrike" cap="none" dirty="0" err="1">
                <a:solidFill>
                  <a:schemeClr val="lt1"/>
                </a:solidFill>
                <a:sym typeface="Calibri"/>
              </a:rPr>
              <a:t>Neurosyphilis</a:t>
            </a:r>
            <a:endParaRPr lang="en-US" sz="2600" b="0" i="0" u="none" strike="noStrike" cap="none" dirty="0">
              <a:solidFill>
                <a:schemeClr val="lt1"/>
              </a:solidFill>
              <a:sym typeface="Calibri"/>
            </a:endParaRPr>
          </a:p>
          <a:p>
            <a:pPr marL="742950" marR="0" lvl="1" indent="-284480" algn="l" rtl="0">
              <a:lnSpc>
                <a:spcPct val="90000"/>
              </a:lnSpc>
              <a:spcBef>
                <a:spcPts val="1000"/>
              </a:spcBef>
              <a:spcAft>
                <a:spcPts val="0"/>
              </a:spcAft>
              <a:buClr>
                <a:schemeClr val="lt1"/>
              </a:buClr>
              <a:buSzPct val="100000"/>
              <a:buFont typeface="Arial"/>
              <a:buChar char="•"/>
            </a:pPr>
            <a:r>
              <a:rPr lang="en-US" sz="2600" b="0" i="0" u="none" strike="noStrike" cap="none" dirty="0">
                <a:solidFill>
                  <a:schemeClr val="lt1"/>
                </a:solidFill>
                <a:sym typeface="Calibri"/>
              </a:rPr>
              <a:t>AIDS</a:t>
            </a:r>
          </a:p>
          <a:p>
            <a:pPr marL="285750" marR="0" lvl="0" indent="-284480" algn="l" rtl="0">
              <a:lnSpc>
                <a:spcPct val="90000"/>
              </a:lnSpc>
              <a:spcBef>
                <a:spcPts val="1000"/>
              </a:spcBef>
              <a:spcAft>
                <a:spcPts val="0"/>
              </a:spcAft>
              <a:buClr>
                <a:srgbClr val="FFD966"/>
              </a:buClr>
              <a:buSzPct val="100000"/>
              <a:buFont typeface="Arial"/>
              <a:buChar char="•"/>
            </a:pPr>
            <a:r>
              <a:rPr lang="en-US" sz="2600" b="1" i="0" u="none" strike="noStrike" cap="none" dirty="0">
                <a:solidFill>
                  <a:srgbClr val="FFD966"/>
                </a:solidFill>
              </a:rPr>
              <a:t>Cardiac</a:t>
            </a:r>
          </a:p>
          <a:p>
            <a:pPr marL="742950" marR="0" lvl="1" indent="-284480" algn="l" rtl="0">
              <a:lnSpc>
                <a:spcPct val="90000"/>
              </a:lnSpc>
              <a:spcBef>
                <a:spcPts val="1000"/>
              </a:spcBef>
              <a:spcAft>
                <a:spcPts val="0"/>
              </a:spcAft>
              <a:buClr>
                <a:schemeClr val="lt1"/>
              </a:buClr>
              <a:buSzPct val="100000"/>
              <a:buFont typeface="Arial"/>
              <a:buChar char="•"/>
            </a:pPr>
            <a:r>
              <a:rPr lang="en-US" sz="2600" b="0" i="0" u="none" strike="noStrike" cap="none" dirty="0">
                <a:solidFill>
                  <a:schemeClr val="lt1"/>
                </a:solidFill>
                <a:sym typeface="Calibri"/>
              </a:rPr>
              <a:t>Post-M</a:t>
            </a:r>
            <a:r>
              <a:rPr lang="en-US" sz="2600" dirty="0"/>
              <a:t>I</a:t>
            </a:r>
          </a:p>
        </p:txBody>
      </p:sp>
      <p:sp>
        <p:nvSpPr>
          <p:cNvPr id="298" name="Shape 298"/>
          <p:cNvSpPr txBox="1">
            <a:spLocks noGrp="1"/>
          </p:cNvSpPr>
          <p:nvPr>
            <p:ph type="body" idx="2"/>
          </p:nvPr>
        </p:nvSpPr>
        <p:spPr>
          <a:xfrm>
            <a:off x="5999967" y="1503123"/>
            <a:ext cx="5749448" cy="5192075"/>
          </a:xfrm>
          <a:prstGeom prst="rect">
            <a:avLst/>
          </a:prstGeom>
          <a:noFill/>
          <a:ln>
            <a:noFill/>
          </a:ln>
        </p:spPr>
        <p:txBody>
          <a:bodyPr wrap="square" lIns="91425" tIns="45700" rIns="91425" bIns="45700" anchor="ctr" anchorCtr="0">
            <a:noAutofit/>
          </a:bodyPr>
          <a:lstStyle/>
          <a:p>
            <a:pPr marL="285750" marR="0" lvl="0" indent="-272732" algn="l" rtl="0">
              <a:lnSpc>
                <a:spcPct val="90000"/>
              </a:lnSpc>
              <a:spcBef>
                <a:spcPts val="0"/>
              </a:spcBef>
              <a:spcAft>
                <a:spcPts val="0"/>
              </a:spcAft>
              <a:buClr>
                <a:srgbClr val="FFD966"/>
              </a:buClr>
              <a:buSzPct val="100000"/>
              <a:buFont typeface="Arial"/>
              <a:buChar char="•"/>
            </a:pPr>
            <a:r>
              <a:rPr lang="en-US" sz="2400" b="1" i="0" u="none" strike="noStrike" cap="none" dirty="0">
                <a:solidFill>
                  <a:srgbClr val="FFD966"/>
                </a:solidFill>
              </a:rPr>
              <a:t>Endocrine</a:t>
            </a:r>
          </a:p>
          <a:p>
            <a:pPr marL="742950" marR="0" lvl="1" indent="-272732" algn="l" rtl="0">
              <a:lnSpc>
                <a:spcPct val="90000"/>
              </a:lnSpc>
              <a:spcBef>
                <a:spcPts val="1000"/>
              </a:spcBef>
              <a:spcAft>
                <a:spcPts val="0"/>
              </a:spcAft>
              <a:buClr>
                <a:schemeClr val="lt1"/>
              </a:buClr>
              <a:buSzPct val="100000"/>
              <a:buFont typeface="Arial"/>
              <a:buChar char="•"/>
            </a:pPr>
            <a:r>
              <a:rPr lang="en-US" sz="2400" b="0" i="0" u="none" strike="noStrike" cap="none" dirty="0">
                <a:solidFill>
                  <a:schemeClr val="lt1"/>
                </a:solidFill>
                <a:sym typeface="Calibri"/>
              </a:rPr>
              <a:t>Thyroid Disease</a:t>
            </a:r>
          </a:p>
          <a:p>
            <a:pPr marL="742950" marR="0" lvl="1" indent="-272732" algn="l" rtl="0">
              <a:lnSpc>
                <a:spcPct val="90000"/>
              </a:lnSpc>
              <a:spcBef>
                <a:spcPts val="1000"/>
              </a:spcBef>
              <a:spcAft>
                <a:spcPts val="0"/>
              </a:spcAft>
              <a:buClr>
                <a:schemeClr val="lt1"/>
              </a:buClr>
              <a:buSzPct val="100000"/>
              <a:buFont typeface="Arial"/>
              <a:buChar char="•"/>
            </a:pPr>
            <a:r>
              <a:rPr lang="en-US" sz="2400" b="0" i="0" u="none" strike="noStrike" cap="none" dirty="0">
                <a:solidFill>
                  <a:schemeClr val="lt1"/>
                </a:solidFill>
                <a:sym typeface="Calibri"/>
              </a:rPr>
              <a:t>Cushing’s Syndrome</a:t>
            </a:r>
          </a:p>
          <a:p>
            <a:pPr marL="285750" marR="0" lvl="0" indent="-272732" algn="l" rtl="0">
              <a:lnSpc>
                <a:spcPct val="90000"/>
              </a:lnSpc>
              <a:spcBef>
                <a:spcPts val="1000"/>
              </a:spcBef>
              <a:spcAft>
                <a:spcPts val="0"/>
              </a:spcAft>
              <a:buClr>
                <a:srgbClr val="FFD966"/>
              </a:buClr>
              <a:buSzPct val="100000"/>
              <a:buFont typeface="Arial"/>
              <a:buChar char="•"/>
            </a:pPr>
            <a:r>
              <a:rPr lang="en-US" sz="2400" b="1" i="0" u="none" strike="noStrike" cap="none" dirty="0">
                <a:solidFill>
                  <a:srgbClr val="FFD966"/>
                </a:solidFill>
              </a:rPr>
              <a:t>Neurologic</a:t>
            </a:r>
          </a:p>
          <a:p>
            <a:pPr marL="742950" marR="0" lvl="1" indent="-272732" algn="l" rtl="0">
              <a:lnSpc>
                <a:spcPct val="90000"/>
              </a:lnSpc>
              <a:spcBef>
                <a:spcPts val="1000"/>
              </a:spcBef>
              <a:spcAft>
                <a:spcPts val="0"/>
              </a:spcAft>
              <a:buClr>
                <a:schemeClr val="lt1"/>
              </a:buClr>
              <a:buSzPct val="100000"/>
              <a:buFont typeface="Arial"/>
              <a:buChar char="•"/>
            </a:pPr>
            <a:r>
              <a:rPr lang="en-US" sz="2400" b="0" i="0" u="none" strike="noStrike" cap="none" dirty="0">
                <a:solidFill>
                  <a:schemeClr val="lt1"/>
                </a:solidFill>
                <a:sym typeface="Calibri"/>
              </a:rPr>
              <a:t>Multiple Sclerosis</a:t>
            </a:r>
          </a:p>
          <a:p>
            <a:pPr marL="742950" marR="0" lvl="1" indent="-272732" algn="l" rtl="0">
              <a:lnSpc>
                <a:spcPct val="90000"/>
              </a:lnSpc>
              <a:spcBef>
                <a:spcPts val="1000"/>
              </a:spcBef>
              <a:spcAft>
                <a:spcPts val="0"/>
              </a:spcAft>
              <a:buClr>
                <a:schemeClr val="lt1"/>
              </a:buClr>
              <a:buSzPct val="100000"/>
              <a:buFont typeface="Arial"/>
              <a:buChar char="•"/>
            </a:pPr>
            <a:r>
              <a:rPr lang="en-US" sz="2400" b="0" i="0" u="none" strike="noStrike" cap="none" dirty="0">
                <a:solidFill>
                  <a:schemeClr val="lt1"/>
                </a:solidFill>
                <a:sym typeface="Calibri"/>
              </a:rPr>
              <a:t>Epilepsy</a:t>
            </a:r>
          </a:p>
          <a:p>
            <a:pPr marL="742950" marR="0" lvl="1" indent="-272732" algn="l" rtl="0">
              <a:lnSpc>
                <a:spcPct val="90000"/>
              </a:lnSpc>
              <a:spcBef>
                <a:spcPts val="1000"/>
              </a:spcBef>
              <a:spcAft>
                <a:spcPts val="0"/>
              </a:spcAft>
              <a:buClr>
                <a:schemeClr val="lt1"/>
              </a:buClr>
              <a:buSzPct val="100000"/>
              <a:buFont typeface="Arial"/>
              <a:buChar char="•"/>
            </a:pPr>
            <a:r>
              <a:rPr lang="en-US" sz="2400" b="0" i="0" u="none" strike="noStrike" cap="none" dirty="0">
                <a:solidFill>
                  <a:schemeClr val="lt1"/>
                </a:solidFill>
                <a:sym typeface="Calibri"/>
              </a:rPr>
              <a:t>Parkinson’s Disease</a:t>
            </a:r>
          </a:p>
          <a:p>
            <a:pPr marL="742950" marR="0" lvl="1" indent="-272732" algn="l" rtl="0">
              <a:lnSpc>
                <a:spcPct val="90000"/>
              </a:lnSpc>
              <a:spcBef>
                <a:spcPts val="1000"/>
              </a:spcBef>
              <a:spcAft>
                <a:spcPts val="0"/>
              </a:spcAft>
              <a:buClr>
                <a:schemeClr val="lt1"/>
              </a:buClr>
              <a:buSzPct val="100000"/>
              <a:buFont typeface="Arial"/>
              <a:buChar char="•"/>
            </a:pPr>
            <a:r>
              <a:rPr lang="en-US" sz="2400" b="0" i="0" u="none" strike="noStrike" cap="none" dirty="0">
                <a:solidFill>
                  <a:schemeClr val="lt1"/>
                </a:solidFill>
                <a:sym typeface="Calibri"/>
              </a:rPr>
              <a:t>Huntington’s Disease</a:t>
            </a:r>
          </a:p>
          <a:p>
            <a:pPr marL="742950" marR="0" lvl="1" indent="-272732" algn="l" rtl="0">
              <a:lnSpc>
                <a:spcPct val="90000"/>
              </a:lnSpc>
              <a:spcBef>
                <a:spcPts val="1000"/>
              </a:spcBef>
              <a:spcAft>
                <a:spcPts val="0"/>
              </a:spcAft>
              <a:buClr>
                <a:schemeClr val="lt1"/>
              </a:buClr>
              <a:buSzPct val="100000"/>
              <a:buFont typeface="Arial"/>
              <a:buChar char="•"/>
            </a:pPr>
            <a:r>
              <a:rPr lang="en-US" sz="2400" b="0" i="0" u="none" strike="noStrike" cap="none" dirty="0">
                <a:solidFill>
                  <a:schemeClr val="lt1"/>
                </a:solidFill>
                <a:sym typeface="Calibri"/>
              </a:rPr>
              <a:t>Alzheimer’s Disease</a:t>
            </a:r>
          </a:p>
          <a:p>
            <a:pPr marL="742950" marR="0" lvl="1" indent="-272732" algn="l" rtl="0">
              <a:lnSpc>
                <a:spcPct val="90000"/>
              </a:lnSpc>
              <a:spcBef>
                <a:spcPts val="1000"/>
              </a:spcBef>
              <a:spcAft>
                <a:spcPts val="0"/>
              </a:spcAft>
              <a:buClr>
                <a:schemeClr val="lt1"/>
              </a:buClr>
              <a:buSzPct val="100000"/>
              <a:buFont typeface="Arial"/>
              <a:buChar char="•"/>
            </a:pPr>
            <a:r>
              <a:rPr lang="en-US" sz="2400" b="0" i="0" u="none" strike="noStrike" cap="none" dirty="0">
                <a:solidFill>
                  <a:schemeClr val="lt1"/>
                </a:solidFill>
                <a:sym typeface="Calibri"/>
              </a:rPr>
              <a:t>Traumatic Brain Injury</a:t>
            </a:r>
          </a:p>
          <a:p>
            <a:pPr marL="742950" marR="0" lvl="1" indent="-272732" algn="l" rtl="0">
              <a:lnSpc>
                <a:spcPct val="90000"/>
              </a:lnSpc>
              <a:spcBef>
                <a:spcPts val="1000"/>
              </a:spcBef>
              <a:spcAft>
                <a:spcPts val="0"/>
              </a:spcAft>
              <a:buClr>
                <a:schemeClr val="lt1"/>
              </a:buClr>
              <a:buSzPct val="100000"/>
              <a:buFont typeface="Arial"/>
              <a:buChar char="•"/>
            </a:pPr>
            <a:r>
              <a:rPr lang="en-US" sz="2400" b="0" i="0" u="none" strike="noStrike" cap="none" dirty="0">
                <a:solidFill>
                  <a:schemeClr val="lt1"/>
                </a:solidFill>
                <a:sym typeface="Calibri"/>
              </a:rPr>
              <a:t>Stroke</a:t>
            </a:r>
          </a:p>
          <a:p>
            <a:pPr marL="285750" marR="0" lvl="0" indent="-272732" algn="l" rtl="0">
              <a:lnSpc>
                <a:spcPct val="90000"/>
              </a:lnSpc>
              <a:spcBef>
                <a:spcPts val="1000"/>
              </a:spcBef>
              <a:spcAft>
                <a:spcPts val="0"/>
              </a:spcAft>
              <a:buClr>
                <a:srgbClr val="FFD966"/>
              </a:buClr>
              <a:buSzPct val="100000"/>
              <a:buFont typeface="Arial"/>
              <a:buChar char="•"/>
            </a:pPr>
            <a:r>
              <a:rPr lang="en-US" sz="2400" b="1" i="0" u="none" strike="noStrike" cap="none" dirty="0">
                <a:solidFill>
                  <a:srgbClr val="FFD966"/>
                </a:solidFill>
              </a:rPr>
              <a:t> Obstructive Sleep </a:t>
            </a:r>
            <a:r>
              <a:rPr lang="en-US" sz="2400" b="1" i="0" u="none" strike="noStrike" cap="none" dirty="0" smtClean="0">
                <a:solidFill>
                  <a:srgbClr val="FFD966"/>
                </a:solidFill>
              </a:rPr>
              <a:t>Apnea</a:t>
            </a:r>
          </a:p>
          <a:p>
            <a:pPr marL="285750" marR="0" lvl="0" indent="-272732" algn="l" rtl="0">
              <a:lnSpc>
                <a:spcPct val="90000"/>
              </a:lnSpc>
              <a:spcBef>
                <a:spcPts val="1000"/>
              </a:spcBef>
              <a:spcAft>
                <a:spcPts val="0"/>
              </a:spcAft>
              <a:buClr>
                <a:srgbClr val="FFD966"/>
              </a:buClr>
              <a:buSzPct val="100000"/>
              <a:buFont typeface="Arial"/>
              <a:buChar char="•"/>
            </a:pPr>
            <a:r>
              <a:rPr lang="en-US" sz="2400" b="1" dirty="0" smtClean="0">
                <a:solidFill>
                  <a:srgbClr val="FFD966"/>
                </a:solidFill>
              </a:rPr>
              <a:t>Anemia</a:t>
            </a:r>
          </a:p>
          <a:p>
            <a:pPr marL="285750" marR="0" lvl="0" indent="-272732" algn="l" rtl="0">
              <a:lnSpc>
                <a:spcPct val="90000"/>
              </a:lnSpc>
              <a:spcBef>
                <a:spcPts val="1000"/>
              </a:spcBef>
              <a:spcAft>
                <a:spcPts val="0"/>
              </a:spcAft>
              <a:buClr>
                <a:srgbClr val="FFD966"/>
              </a:buClr>
              <a:buSzPct val="100000"/>
              <a:buFont typeface="Arial"/>
              <a:buChar char="•"/>
            </a:pPr>
            <a:endParaRPr lang="en-US" sz="2600" b="1" i="0" u="none" strike="noStrike" cap="none" dirty="0">
              <a:solidFill>
                <a:srgbClr val="FFD966"/>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Shape 304"/>
          <p:cNvSpPr txBox="1">
            <a:spLocks noGrp="1"/>
          </p:cNvSpPr>
          <p:nvPr>
            <p:ph type="title"/>
          </p:nvPr>
        </p:nvSpPr>
        <p:spPr>
          <a:xfrm>
            <a:off x="392971" y="161074"/>
            <a:ext cx="11008500" cy="672427"/>
          </a:xfrm>
          <a:prstGeom prst="rect">
            <a:avLst/>
          </a:prstGeom>
        </p:spPr>
        <p:txBody>
          <a:bodyPr wrap="square" lIns="91425" tIns="91425" rIns="91425" bIns="91425" anchor="ctr" anchorCtr="0">
            <a:noAutofit/>
          </a:bodyPr>
          <a:lstStyle/>
          <a:p>
            <a:pPr lvl="0">
              <a:spcBef>
                <a:spcPts val="0"/>
              </a:spcBef>
              <a:buNone/>
            </a:pPr>
            <a:r>
              <a:rPr lang="en-US" b="1" dirty="0">
                <a:solidFill>
                  <a:srgbClr val="351C75"/>
                </a:solidFill>
              </a:rPr>
              <a:t>MEDICATIONS ASSOCIATED WITH DEPRESSION</a:t>
            </a:r>
          </a:p>
        </p:txBody>
      </p:sp>
      <p:sp>
        <p:nvSpPr>
          <p:cNvPr id="305" name="Shape 305"/>
          <p:cNvSpPr txBox="1">
            <a:spLocks noGrp="1"/>
          </p:cNvSpPr>
          <p:nvPr>
            <p:ph type="body" idx="1"/>
          </p:nvPr>
        </p:nvSpPr>
        <p:spPr>
          <a:xfrm>
            <a:off x="632947" y="1981200"/>
            <a:ext cx="2946899" cy="576300"/>
          </a:xfrm>
          <a:prstGeom prst="rect">
            <a:avLst/>
          </a:prstGeom>
        </p:spPr>
        <p:txBody>
          <a:bodyPr wrap="square" lIns="91425" tIns="91425" rIns="91425" bIns="91425" anchor="b" anchorCtr="0">
            <a:noAutofit/>
          </a:bodyPr>
          <a:lstStyle/>
          <a:p>
            <a:pPr marL="0" lvl="0" indent="0" rtl="0">
              <a:lnSpc>
                <a:spcPct val="100000"/>
              </a:lnSpc>
              <a:spcBef>
                <a:spcPts val="1000"/>
              </a:spcBef>
              <a:spcAft>
                <a:spcPts val="0"/>
              </a:spcAft>
              <a:buClr>
                <a:schemeClr val="lt1"/>
              </a:buClr>
              <a:buSzPct val="25000"/>
              <a:buFont typeface="Arial"/>
              <a:buNone/>
            </a:pPr>
            <a:endParaRPr sz="600">
              <a:solidFill>
                <a:srgbClr val="FFD966"/>
              </a:solidFill>
            </a:endParaRPr>
          </a:p>
          <a:p>
            <a:pPr marL="0" lvl="0" indent="0" rtl="0">
              <a:lnSpc>
                <a:spcPct val="100000"/>
              </a:lnSpc>
              <a:spcBef>
                <a:spcPts val="1000"/>
              </a:spcBef>
              <a:spcAft>
                <a:spcPts val="0"/>
              </a:spcAft>
              <a:buNone/>
            </a:pPr>
            <a:endParaRPr sz="600">
              <a:solidFill>
                <a:srgbClr val="FFD966"/>
              </a:solidFill>
            </a:endParaRPr>
          </a:p>
          <a:p>
            <a:pPr lvl="0" rtl="0">
              <a:lnSpc>
                <a:spcPct val="100000"/>
              </a:lnSpc>
              <a:spcBef>
                <a:spcPts val="0"/>
              </a:spcBef>
              <a:buNone/>
            </a:pPr>
            <a:endParaRPr sz="600"/>
          </a:p>
        </p:txBody>
      </p:sp>
      <p:sp>
        <p:nvSpPr>
          <p:cNvPr id="306" name="Shape 306"/>
          <p:cNvSpPr txBox="1">
            <a:spLocks noGrp="1"/>
          </p:cNvSpPr>
          <p:nvPr>
            <p:ph type="body" idx="2"/>
          </p:nvPr>
        </p:nvSpPr>
        <p:spPr>
          <a:xfrm>
            <a:off x="632947" y="903025"/>
            <a:ext cx="3149296" cy="5747700"/>
          </a:xfrm>
          <a:prstGeom prst="rect">
            <a:avLst/>
          </a:prstGeom>
        </p:spPr>
        <p:txBody>
          <a:bodyPr wrap="square" lIns="91425" tIns="91425" rIns="91425" bIns="91425" anchor="t" anchorCtr="0">
            <a:noAutofit/>
          </a:bodyPr>
          <a:lstStyle/>
          <a:p>
            <a:pPr lvl="0" rtl="0">
              <a:spcBef>
                <a:spcPts val="0"/>
              </a:spcBef>
              <a:spcAft>
                <a:spcPts val="0"/>
              </a:spcAft>
              <a:buClr>
                <a:schemeClr val="dk1"/>
              </a:buClr>
              <a:buSzPct val="50000"/>
              <a:buFont typeface="Arial"/>
              <a:buNone/>
            </a:pPr>
            <a:r>
              <a:rPr lang="en-US" sz="2400" b="1" dirty="0">
                <a:solidFill>
                  <a:srgbClr val="FFD966"/>
                </a:solidFill>
              </a:rPr>
              <a:t>Acyclovir</a:t>
            </a:r>
          </a:p>
          <a:p>
            <a:pPr lvl="0" rtl="0">
              <a:spcBef>
                <a:spcPts val="1000"/>
              </a:spcBef>
              <a:spcAft>
                <a:spcPts val="0"/>
              </a:spcAft>
              <a:buClr>
                <a:schemeClr val="dk1"/>
              </a:buClr>
              <a:buSzPct val="50000"/>
              <a:buFont typeface="Arial"/>
              <a:buNone/>
            </a:pPr>
            <a:r>
              <a:rPr lang="en-US" sz="2400" b="1" dirty="0">
                <a:solidFill>
                  <a:srgbClr val="FFD966"/>
                </a:solidFill>
              </a:rPr>
              <a:t>Anabolic Steroids</a:t>
            </a:r>
          </a:p>
          <a:p>
            <a:pPr lvl="0" rtl="0">
              <a:spcBef>
                <a:spcPts val="1000"/>
              </a:spcBef>
              <a:spcAft>
                <a:spcPts val="0"/>
              </a:spcAft>
              <a:buClr>
                <a:schemeClr val="dk1"/>
              </a:buClr>
              <a:buSzPct val="50000"/>
              <a:buFont typeface="Arial"/>
              <a:buNone/>
            </a:pPr>
            <a:r>
              <a:rPr lang="en-US" sz="2400" b="1" dirty="0">
                <a:solidFill>
                  <a:srgbClr val="FFD966"/>
                </a:solidFill>
              </a:rPr>
              <a:t>ACE Inhibitors</a:t>
            </a:r>
          </a:p>
          <a:p>
            <a:pPr lvl="0" rtl="0">
              <a:spcBef>
                <a:spcPts val="1000"/>
              </a:spcBef>
              <a:spcAft>
                <a:spcPts val="0"/>
              </a:spcAft>
              <a:buClr>
                <a:schemeClr val="dk1"/>
              </a:buClr>
              <a:buSzPct val="50000"/>
              <a:buFont typeface="Arial"/>
              <a:buNone/>
            </a:pPr>
            <a:r>
              <a:rPr lang="en-US" sz="2400" b="1" dirty="0">
                <a:solidFill>
                  <a:srgbClr val="FFD966"/>
                </a:solidFill>
              </a:rPr>
              <a:t>Anticonvulsants</a:t>
            </a:r>
          </a:p>
          <a:p>
            <a:pPr lvl="0" rtl="0">
              <a:spcBef>
                <a:spcPts val="1000"/>
              </a:spcBef>
              <a:spcAft>
                <a:spcPts val="0"/>
              </a:spcAft>
              <a:buClr>
                <a:schemeClr val="dk1"/>
              </a:buClr>
              <a:buSzPct val="50000"/>
              <a:buFont typeface="Arial"/>
              <a:buNone/>
            </a:pPr>
            <a:r>
              <a:rPr lang="en-US" sz="2400" b="1" dirty="0">
                <a:solidFill>
                  <a:srgbClr val="FFD966"/>
                </a:solidFill>
              </a:rPr>
              <a:t>Baclofen</a:t>
            </a:r>
          </a:p>
          <a:p>
            <a:pPr lvl="0" rtl="0">
              <a:spcBef>
                <a:spcPts val="1000"/>
              </a:spcBef>
              <a:spcAft>
                <a:spcPts val="0"/>
              </a:spcAft>
              <a:buClr>
                <a:schemeClr val="dk1"/>
              </a:buClr>
              <a:buSzPct val="50000"/>
              <a:buFont typeface="Arial"/>
              <a:buNone/>
            </a:pPr>
            <a:r>
              <a:rPr lang="en-US" sz="2400" b="1" dirty="0">
                <a:solidFill>
                  <a:srgbClr val="FFD966"/>
                </a:solidFill>
              </a:rPr>
              <a:t>Barbiturates</a:t>
            </a:r>
          </a:p>
          <a:p>
            <a:pPr lvl="0" rtl="0">
              <a:spcBef>
                <a:spcPts val="1000"/>
              </a:spcBef>
              <a:spcAft>
                <a:spcPts val="0"/>
              </a:spcAft>
              <a:buClr>
                <a:schemeClr val="dk1"/>
              </a:buClr>
              <a:buSzPct val="50000"/>
              <a:buFont typeface="Arial"/>
              <a:buNone/>
            </a:pPr>
            <a:r>
              <a:rPr lang="en-US" sz="2400" b="1" dirty="0">
                <a:solidFill>
                  <a:srgbClr val="FFD966"/>
                </a:solidFill>
              </a:rPr>
              <a:t>Benzodiazepines</a:t>
            </a:r>
          </a:p>
          <a:p>
            <a:pPr lvl="0" rtl="0">
              <a:spcBef>
                <a:spcPts val="1000"/>
              </a:spcBef>
              <a:spcAft>
                <a:spcPts val="0"/>
              </a:spcAft>
              <a:buClr>
                <a:schemeClr val="dk1"/>
              </a:buClr>
              <a:buSzPct val="50000"/>
              <a:buFont typeface="Arial"/>
              <a:buNone/>
            </a:pPr>
            <a:r>
              <a:rPr lang="en-US" sz="2400" b="1" dirty="0">
                <a:solidFill>
                  <a:srgbClr val="FFD966"/>
                </a:solidFill>
              </a:rPr>
              <a:t>B-Blockers</a:t>
            </a:r>
          </a:p>
          <a:p>
            <a:pPr lvl="0" rtl="0">
              <a:spcBef>
                <a:spcPts val="1000"/>
              </a:spcBef>
              <a:spcAft>
                <a:spcPts val="0"/>
              </a:spcAft>
              <a:buClr>
                <a:schemeClr val="dk1"/>
              </a:buClr>
              <a:buSzPct val="50000"/>
              <a:buFont typeface="Arial"/>
              <a:buNone/>
            </a:pPr>
            <a:r>
              <a:rPr lang="en-US" sz="2400" b="1" dirty="0" err="1">
                <a:solidFill>
                  <a:srgbClr val="FFD966"/>
                </a:solidFill>
              </a:rPr>
              <a:t>Bromocriptine</a:t>
            </a:r>
            <a:endParaRPr lang="en-US" sz="2400" b="1" dirty="0">
              <a:solidFill>
                <a:srgbClr val="FFD966"/>
              </a:solidFill>
            </a:endParaRPr>
          </a:p>
          <a:p>
            <a:pPr lvl="0" rtl="0">
              <a:spcBef>
                <a:spcPts val="1000"/>
              </a:spcBef>
              <a:spcAft>
                <a:spcPts val="0"/>
              </a:spcAft>
              <a:buClr>
                <a:schemeClr val="dk1"/>
              </a:buClr>
              <a:buSzPct val="50000"/>
              <a:buFont typeface="Arial"/>
              <a:buNone/>
            </a:pPr>
            <a:r>
              <a:rPr lang="en-US" sz="2400" b="1" dirty="0">
                <a:solidFill>
                  <a:srgbClr val="FFD966"/>
                </a:solidFill>
              </a:rPr>
              <a:t>Calcium Channel Blockers</a:t>
            </a:r>
          </a:p>
          <a:p>
            <a:pPr lvl="0" rtl="0">
              <a:spcBef>
                <a:spcPts val="1000"/>
              </a:spcBef>
              <a:spcAft>
                <a:spcPts val="0"/>
              </a:spcAft>
              <a:buClr>
                <a:schemeClr val="dk1"/>
              </a:buClr>
              <a:buSzPct val="50000"/>
              <a:buFont typeface="Arial"/>
              <a:buNone/>
            </a:pPr>
            <a:r>
              <a:rPr lang="en-US" sz="2400" b="1" dirty="0">
                <a:solidFill>
                  <a:srgbClr val="FFD966"/>
                </a:solidFill>
              </a:rPr>
              <a:t>Ciprofloxacin</a:t>
            </a:r>
          </a:p>
          <a:p>
            <a:pPr lvl="0" rtl="0">
              <a:spcBef>
                <a:spcPts val="0"/>
              </a:spcBef>
              <a:spcAft>
                <a:spcPts val="0"/>
              </a:spcAft>
              <a:buClr>
                <a:schemeClr val="dk1"/>
              </a:buClr>
              <a:buSzPct val="50000"/>
              <a:buFont typeface="Arial"/>
              <a:buNone/>
            </a:pPr>
            <a:endParaRPr sz="2200" b="1" dirty="0">
              <a:solidFill>
                <a:srgbClr val="FFD966"/>
              </a:solidFill>
            </a:endParaRPr>
          </a:p>
          <a:p>
            <a:pPr lvl="0">
              <a:spcBef>
                <a:spcPts val="0"/>
              </a:spcBef>
              <a:buNone/>
            </a:pPr>
            <a:endParaRPr b="1" dirty="0">
              <a:solidFill>
                <a:srgbClr val="FFD966"/>
              </a:solidFill>
            </a:endParaRPr>
          </a:p>
        </p:txBody>
      </p:sp>
      <p:sp>
        <p:nvSpPr>
          <p:cNvPr id="307" name="Shape 307"/>
          <p:cNvSpPr txBox="1">
            <a:spLocks noGrp="1"/>
          </p:cNvSpPr>
          <p:nvPr>
            <p:ph type="body" idx="4"/>
          </p:nvPr>
        </p:nvSpPr>
        <p:spPr>
          <a:xfrm>
            <a:off x="4247416" y="891650"/>
            <a:ext cx="3083100" cy="5716200"/>
          </a:xfrm>
          <a:prstGeom prst="rect">
            <a:avLst/>
          </a:prstGeom>
        </p:spPr>
        <p:txBody>
          <a:bodyPr wrap="square" lIns="91425" tIns="91425" rIns="91425" bIns="91425" anchor="t" anchorCtr="0">
            <a:noAutofit/>
          </a:bodyPr>
          <a:lstStyle/>
          <a:p>
            <a:pPr lvl="0" rtl="0">
              <a:spcBef>
                <a:spcPts val="1000"/>
              </a:spcBef>
              <a:spcAft>
                <a:spcPts val="0"/>
              </a:spcAft>
              <a:buNone/>
            </a:pPr>
            <a:r>
              <a:rPr lang="en-US" sz="2300" b="1" dirty="0">
                <a:solidFill>
                  <a:srgbClr val="FFD966"/>
                </a:solidFill>
              </a:rPr>
              <a:t>Clonidine</a:t>
            </a:r>
          </a:p>
          <a:p>
            <a:pPr lvl="0" rtl="0">
              <a:spcBef>
                <a:spcPts val="1000"/>
              </a:spcBef>
              <a:spcAft>
                <a:spcPts val="0"/>
              </a:spcAft>
              <a:buNone/>
            </a:pPr>
            <a:r>
              <a:rPr lang="en-US" sz="2300" b="1" dirty="0">
                <a:solidFill>
                  <a:srgbClr val="FFD966"/>
                </a:solidFill>
              </a:rPr>
              <a:t>Corticosteroids</a:t>
            </a:r>
          </a:p>
          <a:p>
            <a:pPr lvl="0" rtl="0">
              <a:spcBef>
                <a:spcPts val="1000"/>
              </a:spcBef>
              <a:spcAft>
                <a:spcPts val="0"/>
              </a:spcAft>
              <a:buNone/>
            </a:pPr>
            <a:r>
              <a:rPr lang="en-US" sz="2300" b="1" dirty="0">
                <a:solidFill>
                  <a:srgbClr val="FFD966"/>
                </a:solidFill>
              </a:rPr>
              <a:t>Digitalis</a:t>
            </a:r>
          </a:p>
          <a:p>
            <a:pPr lvl="0" rtl="0">
              <a:spcBef>
                <a:spcPts val="1000"/>
              </a:spcBef>
              <a:spcAft>
                <a:spcPts val="0"/>
              </a:spcAft>
              <a:buClr>
                <a:schemeClr val="dk1"/>
              </a:buClr>
              <a:buSzPct val="50000"/>
              <a:buFont typeface="Arial"/>
              <a:buNone/>
            </a:pPr>
            <a:r>
              <a:rPr lang="en-US" sz="2300" b="1" dirty="0" err="1">
                <a:solidFill>
                  <a:srgbClr val="FFD966"/>
                </a:solidFill>
              </a:rPr>
              <a:t>Disulfiram</a:t>
            </a:r>
            <a:endParaRPr lang="en-US" sz="2300" b="1" dirty="0">
              <a:solidFill>
                <a:srgbClr val="FFD966"/>
              </a:solidFill>
            </a:endParaRPr>
          </a:p>
          <a:p>
            <a:pPr lvl="0" rtl="0">
              <a:spcBef>
                <a:spcPts val="1000"/>
              </a:spcBef>
              <a:spcAft>
                <a:spcPts val="0"/>
              </a:spcAft>
              <a:buClr>
                <a:schemeClr val="dk1"/>
              </a:buClr>
              <a:buSzPct val="50000"/>
              <a:buFont typeface="Arial"/>
              <a:buNone/>
            </a:pPr>
            <a:r>
              <a:rPr lang="en-US" sz="2300" b="1" dirty="0">
                <a:solidFill>
                  <a:srgbClr val="FFD966"/>
                </a:solidFill>
              </a:rPr>
              <a:t>Estrogen</a:t>
            </a:r>
          </a:p>
          <a:p>
            <a:pPr lvl="0" rtl="0">
              <a:spcBef>
                <a:spcPts val="1000"/>
              </a:spcBef>
              <a:spcAft>
                <a:spcPts val="0"/>
              </a:spcAft>
              <a:buClr>
                <a:schemeClr val="dk1"/>
              </a:buClr>
              <a:buSzPct val="50000"/>
              <a:buFont typeface="Arial"/>
              <a:buNone/>
            </a:pPr>
            <a:r>
              <a:rPr lang="en-US" sz="2300" b="1" dirty="0" err="1">
                <a:solidFill>
                  <a:srgbClr val="FFD966"/>
                </a:solidFill>
              </a:rPr>
              <a:t>Guanethidine</a:t>
            </a:r>
            <a:endParaRPr lang="en-US" sz="2300" b="1" dirty="0">
              <a:solidFill>
                <a:srgbClr val="FFD966"/>
              </a:solidFill>
            </a:endParaRPr>
          </a:p>
          <a:p>
            <a:pPr lvl="0" rtl="0">
              <a:spcBef>
                <a:spcPts val="1000"/>
              </a:spcBef>
              <a:spcAft>
                <a:spcPts val="0"/>
              </a:spcAft>
              <a:buClr>
                <a:schemeClr val="dk1"/>
              </a:buClr>
              <a:buSzPct val="50000"/>
              <a:buFont typeface="Arial"/>
              <a:buNone/>
            </a:pPr>
            <a:r>
              <a:rPr lang="en-US" sz="2300" b="1" dirty="0">
                <a:solidFill>
                  <a:srgbClr val="FFD966"/>
                </a:solidFill>
              </a:rPr>
              <a:t>H2 Receptor Blockers</a:t>
            </a:r>
          </a:p>
          <a:p>
            <a:pPr lvl="0" rtl="0">
              <a:spcBef>
                <a:spcPts val="1000"/>
              </a:spcBef>
              <a:spcAft>
                <a:spcPts val="0"/>
              </a:spcAft>
              <a:buClr>
                <a:schemeClr val="dk1"/>
              </a:buClr>
              <a:buSzPct val="50000"/>
              <a:buFont typeface="Arial"/>
              <a:buNone/>
            </a:pPr>
            <a:r>
              <a:rPr lang="en-US" sz="2300" b="1" dirty="0">
                <a:solidFill>
                  <a:srgbClr val="FFD966"/>
                </a:solidFill>
              </a:rPr>
              <a:t>Interferon A</a:t>
            </a:r>
          </a:p>
          <a:p>
            <a:pPr lvl="0" rtl="0">
              <a:spcBef>
                <a:spcPts val="1000"/>
              </a:spcBef>
              <a:spcAft>
                <a:spcPts val="0"/>
              </a:spcAft>
              <a:buClr>
                <a:schemeClr val="dk1"/>
              </a:buClr>
              <a:buSzPct val="50000"/>
              <a:buFont typeface="Arial"/>
              <a:buNone/>
            </a:pPr>
            <a:r>
              <a:rPr lang="en-US" sz="2300" b="1" dirty="0">
                <a:solidFill>
                  <a:srgbClr val="FFD966"/>
                </a:solidFill>
              </a:rPr>
              <a:t>Interleukin-2</a:t>
            </a:r>
          </a:p>
          <a:p>
            <a:pPr lvl="0" rtl="0">
              <a:spcBef>
                <a:spcPts val="1000"/>
              </a:spcBef>
              <a:spcAft>
                <a:spcPts val="0"/>
              </a:spcAft>
              <a:buClr>
                <a:schemeClr val="dk1"/>
              </a:buClr>
              <a:buSzPct val="50000"/>
              <a:buFont typeface="Arial"/>
              <a:buNone/>
            </a:pPr>
            <a:r>
              <a:rPr lang="en-US" sz="2300" b="1" dirty="0" err="1">
                <a:solidFill>
                  <a:srgbClr val="FFD966"/>
                </a:solidFill>
              </a:rPr>
              <a:t>Isotretinoin</a:t>
            </a:r>
            <a:endParaRPr lang="en-US" sz="2300" b="1" dirty="0">
              <a:solidFill>
                <a:srgbClr val="FFD966"/>
              </a:solidFill>
            </a:endParaRPr>
          </a:p>
          <a:p>
            <a:pPr lvl="0" rtl="0">
              <a:spcBef>
                <a:spcPts val="1000"/>
              </a:spcBef>
              <a:spcAft>
                <a:spcPts val="0"/>
              </a:spcAft>
              <a:buClr>
                <a:schemeClr val="dk1"/>
              </a:buClr>
              <a:buSzPct val="50000"/>
              <a:buFont typeface="Arial"/>
              <a:buNone/>
            </a:pPr>
            <a:r>
              <a:rPr lang="en-US" sz="2300" b="1" dirty="0">
                <a:solidFill>
                  <a:srgbClr val="FFD966"/>
                </a:solidFill>
              </a:rPr>
              <a:t>Levodopa</a:t>
            </a:r>
          </a:p>
          <a:p>
            <a:pPr lvl="0" rtl="0">
              <a:spcBef>
                <a:spcPts val="1000"/>
              </a:spcBef>
              <a:spcAft>
                <a:spcPts val="0"/>
              </a:spcAft>
              <a:buClr>
                <a:schemeClr val="dk1"/>
              </a:buClr>
              <a:buSzPct val="50000"/>
              <a:buFont typeface="Arial"/>
              <a:buNone/>
            </a:pPr>
            <a:r>
              <a:rPr lang="en-US" sz="2300" b="1" dirty="0">
                <a:solidFill>
                  <a:srgbClr val="FFD966"/>
                </a:solidFill>
              </a:rPr>
              <a:t>Methyldopa</a:t>
            </a:r>
          </a:p>
          <a:p>
            <a:pPr lvl="0" rtl="0">
              <a:spcBef>
                <a:spcPts val="1000"/>
              </a:spcBef>
              <a:spcAft>
                <a:spcPts val="0"/>
              </a:spcAft>
              <a:buClr>
                <a:schemeClr val="dk1"/>
              </a:buClr>
              <a:buSzPct val="78571"/>
              <a:buFont typeface="Arial"/>
              <a:buNone/>
            </a:pPr>
            <a:endParaRPr b="1" dirty="0">
              <a:solidFill>
                <a:srgbClr val="FFD966"/>
              </a:solidFill>
            </a:endParaRPr>
          </a:p>
          <a:p>
            <a:pPr lvl="0" rtl="0">
              <a:spcBef>
                <a:spcPts val="1000"/>
              </a:spcBef>
              <a:spcAft>
                <a:spcPts val="0"/>
              </a:spcAft>
              <a:buClr>
                <a:schemeClr val="dk1"/>
              </a:buClr>
              <a:buSzPct val="78571"/>
              <a:buFont typeface="Arial"/>
              <a:buNone/>
            </a:pPr>
            <a:endParaRPr b="1" dirty="0">
              <a:solidFill>
                <a:srgbClr val="FFD966"/>
              </a:solidFill>
            </a:endParaRPr>
          </a:p>
          <a:p>
            <a:pPr lvl="0" rtl="0">
              <a:spcBef>
                <a:spcPts val="0"/>
              </a:spcBef>
              <a:buClr>
                <a:schemeClr val="dk1"/>
              </a:buClr>
              <a:buSzPct val="78571"/>
              <a:buFont typeface="Arial"/>
              <a:buNone/>
            </a:pPr>
            <a:endParaRPr b="1" dirty="0"/>
          </a:p>
          <a:p>
            <a:pPr lvl="0" rtl="0">
              <a:spcBef>
                <a:spcPts val="0"/>
              </a:spcBef>
              <a:buNone/>
            </a:pPr>
            <a:endParaRPr b="1" dirty="0">
              <a:solidFill>
                <a:srgbClr val="FFD966"/>
              </a:solidFill>
            </a:endParaRPr>
          </a:p>
        </p:txBody>
      </p:sp>
      <p:sp>
        <p:nvSpPr>
          <p:cNvPr id="308" name="Shape 308"/>
          <p:cNvSpPr txBox="1">
            <a:spLocks noGrp="1"/>
          </p:cNvSpPr>
          <p:nvPr>
            <p:ph type="body" idx="6"/>
          </p:nvPr>
        </p:nvSpPr>
        <p:spPr>
          <a:xfrm>
            <a:off x="7795689" y="903025"/>
            <a:ext cx="3515100" cy="5481000"/>
          </a:xfrm>
          <a:prstGeom prst="rect">
            <a:avLst/>
          </a:prstGeom>
        </p:spPr>
        <p:txBody>
          <a:bodyPr wrap="square" lIns="91425" tIns="91425" rIns="91425" bIns="91425" anchor="t" anchorCtr="0">
            <a:noAutofit/>
          </a:bodyPr>
          <a:lstStyle/>
          <a:p>
            <a:pPr lvl="0" rtl="0">
              <a:spcBef>
                <a:spcPts val="0"/>
              </a:spcBef>
              <a:spcAft>
                <a:spcPts val="0"/>
              </a:spcAft>
              <a:buClr>
                <a:schemeClr val="dk1"/>
              </a:buClr>
              <a:buSzPct val="50000"/>
              <a:buFont typeface="Arial"/>
              <a:buNone/>
            </a:pPr>
            <a:r>
              <a:rPr lang="en-US" sz="2400" b="1" dirty="0">
                <a:solidFill>
                  <a:srgbClr val="FFD966"/>
                </a:solidFill>
              </a:rPr>
              <a:t>Metoclopramide</a:t>
            </a:r>
          </a:p>
          <a:p>
            <a:pPr lvl="0" rtl="0">
              <a:spcBef>
                <a:spcPts val="1000"/>
              </a:spcBef>
              <a:spcAft>
                <a:spcPts val="0"/>
              </a:spcAft>
              <a:buNone/>
            </a:pPr>
            <a:r>
              <a:rPr lang="en-US" sz="2400" b="1" dirty="0">
                <a:solidFill>
                  <a:srgbClr val="FFD966"/>
                </a:solidFill>
              </a:rPr>
              <a:t>Metronidazole</a:t>
            </a:r>
          </a:p>
          <a:p>
            <a:pPr lvl="0" rtl="0">
              <a:spcBef>
                <a:spcPts val="1000"/>
              </a:spcBef>
              <a:spcAft>
                <a:spcPts val="0"/>
              </a:spcAft>
              <a:buNone/>
            </a:pPr>
            <a:r>
              <a:rPr lang="en-US" sz="2400" b="1" dirty="0">
                <a:solidFill>
                  <a:srgbClr val="FFD966"/>
                </a:solidFill>
              </a:rPr>
              <a:t>NSAIDS</a:t>
            </a:r>
          </a:p>
          <a:p>
            <a:pPr lvl="0" rtl="0">
              <a:spcBef>
                <a:spcPts val="1000"/>
              </a:spcBef>
              <a:spcAft>
                <a:spcPts val="0"/>
              </a:spcAft>
              <a:buNone/>
            </a:pPr>
            <a:r>
              <a:rPr lang="en-US" sz="2400" b="1" dirty="0">
                <a:solidFill>
                  <a:srgbClr val="FFD966"/>
                </a:solidFill>
              </a:rPr>
              <a:t>Opioids</a:t>
            </a:r>
          </a:p>
          <a:p>
            <a:pPr lvl="0" rtl="0">
              <a:spcBef>
                <a:spcPts val="1000"/>
              </a:spcBef>
              <a:spcAft>
                <a:spcPts val="0"/>
              </a:spcAft>
              <a:buClr>
                <a:schemeClr val="dk1"/>
              </a:buClr>
              <a:buSzPct val="50000"/>
              <a:buFont typeface="Arial"/>
              <a:buNone/>
            </a:pPr>
            <a:r>
              <a:rPr lang="en-US" sz="2400" b="1" dirty="0" err="1">
                <a:solidFill>
                  <a:srgbClr val="FFD966"/>
                </a:solidFill>
              </a:rPr>
              <a:t>Pergolide</a:t>
            </a:r>
            <a:endParaRPr lang="en-US" sz="2400" b="1" dirty="0">
              <a:solidFill>
                <a:srgbClr val="FFD966"/>
              </a:solidFill>
            </a:endParaRPr>
          </a:p>
          <a:p>
            <a:pPr lvl="0" rtl="0">
              <a:spcBef>
                <a:spcPts val="1000"/>
              </a:spcBef>
              <a:spcAft>
                <a:spcPts val="0"/>
              </a:spcAft>
              <a:buClr>
                <a:schemeClr val="dk1"/>
              </a:buClr>
              <a:buSzPct val="50000"/>
              <a:buFont typeface="Arial"/>
              <a:buNone/>
            </a:pPr>
            <a:r>
              <a:rPr lang="en-US" sz="2400" b="1" dirty="0">
                <a:solidFill>
                  <a:srgbClr val="FFD966"/>
                </a:solidFill>
              </a:rPr>
              <a:t>Reserpine</a:t>
            </a:r>
          </a:p>
          <a:p>
            <a:pPr lvl="0" rtl="0">
              <a:spcBef>
                <a:spcPts val="1000"/>
              </a:spcBef>
              <a:spcAft>
                <a:spcPts val="0"/>
              </a:spcAft>
              <a:buClr>
                <a:schemeClr val="dk1"/>
              </a:buClr>
              <a:buSzPct val="50000"/>
              <a:buFont typeface="Arial"/>
              <a:buNone/>
            </a:pPr>
            <a:r>
              <a:rPr lang="en-US" sz="2400" b="1" dirty="0">
                <a:solidFill>
                  <a:srgbClr val="FFD966"/>
                </a:solidFill>
              </a:rPr>
              <a:t>Sulfonamides</a:t>
            </a:r>
          </a:p>
          <a:p>
            <a:pPr lvl="0" rtl="0">
              <a:spcBef>
                <a:spcPts val="1000"/>
              </a:spcBef>
              <a:spcAft>
                <a:spcPts val="0"/>
              </a:spcAft>
              <a:buClr>
                <a:schemeClr val="dk1"/>
              </a:buClr>
              <a:buSzPct val="50000"/>
              <a:buFont typeface="Arial"/>
              <a:buNone/>
            </a:pPr>
            <a:r>
              <a:rPr lang="en-US" sz="2400" b="1" dirty="0">
                <a:solidFill>
                  <a:srgbClr val="FFD966"/>
                </a:solidFill>
              </a:rPr>
              <a:t>Thiazide Diuretics</a:t>
            </a:r>
          </a:p>
          <a:p>
            <a:pPr lvl="0" rtl="0">
              <a:spcBef>
                <a:spcPts val="1000"/>
              </a:spcBef>
              <a:spcAft>
                <a:spcPts val="0"/>
              </a:spcAft>
              <a:buClr>
                <a:schemeClr val="dk1"/>
              </a:buClr>
              <a:buSzPct val="50000"/>
              <a:buFont typeface="Arial"/>
              <a:buNone/>
            </a:pPr>
            <a:r>
              <a:rPr lang="en-US" sz="2400" b="1" dirty="0" err="1">
                <a:solidFill>
                  <a:srgbClr val="FFD966"/>
                </a:solidFill>
              </a:rPr>
              <a:t>Topiramate</a:t>
            </a:r>
            <a:endParaRPr lang="en-US" sz="2400" b="1" dirty="0">
              <a:solidFill>
                <a:srgbClr val="FFD966"/>
              </a:solidFill>
            </a:endParaRPr>
          </a:p>
          <a:p>
            <a:pPr lvl="0" rtl="0">
              <a:spcBef>
                <a:spcPts val="1000"/>
              </a:spcBef>
              <a:spcAft>
                <a:spcPts val="0"/>
              </a:spcAft>
              <a:buClr>
                <a:schemeClr val="dk1"/>
              </a:buClr>
              <a:buSzPct val="50000"/>
              <a:buFont typeface="Arial"/>
              <a:buNone/>
            </a:pPr>
            <a:r>
              <a:rPr lang="en-US" sz="2400" b="1" dirty="0">
                <a:solidFill>
                  <a:srgbClr val="FFD966"/>
                </a:solidFill>
              </a:rPr>
              <a:t>Vinblastine</a:t>
            </a:r>
          </a:p>
          <a:p>
            <a:pPr lvl="0" rtl="0">
              <a:spcBef>
                <a:spcPts val="1000"/>
              </a:spcBef>
              <a:spcAft>
                <a:spcPts val="0"/>
              </a:spcAft>
              <a:buClr>
                <a:schemeClr val="dk1"/>
              </a:buClr>
              <a:buSzPct val="50000"/>
              <a:buFont typeface="Arial"/>
              <a:buNone/>
            </a:pPr>
            <a:r>
              <a:rPr lang="en-US" sz="2400" b="1" dirty="0">
                <a:solidFill>
                  <a:srgbClr val="FFD966"/>
                </a:solidFill>
              </a:rPr>
              <a:t>Vincristine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893512" y="2267326"/>
            <a:ext cx="6413327" cy="1427852"/>
          </a:xfrm>
        </p:spPr>
        <p:txBody>
          <a:bodyPr/>
          <a:lstStyle/>
          <a:p>
            <a:pPr marL="114300" indent="0">
              <a:buNone/>
            </a:pPr>
            <a:r>
              <a:rPr lang="en-US" sz="5600" b="1" dirty="0" smtClean="0">
                <a:solidFill>
                  <a:srgbClr val="FFD474"/>
                </a:solidFill>
              </a:rPr>
              <a:t>ANTIDEPRESSANTS</a:t>
            </a:r>
            <a:endParaRPr lang="en-US" sz="5600" b="1" dirty="0">
              <a:solidFill>
                <a:srgbClr val="FFD474"/>
              </a:solidFill>
            </a:endParaRPr>
          </a:p>
        </p:txBody>
      </p:sp>
    </p:spTree>
    <p:extLst>
      <p:ext uri="{BB962C8B-B14F-4D97-AF65-F5344CB8AC3E}">
        <p14:creationId xmlns:p14="http://schemas.microsoft.com/office/powerpoint/2010/main" val="15084004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618650" y="354350"/>
            <a:ext cx="10131300" cy="913500"/>
          </a:xfrm>
          <a:prstGeom prst="rect">
            <a:avLst/>
          </a:prstGeom>
          <a:noFill/>
          <a:ln>
            <a:noFill/>
          </a:ln>
        </p:spPr>
        <p:txBody>
          <a:bodyPr wrap="square" lIns="91425" tIns="45700" rIns="91425" bIns="45700" anchor="ctr" anchorCtr="0">
            <a:noAutofit/>
          </a:bodyPr>
          <a:lstStyle/>
          <a:p>
            <a:pPr marL="0" marR="0" lvl="0" indent="0" algn="l" rtl="0">
              <a:spcBef>
                <a:spcPts val="0"/>
              </a:spcBef>
              <a:buClr>
                <a:schemeClr val="lt1"/>
              </a:buClr>
              <a:buSzPct val="25000"/>
              <a:buFont typeface="Calibri"/>
              <a:buNone/>
            </a:pPr>
            <a:r>
              <a:rPr lang="en-US" b="1" i="0" u="none" strike="noStrike" cap="none" dirty="0">
                <a:solidFill>
                  <a:srgbClr val="351C75"/>
                </a:solidFill>
                <a:latin typeface="Calibri"/>
                <a:ea typeface="Calibri"/>
                <a:cs typeface="Calibri"/>
                <a:sym typeface="Calibri"/>
              </a:rPr>
              <a:t>WHAT IS A MOOD DISORDER?</a:t>
            </a:r>
          </a:p>
        </p:txBody>
      </p:sp>
      <p:sp>
        <p:nvSpPr>
          <p:cNvPr id="212" name="Shape 212"/>
          <p:cNvSpPr txBox="1">
            <a:spLocks noGrp="1"/>
          </p:cNvSpPr>
          <p:nvPr>
            <p:ph type="body" idx="1"/>
          </p:nvPr>
        </p:nvSpPr>
        <p:spPr>
          <a:xfrm>
            <a:off x="261950" y="1229200"/>
            <a:ext cx="11103000" cy="5333100"/>
          </a:xfrm>
          <a:prstGeom prst="rect">
            <a:avLst/>
          </a:prstGeom>
          <a:noFill/>
          <a:ln>
            <a:noFill/>
          </a:ln>
        </p:spPr>
        <p:txBody>
          <a:bodyPr wrap="square" lIns="91425" tIns="45700" rIns="91425" bIns="45700" anchor="ctr" anchorCtr="0">
            <a:noAutofit/>
          </a:bodyPr>
          <a:lstStyle/>
          <a:p>
            <a:pPr marL="285750" marR="0" lvl="0" indent="-285750" algn="l" rtl="0">
              <a:lnSpc>
                <a:spcPct val="90000"/>
              </a:lnSpc>
              <a:spcBef>
                <a:spcPts val="0"/>
              </a:spcBef>
              <a:spcAft>
                <a:spcPts val="0"/>
              </a:spcAft>
              <a:buClr>
                <a:schemeClr val="lt1"/>
              </a:buClr>
              <a:buSzPct val="100000"/>
              <a:buFont typeface="Arial"/>
              <a:buChar char="•"/>
            </a:pPr>
            <a:r>
              <a:rPr lang="en-US" sz="3600" dirty="0"/>
              <a:t>Symptoms cause a </a:t>
            </a:r>
            <a:r>
              <a:rPr lang="en-US" sz="3600" dirty="0">
                <a:solidFill>
                  <a:srgbClr val="FFD474"/>
                </a:solidFill>
              </a:rPr>
              <a:t>disruption to functional status, relationships, education or employment</a:t>
            </a:r>
          </a:p>
          <a:p>
            <a:pPr marL="0" marR="0" lvl="0" indent="0" algn="l" rtl="0">
              <a:lnSpc>
                <a:spcPct val="90000"/>
              </a:lnSpc>
              <a:spcBef>
                <a:spcPts val="0"/>
              </a:spcBef>
              <a:spcAft>
                <a:spcPts val="0"/>
              </a:spcAft>
              <a:buNone/>
            </a:pPr>
            <a:endParaRPr sz="3600" dirty="0"/>
          </a:p>
          <a:p>
            <a:pPr marL="285750" marR="0" lvl="0" indent="-285750" algn="l" rtl="0">
              <a:lnSpc>
                <a:spcPct val="90000"/>
              </a:lnSpc>
              <a:spcBef>
                <a:spcPts val="0"/>
              </a:spcBef>
              <a:spcAft>
                <a:spcPts val="0"/>
              </a:spcAft>
              <a:buClr>
                <a:schemeClr val="lt1"/>
              </a:buClr>
              <a:buSzPct val="100000"/>
              <a:buFont typeface="Arial"/>
              <a:buChar char="•"/>
            </a:pPr>
            <a:r>
              <a:rPr lang="en-US" sz="3600" b="0" i="0" u="none" strike="noStrike" cap="none" dirty="0" smtClean="0">
                <a:solidFill>
                  <a:srgbClr val="FFD966"/>
                </a:solidFill>
                <a:sym typeface="Calibri"/>
              </a:rPr>
              <a:t>Major Depressive Disorder </a:t>
            </a:r>
          </a:p>
          <a:p>
            <a:pPr marL="285750" marR="0" lvl="0" indent="-285750" algn="l" rtl="0">
              <a:lnSpc>
                <a:spcPct val="90000"/>
              </a:lnSpc>
              <a:spcBef>
                <a:spcPts val="0"/>
              </a:spcBef>
              <a:spcAft>
                <a:spcPts val="0"/>
              </a:spcAft>
              <a:buClr>
                <a:schemeClr val="lt1"/>
              </a:buClr>
              <a:buSzPct val="100000"/>
              <a:buFont typeface="Arial"/>
              <a:buChar char="•"/>
            </a:pPr>
            <a:r>
              <a:rPr lang="en-US" sz="3600" b="0" i="0" u="none" strike="noStrike" cap="none" dirty="0" smtClean="0">
                <a:solidFill>
                  <a:srgbClr val="FFD966"/>
                </a:solidFill>
                <a:sym typeface="Calibri"/>
              </a:rPr>
              <a:t>Bipolar </a:t>
            </a:r>
            <a:r>
              <a:rPr lang="en-US" sz="3600" b="0" i="0" u="none" strike="noStrike" cap="none" dirty="0">
                <a:solidFill>
                  <a:srgbClr val="FFD966"/>
                </a:solidFill>
                <a:sym typeface="Calibri"/>
              </a:rPr>
              <a:t>Disorder </a:t>
            </a:r>
            <a:r>
              <a:rPr lang="en-US" sz="3600" b="0" i="0" u="none" strike="noStrike" cap="none" dirty="0">
                <a:sym typeface="Calibri"/>
              </a:rPr>
              <a:t>(BPD)</a:t>
            </a:r>
          </a:p>
          <a:p>
            <a:pPr marR="0" lvl="1" indent="457200" algn="l" rtl="0">
              <a:lnSpc>
                <a:spcPct val="90000"/>
              </a:lnSpc>
              <a:spcBef>
                <a:spcPts val="1000"/>
              </a:spcBef>
              <a:spcAft>
                <a:spcPts val="0"/>
              </a:spcAft>
              <a:buClr>
                <a:schemeClr val="lt1"/>
              </a:buClr>
              <a:buSzPct val="100000"/>
              <a:buFont typeface="Arial"/>
              <a:buChar char="•"/>
            </a:pPr>
            <a:r>
              <a:rPr lang="en-US" sz="3600" dirty="0"/>
              <a:t>Types I and II</a:t>
            </a:r>
          </a:p>
          <a:p>
            <a:pPr marL="742950" marR="0" lvl="1" indent="-285750" algn="l" rtl="0">
              <a:lnSpc>
                <a:spcPct val="90000"/>
              </a:lnSpc>
              <a:spcBef>
                <a:spcPts val="1000"/>
              </a:spcBef>
              <a:spcAft>
                <a:spcPts val="0"/>
              </a:spcAft>
              <a:buClr>
                <a:schemeClr val="lt1"/>
              </a:buClr>
              <a:buSzPct val="100000"/>
              <a:buFont typeface="Arial"/>
              <a:buChar char="•"/>
            </a:pPr>
            <a:r>
              <a:rPr lang="en-US" sz="3600" b="0" i="0" u="none" strike="noStrike" cap="none" dirty="0">
                <a:solidFill>
                  <a:schemeClr val="lt1"/>
                </a:solidFill>
                <a:sym typeface="Calibri"/>
              </a:rPr>
              <a:t>Mania</a:t>
            </a:r>
          </a:p>
          <a:p>
            <a:pPr marL="742950" marR="0" lvl="1" indent="-285750" algn="l" rtl="0">
              <a:lnSpc>
                <a:spcPct val="90000"/>
              </a:lnSpc>
              <a:spcBef>
                <a:spcPts val="1000"/>
              </a:spcBef>
              <a:spcAft>
                <a:spcPts val="0"/>
              </a:spcAft>
              <a:buClr>
                <a:schemeClr val="lt1"/>
              </a:buClr>
              <a:buSzPct val="100000"/>
              <a:buFont typeface="Arial"/>
              <a:buChar char="•"/>
            </a:pPr>
            <a:r>
              <a:rPr lang="en-US" sz="3600" b="0" i="0" u="none" strike="noStrike" cap="none" dirty="0">
                <a:solidFill>
                  <a:schemeClr val="lt1"/>
                </a:solidFill>
                <a:sym typeface="Calibri"/>
              </a:rPr>
              <a:t>Hypomania</a:t>
            </a:r>
          </a:p>
          <a:p>
            <a:pPr marL="285750" marR="0" lvl="0" indent="-285750" algn="l" rtl="0">
              <a:lnSpc>
                <a:spcPct val="90000"/>
              </a:lnSpc>
              <a:spcBef>
                <a:spcPts val="1000"/>
              </a:spcBef>
              <a:spcAft>
                <a:spcPts val="0"/>
              </a:spcAft>
              <a:buClr>
                <a:schemeClr val="lt1"/>
              </a:buClr>
              <a:buSzPct val="100000"/>
              <a:buFont typeface="Arial"/>
              <a:buChar char="•"/>
            </a:pPr>
            <a:r>
              <a:rPr lang="en-US" sz="3600" b="0" i="0" u="none" strike="noStrike" cap="none" dirty="0">
                <a:solidFill>
                  <a:schemeClr val="lt1"/>
                </a:solidFill>
                <a:sym typeface="Calibri"/>
              </a:rPr>
              <a:t>Common- </a:t>
            </a:r>
            <a:r>
              <a:rPr lang="en-US" sz="3600" b="0" i="0" u="none" strike="noStrike" cap="none" dirty="0">
                <a:solidFill>
                  <a:srgbClr val="FFD474"/>
                </a:solidFill>
                <a:sym typeface="Calibri"/>
              </a:rPr>
              <a:t>35% of the populatio</a:t>
            </a:r>
            <a:r>
              <a:rPr lang="en-US" sz="3600" dirty="0">
                <a:solidFill>
                  <a:srgbClr val="FFD474"/>
                </a:solidFill>
              </a:rPr>
              <a:t>n</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Shape 313"/>
          <p:cNvSpPr txBox="1">
            <a:spLocks noGrp="1"/>
          </p:cNvSpPr>
          <p:nvPr>
            <p:ph type="title"/>
          </p:nvPr>
        </p:nvSpPr>
        <p:spPr>
          <a:xfrm>
            <a:off x="685824" y="208767"/>
            <a:ext cx="10131300" cy="913500"/>
          </a:xfrm>
          <a:prstGeom prst="rect">
            <a:avLst/>
          </a:prstGeom>
          <a:noFill/>
          <a:ln>
            <a:noFill/>
          </a:ln>
        </p:spPr>
        <p:txBody>
          <a:bodyPr wrap="square" lIns="91425" tIns="45700" rIns="91425" bIns="45700" anchor="ctr" anchorCtr="0">
            <a:noAutofit/>
          </a:bodyPr>
          <a:lstStyle/>
          <a:p>
            <a:pPr marL="0" marR="0" lvl="0" indent="0" algn="l" rtl="0">
              <a:spcBef>
                <a:spcPts val="0"/>
              </a:spcBef>
              <a:buClr>
                <a:schemeClr val="lt1"/>
              </a:buClr>
              <a:buSzPct val="25000"/>
              <a:buFont typeface="Calibri"/>
              <a:buNone/>
            </a:pPr>
            <a:r>
              <a:rPr lang="en-US" b="1" i="0" u="none" strike="noStrike" cap="none" dirty="0">
                <a:solidFill>
                  <a:srgbClr val="351C75"/>
                </a:solidFill>
                <a:latin typeface="Calibri"/>
                <a:ea typeface="Calibri"/>
                <a:cs typeface="Calibri"/>
                <a:sym typeface="Calibri"/>
              </a:rPr>
              <a:t>WHICH ANTIDEPRESSANT TO USE?</a:t>
            </a:r>
          </a:p>
        </p:txBody>
      </p:sp>
      <p:sp>
        <p:nvSpPr>
          <p:cNvPr id="314" name="Shape 314"/>
          <p:cNvSpPr txBox="1">
            <a:spLocks noGrp="1"/>
          </p:cNvSpPr>
          <p:nvPr>
            <p:ph type="body" idx="1"/>
          </p:nvPr>
        </p:nvSpPr>
        <p:spPr>
          <a:xfrm>
            <a:off x="450024" y="1591926"/>
            <a:ext cx="10367100" cy="4199400"/>
          </a:xfrm>
          <a:prstGeom prst="rect">
            <a:avLst/>
          </a:prstGeom>
          <a:noFill/>
          <a:ln>
            <a:noFill/>
          </a:ln>
        </p:spPr>
        <p:txBody>
          <a:bodyPr wrap="square" lIns="91425" tIns="45700" rIns="91425" bIns="45700" anchor="ctr" anchorCtr="0">
            <a:noAutofit/>
          </a:bodyPr>
          <a:lstStyle/>
          <a:p>
            <a:pPr marL="285750" marR="0" lvl="0" indent="-247650" algn="l" rtl="0">
              <a:spcBef>
                <a:spcPts val="0"/>
              </a:spcBef>
              <a:spcAft>
                <a:spcPts val="0"/>
              </a:spcAft>
              <a:buClr>
                <a:schemeClr val="lt1"/>
              </a:buClr>
              <a:buSzPct val="100000"/>
              <a:buFont typeface="Arial"/>
              <a:buChar char="•"/>
            </a:pPr>
            <a:r>
              <a:rPr lang="en-US" sz="3800" b="0" i="0" u="none" strike="noStrike" cap="none" dirty="0">
                <a:solidFill>
                  <a:schemeClr val="lt1"/>
                </a:solidFill>
                <a:sym typeface="Calibri"/>
              </a:rPr>
              <a:t>All antidepressant medications are equally effective but differ in </a:t>
            </a:r>
            <a:r>
              <a:rPr lang="en-US" sz="3800" b="0" i="0" u="none" strike="noStrike" cap="none" dirty="0">
                <a:solidFill>
                  <a:srgbClr val="FFD966"/>
                </a:solidFill>
                <a:sym typeface="Calibri"/>
              </a:rPr>
              <a:t>side-effect profiles</a:t>
            </a:r>
            <a:r>
              <a:rPr lang="en-US" sz="3800" b="0" i="0" u="none" strike="noStrike" cap="none" dirty="0">
                <a:solidFill>
                  <a:schemeClr val="lt1"/>
                </a:solidFill>
                <a:sym typeface="Calibri"/>
              </a:rPr>
              <a:t>. </a:t>
            </a:r>
          </a:p>
          <a:p>
            <a:pPr marL="285750" marR="0" lvl="0" indent="-247650" algn="l" rtl="0">
              <a:spcBef>
                <a:spcPts val="1000"/>
              </a:spcBef>
              <a:spcAft>
                <a:spcPts val="0"/>
              </a:spcAft>
              <a:buClr>
                <a:schemeClr val="lt1"/>
              </a:buClr>
              <a:buSzPct val="100000"/>
              <a:buFont typeface="Arial"/>
              <a:buChar char="•"/>
            </a:pPr>
            <a:r>
              <a:rPr lang="en-US" sz="3800" b="0" i="0" u="none" strike="noStrike" cap="none" dirty="0">
                <a:solidFill>
                  <a:schemeClr val="lt1"/>
                </a:solidFill>
                <a:sym typeface="Calibri"/>
              </a:rPr>
              <a:t>Medications usually take </a:t>
            </a:r>
            <a:r>
              <a:rPr lang="en-US" sz="3800" b="1" i="0" u="none" strike="noStrike" cap="none" dirty="0">
                <a:solidFill>
                  <a:srgbClr val="FFD966"/>
                </a:solidFill>
              </a:rPr>
              <a:t>4</a:t>
            </a:r>
            <a:r>
              <a:rPr lang="en-US" sz="3800" b="1" dirty="0">
                <a:solidFill>
                  <a:srgbClr val="FFD966"/>
                </a:solidFill>
              </a:rPr>
              <a:t>-</a:t>
            </a:r>
            <a:r>
              <a:rPr lang="en-US" sz="3800" b="1" i="0" u="none" strike="noStrike" cap="none" dirty="0">
                <a:solidFill>
                  <a:srgbClr val="FFD966"/>
                </a:solidFill>
              </a:rPr>
              <a:t>6 weeks</a:t>
            </a:r>
            <a:r>
              <a:rPr lang="en-US" sz="3800" b="0" i="0" u="none" strike="noStrike" cap="none" dirty="0">
                <a:solidFill>
                  <a:schemeClr val="lt1"/>
                </a:solidFill>
                <a:sym typeface="Calibri"/>
              </a:rPr>
              <a:t> to fully work.</a:t>
            </a:r>
          </a:p>
          <a:p>
            <a:pPr marL="285750" marR="0" lvl="0" indent="-247650" algn="l" rtl="0">
              <a:spcBef>
                <a:spcPts val="1000"/>
              </a:spcBef>
              <a:spcAft>
                <a:spcPts val="0"/>
              </a:spcAft>
              <a:buClr>
                <a:schemeClr val="lt1"/>
              </a:buClr>
              <a:buSzPct val="100000"/>
              <a:buFont typeface="Arial"/>
              <a:buChar char="•"/>
            </a:pPr>
            <a:r>
              <a:rPr lang="en-US" sz="3800" b="0" i="0" u="none" strike="noStrike" cap="none" dirty="0">
                <a:solidFill>
                  <a:schemeClr val="lt1"/>
                </a:solidFill>
                <a:sym typeface="Calibri"/>
              </a:rPr>
              <a:t>Look for </a:t>
            </a:r>
            <a:r>
              <a:rPr lang="en-US" sz="3800" b="0" i="0" u="none" strike="noStrike" cap="none" dirty="0">
                <a:solidFill>
                  <a:srgbClr val="FFD474"/>
                </a:solidFill>
                <a:sym typeface="Calibri"/>
              </a:rPr>
              <a:t>prior history, family history or desired side effects</a:t>
            </a:r>
          </a:p>
          <a:p>
            <a:pPr marL="285750" marR="0" lvl="0" indent="-285750" algn="l" rtl="0">
              <a:spcBef>
                <a:spcPts val="1000"/>
              </a:spcBef>
              <a:spcAft>
                <a:spcPts val="0"/>
              </a:spcAft>
              <a:buClr>
                <a:schemeClr val="lt1"/>
              </a:buClr>
              <a:buSzPct val="60000"/>
              <a:buFont typeface="Arial"/>
              <a:buNone/>
            </a:pPr>
            <a:endParaRPr sz="3000" b="0" i="0" u="none" strike="noStrike" cap="none" dirty="0">
              <a:solidFill>
                <a:schemeClr val="lt1"/>
              </a:solidFill>
              <a:latin typeface="Calibri"/>
              <a:ea typeface="Calibri"/>
              <a:cs typeface="Calibri"/>
              <a:sym typeface="Calibri"/>
            </a:endParaRPr>
          </a:p>
          <a:p>
            <a:pPr marL="285750" marR="0" lvl="0" indent="-285750" algn="l" rtl="0">
              <a:spcBef>
                <a:spcPts val="1000"/>
              </a:spcBef>
              <a:spcAft>
                <a:spcPts val="0"/>
              </a:spcAft>
              <a:buClr>
                <a:schemeClr val="lt1"/>
              </a:buClr>
              <a:buSzPct val="60000"/>
              <a:buFont typeface="Arial"/>
              <a:buNone/>
            </a:pPr>
            <a:endParaRPr sz="3000" b="0" i="0" u="none" strike="noStrike" cap="none"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Shape 320"/>
          <p:cNvSpPr txBox="1">
            <a:spLocks noGrp="1"/>
          </p:cNvSpPr>
          <p:nvPr>
            <p:ph type="title"/>
          </p:nvPr>
        </p:nvSpPr>
        <p:spPr>
          <a:xfrm>
            <a:off x="598475" y="287175"/>
            <a:ext cx="10131300" cy="913500"/>
          </a:xfrm>
          <a:prstGeom prst="rect">
            <a:avLst/>
          </a:prstGeom>
          <a:noFill/>
          <a:ln>
            <a:noFill/>
          </a:ln>
        </p:spPr>
        <p:txBody>
          <a:bodyPr wrap="square" lIns="91425" tIns="45700" rIns="91425" bIns="45700" anchor="ctr" anchorCtr="0">
            <a:noAutofit/>
          </a:bodyPr>
          <a:lstStyle/>
          <a:p>
            <a:pPr marL="0" marR="0" lvl="0" indent="0" algn="l" rtl="0">
              <a:spcBef>
                <a:spcPts val="0"/>
              </a:spcBef>
              <a:buClr>
                <a:schemeClr val="lt1"/>
              </a:buClr>
              <a:buSzPct val="25000"/>
              <a:buFont typeface="Calibri"/>
              <a:buNone/>
            </a:pPr>
            <a:r>
              <a:rPr lang="en-US" b="1" i="0" u="none" strike="noStrike" cap="none">
                <a:solidFill>
                  <a:srgbClr val="351C75"/>
                </a:solidFill>
                <a:latin typeface="Calibri"/>
                <a:ea typeface="Calibri"/>
                <a:cs typeface="Calibri"/>
                <a:sym typeface="Calibri"/>
              </a:rPr>
              <a:t>PHARMACOTHERAPY FOR DEPRESSION</a:t>
            </a:r>
          </a:p>
        </p:txBody>
      </p:sp>
      <p:sp>
        <p:nvSpPr>
          <p:cNvPr id="321" name="Shape 321"/>
          <p:cNvSpPr txBox="1">
            <a:spLocks noGrp="1"/>
          </p:cNvSpPr>
          <p:nvPr>
            <p:ph type="body" idx="1"/>
          </p:nvPr>
        </p:nvSpPr>
        <p:spPr>
          <a:xfrm>
            <a:off x="431800" y="1016000"/>
            <a:ext cx="11455400" cy="5638800"/>
          </a:xfrm>
          <a:prstGeom prst="rect">
            <a:avLst/>
          </a:prstGeom>
          <a:noFill/>
          <a:ln>
            <a:noFill/>
          </a:ln>
        </p:spPr>
        <p:txBody>
          <a:bodyPr wrap="square" lIns="91425" tIns="45700" rIns="91425" bIns="45700" anchor="ctr" anchorCtr="0">
            <a:noAutofit/>
          </a:bodyPr>
          <a:lstStyle/>
          <a:p>
            <a:pPr marL="742950" marR="0" lvl="1" indent="-285750" algn="l" rtl="0">
              <a:spcBef>
                <a:spcPts val="0"/>
              </a:spcBef>
              <a:spcAft>
                <a:spcPts val="0"/>
              </a:spcAft>
              <a:buClr>
                <a:srgbClr val="FFD966"/>
              </a:buClr>
              <a:buSzPct val="100000"/>
              <a:buFont typeface="Arial"/>
              <a:buChar char="•"/>
            </a:pPr>
            <a:r>
              <a:rPr lang="en-US" sz="3400" b="1" i="0" u="none" strike="noStrike" cap="none" dirty="0">
                <a:solidFill>
                  <a:srgbClr val="FFD966"/>
                </a:solidFill>
              </a:rPr>
              <a:t>Selective serotonin reuptake inhibitors (SSRIs)</a:t>
            </a:r>
          </a:p>
          <a:p>
            <a:pPr marL="1200150" marR="0" lvl="2" indent="-285750" algn="l" rtl="0">
              <a:spcBef>
                <a:spcPts val="1000"/>
              </a:spcBef>
              <a:spcAft>
                <a:spcPts val="0"/>
              </a:spcAft>
              <a:buClr>
                <a:schemeClr val="lt1"/>
              </a:buClr>
              <a:buSzPct val="100000"/>
              <a:buFont typeface="Arial"/>
              <a:buChar char="•"/>
            </a:pPr>
            <a:r>
              <a:rPr lang="en-US" sz="3400" b="0" i="0" u="none" strike="noStrike" cap="none" dirty="0" err="1">
                <a:solidFill>
                  <a:schemeClr val="lt1"/>
                </a:solidFill>
                <a:sym typeface="Calibri"/>
              </a:rPr>
              <a:t>Escitalopram</a:t>
            </a:r>
            <a:r>
              <a:rPr lang="en-US" sz="3400" b="0" i="0" u="none" strike="noStrike" cap="none" dirty="0">
                <a:solidFill>
                  <a:schemeClr val="lt1"/>
                </a:solidFill>
                <a:sym typeface="Calibri"/>
              </a:rPr>
              <a:t>, Citalopram, Fluoxetine, Paroxetine, Sertraline</a:t>
            </a:r>
          </a:p>
          <a:p>
            <a:pPr marL="742950" marR="0" lvl="1" indent="-285750" algn="l" rtl="0">
              <a:spcBef>
                <a:spcPts val="1000"/>
              </a:spcBef>
              <a:spcAft>
                <a:spcPts val="0"/>
              </a:spcAft>
              <a:buClr>
                <a:srgbClr val="FFD966"/>
              </a:buClr>
              <a:buSzPct val="100000"/>
              <a:buFont typeface="Arial"/>
              <a:buChar char="•"/>
            </a:pPr>
            <a:r>
              <a:rPr lang="en-US" sz="3400" b="1" i="0" u="none" strike="noStrike" cap="none" dirty="0">
                <a:solidFill>
                  <a:srgbClr val="FFD966"/>
                </a:solidFill>
              </a:rPr>
              <a:t>Serotonin-norepinephrine reuptake inhibitors (SNRIs)</a:t>
            </a:r>
          </a:p>
          <a:p>
            <a:pPr marL="1200150" marR="0" lvl="2" indent="-285750" algn="l" rtl="0">
              <a:spcBef>
                <a:spcPts val="1000"/>
              </a:spcBef>
              <a:spcAft>
                <a:spcPts val="0"/>
              </a:spcAft>
              <a:buClr>
                <a:schemeClr val="lt1"/>
              </a:buClr>
              <a:buSzPct val="100000"/>
              <a:buFont typeface="Arial"/>
              <a:buChar char="•"/>
            </a:pPr>
            <a:r>
              <a:rPr lang="en-US" sz="3400" b="0" i="0" u="none" strike="noStrike" cap="none" dirty="0">
                <a:solidFill>
                  <a:schemeClr val="lt1"/>
                </a:solidFill>
                <a:sym typeface="Calibri"/>
              </a:rPr>
              <a:t>Venlafaxine and Duloxetine</a:t>
            </a:r>
          </a:p>
          <a:p>
            <a:pPr marL="742950" marR="0" lvl="1" indent="-285750" algn="l" rtl="0">
              <a:spcBef>
                <a:spcPts val="1000"/>
              </a:spcBef>
              <a:spcAft>
                <a:spcPts val="0"/>
              </a:spcAft>
              <a:buClr>
                <a:srgbClr val="FFD966"/>
              </a:buClr>
              <a:buSzPct val="100000"/>
              <a:buFont typeface="Arial"/>
              <a:buChar char="•"/>
            </a:pPr>
            <a:r>
              <a:rPr lang="en-US" sz="3400" b="1" i="0" u="none" strike="noStrike" cap="none" dirty="0">
                <a:solidFill>
                  <a:srgbClr val="FFD966"/>
                </a:solidFill>
                <a:latin typeface="Noto Sans Symbols"/>
                <a:ea typeface="Noto Sans Symbols"/>
                <a:cs typeface="Noto Sans Symbols"/>
                <a:sym typeface="Noto Sans Symbols"/>
              </a:rPr>
              <a:t>α</a:t>
            </a:r>
            <a:r>
              <a:rPr lang="en-US" sz="3400" b="1" i="0" u="none" strike="noStrike" cap="none" dirty="0">
                <a:solidFill>
                  <a:srgbClr val="FFD966"/>
                </a:solidFill>
              </a:rPr>
              <a:t>2-adrenergic receptor antagonist </a:t>
            </a:r>
          </a:p>
          <a:p>
            <a:pPr marL="1200150" marR="0" lvl="2" indent="-285750" algn="l" rtl="0">
              <a:spcBef>
                <a:spcPts val="1000"/>
              </a:spcBef>
              <a:spcAft>
                <a:spcPts val="0"/>
              </a:spcAft>
              <a:buClr>
                <a:schemeClr val="lt1"/>
              </a:buClr>
              <a:buSzPct val="100000"/>
              <a:buFont typeface="Arial"/>
              <a:buChar char="•"/>
            </a:pPr>
            <a:r>
              <a:rPr lang="en-US" sz="3400" b="0" i="0" u="none" strike="noStrike" cap="none" dirty="0">
                <a:solidFill>
                  <a:schemeClr val="lt1"/>
                </a:solidFill>
                <a:sym typeface="Calibri"/>
              </a:rPr>
              <a:t>Mirtazapine</a:t>
            </a:r>
          </a:p>
          <a:p>
            <a:pPr marL="742950" marR="0" lvl="1" indent="-285750" algn="l" rtl="0">
              <a:spcBef>
                <a:spcPts val="1000"/>
              </a:spcBef>
              <a:spcAft>
                <a:spcPts val="0"/>
              </a:spcAft>
              <a:buClr>
                <a:srgbClr val="FFD966"/>
              </a:buClr>
              <a:buSzPct val="100000"/>
              <a:buFont typeface="Arial"/>
              <a:buChar char="•"/>
            </a:pPr>
            <a:r>
              <a:rPr lang="en-US" sz="3400" b="1" i="0" u="none" strike="noStrike" cap="none" dirty="0">
                <a:solidFill>
                  <a:srgbClr val="FFD966"/>
                </a:solidFill>
              </a:rPr>
              <a:t>Dopamine-norepinephrine reuptake inhibitor</a:t>
            </a:r>
          </a:p>
          <a:p>
            <a:pPr marL="1200150" marR="0" lvl="2" indent="-285750" algn="l" rtl="0">
              <a:spcBef>
                <a:spcPts val="1000"/>
              </a:spcBef>
              <a:spcAft>
                <a:spcPts val="0"/>
              </a:spcAft>
              <a:buClr>
                <a:schemeClr val="lt1"/>
              </a:buClr>
              <a:buSzPct val="100000"/>
              <a:buFont typeface="Arial"/>
              <a:buChar char="•"/>
            </a:pPr>
            <a:r>
              <a:rPr lang="en-US" sz="3400" dirty="0" smtClean="0"/>
              <a:t>Bupropion</a:t>
            </a:r>
            <a:r>
              <a:rPr lang="en-US" sz="3400" dirty="0"/>
              <a:t> </a:t>
            </a:r>
            <a:r>
              <a:rPr lang="en-US" sz="3400" b="0" i="0" u="none" strike="noStrike" cap="none" dirty="0" smtClean="0">
                <a:solidFill>
                  <a:schemeClr val="lt1"/>
                </a:solidFill>
                <a:sym typeface="Calibri"/>
              </a:rPr>
              <a:t>(do not use in anorexia or in seizure disorder)</a:t>
            </a:r>
            <a:endParaRPr lang="en-US" sz="3400" b="0" i="0" u="none" strike="noStrike" cap="none" dirty="0">
              <a:solidFill>
                <a:schemeClr val="lt1"/>
              </a:solidFill>
              <a:sym typeface="Calibri"/>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2" y="114300"/>
            <a:ext cx="9347200" cy="685800"/>
          </a:xfrm>
        </p:spPr>
        <p:txBody>
          <a:bodyPr/>
          <a:lstStyle/>
          <a:p>
            <a:r>
              <a:rPr lang="en-US" sz="4200" b="1" dirty="0">
                <a:solidFill>
                  <a:schemeClr val="accent4">
                    <a:lumMod val="50000"/>
                  </a:schemeClr>
                </a:solidFill>
              </a:rPr>
              <a:t>DOSES OF ANTIDEPRESSANTS</a:t>
            </a:r>
          </a:p>
        </p:txBody>
      </p:sp>
      <p:sp>
        <p:nvSpPr>
          <p:cNvPr id="3" name="Text Placeholder 2"/>
          <p:cNvSpPr>
            <a:spLocks noGrp="1"/>
          </p:cNvSpPr>
          <p:nvPr>
            <p:ph type="body" idx="1"/>
          </p:nvPr>
        </p:nvSpPr>
        <p:spPr>
          <a:xfrm>
            <a:off x="112735" y="800100"/>
            <a:ext cx="5824603" cy="5110619"/>
          </a:xfrm>
        </p:spPr>
        <p:txBody>
          <a:bodyPr/>
          <a:lstStyle/>
          <a:p>
            <a:pPr>
              <a:buFont typeface="Arial" charset="0"/>
              <a:buChar char="•"/>
            </a:pPr>
            <a:r>
              <a:rPr lang="en-US" sz="3200" dirty="0">
                <a:solidFill>
                  <a:srgbClr val="FFD474"/>
                </a:solidFill>
              </a:rPr>
              <a:t>SSRIs</a:t>
            </a:r>
          </a:p>
          <a:p>
            <a:pPr lvl="1">
              <a:buFont typeface="Arial" charset="0"/>
              <a:buChar char="•"/>
            </a:pPr>
            <a:r>
              <a:rPr lang="en-US" sz="3200" dirty="0" err="1"/>
              <a:t>Escitalopram</a:t>
            </a:r>
            <a:r>
              <a:rPr lang="en-US" sz="3200" dirty="0"/>
              <a:t>: 10-30 mg </a:t>
            </a:r>
            <a:r>
              <a:rPr lang="en-US" sz="3200" dirty="0" err="1"/>
              <a:t>qd</a:t>
            </a:r>
            <a:endParaRPr lang="en-US" sz="3200" dirty="0"/>
          </a:p>
          <a:p>
            <a:pPr lvl="1">
              <a:buFont typeface="Arial" charset="0"/>
              <a:buChar char="•"/>
            </a:pPr>
            <a:r>
              <a:rPr lang="en-US" sz="3200" dirty="0"/>
              <a:t>Citalopram: 20-40 mg </a:t>
            </a:r>
            <a:r>
              <a:rPr lang="en-US" sz="3200" dirty="0" err="1"/>
              <a:t>qd</a:t>
            </a:r>
            <a:endParaRPr lang="en-US" sz="3200" dirty="0"/>
          </a:p>
          <a:p>
            <a:pPr lvl="1">
              <a:buFont typeface="Arial" charset="0"/>
              <a:buChar char="•"/>
            </a:pPr>
            <a:r>
              <a:rPr lang="en-US" sz="3200" dirty="0"/>
              <a:t>Fluoxetine: 20-80 mg </a:t>
            </a:r>
            <a:r>
              <a:rPr lang="en-US" sz="3200" dirty="0" err="1"/>
              <a:t>qd</a:t>
            </a:r>
            <a:endParaRPr lang="en-US" sz="3200" dirty="0"/>
          </a:p>
          <a:p>
            <a:pPr lvl="1">
              <a:buFont typeface="Arial" charset="0"/>
              <a:buChar char="•"/>
            </a:pPr>
            <a:r>
              <a:rPr lang="en-US" sz="3200" dirty="0"/>
              <a:t>Paroxetine: 20-50 mg </a:t>
            </a:r>
            <a:r>
              <a:rPr lang="en-US" sz="3200" dirty="0" err="1"/>
              <a:t>qd</a:t>
            </a:r>
            <a:endParaRPr lang="en-US" sz="3200" dirty="0"/>
          </a:p>
          <a:p>
            <a:pPr lvl="1">
              <a:buFont typeface="Arial" charset="0"/>
              <a:buChar char="•"/>
            </a:pPr>
            <a:r>
              <a:rPr lang="en-US" sz="3200" dirty="0" err="1"/>
              <a:t>Setraline</a:t>
            </a:r>
            <a:r>
              <a:rPr lang="en-US" sz="3200" dirty="0"/>
              <a:t>: 50 mg-200 mg </a:t>
            </a:r>
            <a:r>
              <a:rPr lang="en-US" sz="3200" dirty="0" err="1"/>
              <a:t>qd</a:t>
            </a:r>
            <a:endParaRPr lang="en-US" sz="3200" dirty="0"/>
          </a:p>
          <a:p>
            <a:pPr lvl="1">
              <a:buFont typeface="Arial" charset="0"/>
              <a:buChar char="•"/>
            </a:pPr>
            <a:r>
              <a:rPr lang="en-US" sz="3200" dirty="0" err="1"/>
              <a:t>Vilazodone</a:t>
            </a:r>
            <a:r>
              <a:rPr lang="en-US" sz="3200" dirty="0"/>
              <a:t>: 20 mg-40mg </a:t>
            </a:r>
            <a:r>
              <a:rPr lang="en-US" sz="3200" dirty="0" err="1"/>
              <a:t>qd</a:t>
            </a:r>
            <a:endParaRPr lang="en-US" sz="3200" dirty="0"/>
          </a:p>
          <a:p>
            <a:endParaRPr lang="en-US" dirty="0"/>
          </a:p>
        </p:txBody>
      </p:sp>
      <p:sp>
        <p:nvSpPr>
          <p:cNvPr id="4" name="Text Placeholder 3"/>
          <p:cNvSpPr>
            <a:spLocks noGrp="1"/>
          </p:cNvSpPr>
          <p:nvPr>
            <p:ph type="body" idx="2"/>
          </p:nvPr>
        </p:nvSpPr>
        <p:spPr>
          <a:xfrm>
            <a:off x="5715000" y="1064713"/>
            <a:ext cx="6477000" cy="5085566"/>
          </a:xfrm>
        </p:spPr>
        <p:txBody>
          <a:bodyPr/>
          <a:lstStyle/>
          <a:p>
            <a:pPr>
              <a:buFont typeface="Arial" charset="0"/>
              <a:buChar char="•"/>
            </a:pPr>
            <a:r>
              <a:rPr lang="en-US" sz="3200" dirty="0">
                <a:solidFill>
                  <a:srgbClr val="FFD474"/>
                </a:solidFill>
              </a:rPr>
              <a:t>SNRIs</a:t>
            </a:r>
          </a:p>
          <a:p>
            <a:pPr lvl="1">
              <a:buFont typeface="Arial" charset="0"/>
              <a:buChar char="•"/>
            </a:pPr>
            <a:r>
              <a:rPr lang="en-US" sz="3200" dirty="0"/>
              <a:t>Venlafaxine: 37.5 mg-225 mg </a:t>
            </a:r>
            <a:r>
              <a:rPr lang="en-US" sz="3200" dirty="0" err="1"/>
              <a:t>qd</a:t>
            </a:r>
            <a:endParaRPr lang="en-US" sz="3200" dirty="0"/>
          </a:p>
          <a:p>
            <a:pPr lvl="1">
              <a:buFont typeface="Arial" charset="0"/>
              <a:buChar char="•"/>
            </a:pPr>
            <a:r>
              <a:rPr lang="en-US" sz="3200" dirty="0"/>
              <a:t>Duloxetine: 60 mg-120 mg </a:t>
            </a:r>
            <a:r>
              <a:rPr lang="en-US" sz="3200" dirty="0" err="1"/>
              <a:t>qd</a:t>
            </a:r>
            <a:endParaRPr lang="en-US" sz="3200" dirty="0"/>
          </a:p>
          <a:p>
            <a:pPr lvl="1">
              <a:buFont typeface="Arial" charset="0"/>
              <a:buChar char="•"/>
            </a:pPr>
            <a:r>
              <a:rPr lang="en-US" sz="3200" dirty="0" err="1"/>
              <a:t>Desvenlafaxine</a:t>
            </a:r>
            <a:r>
              <a:rPr lang="en-US" sz="3200" dirty="0"/>
              <a:t>: 50 mg </a:t>
            </a:r>
            <a:r>
              <a:rPr lang="en-US" sz="3200" dirty="0" err="1"/>
              <a:t>qd</a:t>
            </a:r>
            <a:endParaRPr lang="en-US" sz="3200" dirty="0"/>
          </a:p>
          <a:p>
            <a:pPr>
              <a:buFont typeface="Arial" charset="0"/>
              <a:buChar char="•"/>
            </a:pPr>
            <a:r>
              <a:rPr lang="en-US" sz="3200" dirty="0">
                <a:solidFill>
                  <a:srgbClr val="FFD474"/>
                </a:solidFill>
              </a:rPr>
              <a:t>Mirtazapine</a:t>
            </a:r>
            <a:r>
              <a:rPr lang="en-US" sz="3200" dirty="0"/>
              <a:t>: 15 mg-45 mg </a:t>
            </a:r>
            <a:r>
              <a:rPr lang="en-US" sz="3200" dirty="0" err="1"/>
              <a:t>qhs</a:t>
            </a:r>
            <a:endParaRPr lang="en-US" sz="3200" dirty="0"/>
          </a:p>
          <a:p>
            <a:pPr>
              <a:buFont typeface="Arial" charset="0"/>
              <a:buChar char="•"/>
            </a:pPr>
            <a:r>
              <a:rPr lang="en-US" sz="3200" dirty="0" err="1">
                <a:solidFill>
                  <a:srgbClr val="FFD474"/>
                </a:solidFill>
              </a:rPr>
              <a:t>Buproprion</a:t>
            </a:r>
            <a:r>
              <a:rPr lang="en-US" sz="3200" dirty="0"/>
              <a:t>: 150 mg-300 </a:t>
            </a:r>
            <a:r>
              <a:rPr lang="en-US" sz="3200" dirty="0" smtClean="0"/>
              <a:t>mg</a:t>
            </a:r>
          </a:p>
          <a:p>
            <a:pPr>
              <a:buFont typeface="Arial" charset="0"/>
              <a:buChar char="•"/>
            </a:pPr>
            <a:r>
              <a:rPr lang="en-US" sz="3200" dirty="0" err="1" smtClean="0">
                <a:solidFill>
                  <a:srgbClr val="FFD474"/>
                </a:solidFill>
              </a:rPr>
              <a:t>Vortioxetine</a:t>
            </a:r>
            <a:r>
              <a:rPr lang="en-US" sz="3200" dirty="0" smtClean="0"/>
              <a:t>: 5 mg-20 mg </a:t>
            </a:r>
            <a:r>
              <a:rPr lang="en-US" sz="3200" dirty="0" err="1" smtClean="0"/>
              <a:t>qd</a:t>
            </a:r>
            <a:endParaRPr lang="en-US" sz="3200" dirty="0" smtClean="0"/>
          </a:p>
          <a:p>
            <a:pPr>
              <a:buFont typeface="Arial" charset="0"/>
              <a:buChar char="•"/>
            </a:pPr>
            <a:endParaRPr lang="en-US" sz="3200" dirty="0"/>
          </a:p>
          <a:p>
            <a:endParaRPr lang="en-US" dirty="0"/>
          </a:p>
        </p:txBody>
      </p:sp>
    </p:spTree>
    <p:extLst>
      <p:ext uri="{BB962C8B-B14F-4D97-AF65-F5344CB8AC3E}">
        <p14:creationId xmlns:p14="http://schemas.microsoft.com/office/powerpoint/2010/main" val="672065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890" y="112734"/>
            <a:ext cx="9782827" cy="663880"/>
          </a:xfrm>
        </p:spPr>
        <p:txBody>
          <a:bodyPr/>
          <a:lstStyle/>
          <a:p>
            <a:r>
              <a:rPr lang="en-US" sz="4400" b="1" dirty="0" smtClean="0">
                <a:solidFill>
                  <a:srgbClr val="351C75"/>
                </a:solidFill>
              </a:rPr>
              <a:t>ANTIDEPRESSANT PHARMACOLOGY</a:t>
            </a:r>
            <a:endParaRPr lang="en-US" sz="4200" b="1" dirty="0">
              <a:solidFill>
                <a:srgbClr val="134E80"/>
              </a:solidFill>
            </a:endParaRPr>
          </a:p>
        </p:txBody>
      </p:sp>
      <p:sp>
        <p:nvSpPr>
          <p:cNvPr id="3" name="Text Placeholder 2"/>
          <p:cNvSpPr>
            <a:spLocks noGrp="1"/>
          </p:cNvSpPr>
          <p:nvPr>
            <p:ph type="body" idx="1"/>
          </p:nvPr>
        </p:nvSpPr>
        <p:spPr>
          <a:xfrm>
            <a:off x="87683" y="776614"/>
            <a:ext cx="5586607" cy="5749446"/>
          </a:xfrm>
          <a:ln>
            <a:solidFill>
              <a:schemeClr val="accent1"/>
            </a:solidFill>
          </a:ln>
        </p:spPr>
        <p:txBody>
          <a:bodyPr/>
          <a:lstStyle/>
          <a:p>
            <a:endParaRPr lang="en-US" sz="2000" b="1" dirty="0" smtClean="0">
              <a:solidFill>
                <a:srgbClr val="FFD474"/>
              </a:solidFill>
            </a:endParaRPr>
          </a:p>
          <a:p>
            <a:r>
              <a:rPr lang="en-US" sz="2000" b="1" dirty="0" err="1" smtClean="0">
                <a:solidFill>
                  <a:srgbClr val="FFD474"/>
                </a:solidFill>
              </a:rPr>
              <a:t>Escitalopram</a:t>
            </a:r>
            <a:r>
              <a:rPr lang="en-US" sz="2000" dirty="0" smtClean="0"/>
              <a:t>: Headache, N/V, Decreased libido, Suicidality, QT prolongation</a:t>
            </a:r>
            <a:endParaRPr lang="en-US" sz="2000" dirty="0"/>
          </a:p>
          <a:p>
            <a:r>
              <a:rPr lang="en-US" sz="2000" b="1" dirty="0" smtClean="0">
                <a:solidFill>
                  <a:srgbClr val="FFD474"/>
                </a:solidFill>
              </a:rPr>
              <a:t>Citalopram</a:t>
            </a:r>
            <a:r>
              <a:rPr lang="en-US" sz="2000" dirty="0" smtClean="0"/>
              <a:t>: Decreased Libido, SIADH, QT prolongation, Suicidality</a:t>
            </a:r>
            <a:endParaRPr lang="en-US" sz="2000" dirty="0"/>
          </a:p>
          <a:p>
            <a:r>
              <a:rPr lang="en-US" sz="2000" b="1" dirty="0" smtClean="0">
                <a:solidFill>
                  <a:srgbClr val="FFD474"/>
                </a:solidFill>
              </a:rPr>
              <a:t>Fluoxetin</a:t>
            </a:r>
            <a:r>
              <a:rPr lang="en-US" sz="2000" dirty="0" smtClean="0">
                <a:solidFill>
                  <a:srgbClr val="FFD474"/>
                </a:solidFill>
              </a:rPr>
              <a:t>e</a:t>
            </a:r>
            <a:r>
              <a:rPr lang="en-US" sz="2000" dirty="0" smtClean="0">
                <a:solidFill>
                  <a:schemeClr val="bg1"/>
                </a:solidFill>
              </a:rPr>
              <a:t>: Headache, Tremor, SIADH, QT prolongation, Seizures, Altered platelet function</a:t>
            </a:r>
            <a:endParaRPr lang="en-US" sz="2000" dirty="0">
              <a:solidFill>
                <a:srgbClr val="FFD474"/>
              </a:solidFill>
            </a:endParaRPr>
          </a:p>
          <a:p>
            <a:r>
              <a:rPr lang="en-US" sz="2000" b="1" dirty="0" smtClean="0">
                <a:solidFill>
                  <a:srgbClr val="FFD474"/>
                </a:solidFill>
              </a:rPr>
              <a:t>Paroxetine</a:t>
            </a:r>
            <a:r>
              <a:rPr lang="en-US" sz="2000" dirty="0" smtClean="0"/>
              <a:t>: Palpitations, Abdominal pain, SIADH, Suicidality, Seizures</a:t>
            </a:r>
            <a:endParaRPr lang="en-US" sz="2000" dirty="0"/>
          </a:p>
          <a:p>
            <a:r>
              <a:rPr lang="en-US" sz="2000" b="1" dirty="0" smtClean="0">
                <a:solidFill>
                  <a:srgbClr val="FFD474"/>
                </a:solidFill>
              </a:rPr>
              <a:t>Sertraline</a:t>
            </a:r>
            <a:r>
              <a:rPr lang="en-US" sz="2000" dirty="0" smtClean="0"/>
              <a:t>: N/V, Sexual dysfunction, SIADH</a:t>
            </a:r>
            <a:r>
              <a:rPr lang="en-US" sz="2000" b="1" dirty="0" smtClean="0"/>
              <a:t>, Seizures, Suicidality</a:t>
            </a:r>
            <a:endParaRPr lang="en-US" sz="2000" b="1" dirty="0"/>
          </a:p>
          <a:p>
            <a:r>
              <a:rPr lang="en-US" sz="2000" b="1" dirty="0" err="1" smtClean="0">
                <a:solidFill>
                  <a:srgbClr val="FFD474"/>
                </a:solidFill>
              </a:rPr>
              <a:t>Vilazodone</a:t>
            </a:r>
            <a:r>
              <a:rPr lang="en-US" sz="2000" dirty="0" smtClean="0"/>
              <a:t>: N/V, Sexual dysfunction, Arthralgia, Weight gain, SIADH, Suicidality</a:t>
            </a:r>
            <a:endParaRPr lang="en-US" sz="2000" dirty="0"/>
          </a:p>
          <a:p>
            <a:r>
              <a:rPr lang="en-US" sz="2000" b="1" dirty="0">
                <a:solidFill>
                  <a:srgbClr val="FFD474"/>
                </a:solidFill>
              </a:rPr>
              <a:t>Venlafaxine</a:t>
            </a:r>
            <a:r>
              <a:rPr lang="en-US" sz="2000" dirty="0">
                <a:solidFill>
                  <a:schemeClr val="bg1"/>
                </a:solidFill>
              </a:rPr>
              <a:t>: HTN, Palpitations, Flu syndrome, N/V, Headache, Elevated cholesterol, SIADH, Interstitial lung disease, Suicidality, Pancreatitis</a:t>
            </a:r>
            <a:endParaRPr lang="en-US" sz="2000" dirty="0">
              <a:solidFill>
                <a:srgbClr val="FFD474"/>
              </a:solidFill>
            </a:endParaRPr>
          </a:p>
          <a:p>
            <a:endParaRPr lang="en-US" dirty="0"/>
          </a:p>
        </p:txBody>
      </p:sp>
      <p:sp>
        <p:nvSpPr>
          <p:cNvPr id="4" name="Text Placeholder 3"/>
          <p:cNvSpPr>
            <a:spLocks noGrp="1"/>
          </p:cNvSpPr>
          <p:nvPr>
            <p:ph type="body" idx="2"/>
          </p:nvPr>
        </p:nvSpPr>
        <p:spPr>
          <a:xfrm>
            <a:off x="5837129" y="776614"/>
            <a:ext cx="6137753" cy="5962389"/>
          </a:xfrm>
          <a:ln>
            <a:solidFill>
              <a:schemeClr val="accent1"/>
            </a:solidFill>
          </a:ln>
        </p:spPr>
        <p:txBody>
          <a:bodyPr/>
          <a:lstStyle/>
          <a:p>
            <a:endParaRPr lang="en-US" sz="2000" b="1" dirty="0" smtClean="0">
              <a:solidFill>
                <a:srgbClr val="FFD474"/>
              </a:solidFill>
            </a:endParaRPr>
          </a:p>
          <a:p>
            <a:r>
              <a:rPr lang="en-US" sz="2000" b="1" dirty="0" smtClean="0">
                <a:solidFill>
                  <a:srgbClr val="FFD474"/>
                </a:solidFill>
              </a:rPr>
              <a:t>Duloxetine</a:t>
            </a:r>
            <a:r>
              <a:rPr lang="en-US" sz="2000" dirty="0" smtClean="0">
                <a:solidFill>
                  <a:schemeClr val="bg1"/>
                </a:solidFill>
              </a:rPr>
              <a:t>: HTN, Elevated LFTs, Palpitations, N/V, Oropharyngeal pain, SIADH, Suicidality, Urinary retention, Syncope, Hypertensive Crisis, Arrhythmias, Seizures</a:t>
            </a:r>
            <a:endParaRPr lang="en-US" sz="2000" dirty="0">
              <a:solidFill>
                <a:srgbClr val="FFD474"/>
              </a:solidFill>
            </a:endParaRPr>
          </a:p>
          <a:p>
            <a:r>
              <a:rPr lang="en-US" sz="2000" b="1" dirty="0" err="1" smtClean="0">
                <a:solidFill>
                  <a:srgbClr val="FFD474"/>
                </a:solidFill>
              </a:rPr>
              <a:t>Desvenlafaxine</a:t>
            </a:r>
            <a:r>
              <a:rPr lang="en-US" sz="2000" b="1" dirty="0" smtClean="0">
                <a:solidFill>
                  <a:schemeClr val="bg1"/>
                </a:solidFill>
              </a:rPr>
              <a:t>: </a:t>
            </a:r>
            <a:r>
              <a:rPr lang="en-US" sz="2000" dirty="0" smtClean="0">
                <a:solidFill>
                  <a:schemeClr val="bg1"/>
                </a:solidFill>
              </a:rPr>
              <a:t>HTN, SIADH, N/V, Decreased libido (men), Seizures, Suicidality</a:t>
            </a:r>
            <a:endParaRPr lang="en-US" sz="2000" dirty="0">
              <a:solidFill>
                <a:srgbClr val="FFD474"/>
              </a:solidFill>
            </a:endParaRPr>
          </a:p>
          <a:p>
            <a:r>
              <a:rPr lang="en-US" sz="2000" b="1" dirty="0" smtClean="0">
                <a:solidFill>
                  <a:srgbClr val="FFD474"/>
                </a:solidFill>
              </a:rPr>
              <a:t>Mirtazapine</a:t>
            </a:r>
            <a:r>
              <a:rPr lang="en-US" sz="2000" b="1" dirty="0" smtClean="0">
                <a:solidFill>
                  <a:schemeClr val="bg1"/>
                </a:solidFill>
              </a:rPr>
              <a:t>: </a:t>
            </a:r>
            <a:r>
              <a:rPr lang="en-US" sz="2000" dirty="0" smtClean="0">
                <a:solidFill>
                  <a:schemeClr val="bg1"/>
                </a:solidFill>
              </a:rPr>
              <a:t>Agranulocytosis, Orthostatic hypotension, </a:t>
            </a:r>
            <a:r>
              <a:rPr lang="en-US" sz="2000" dirty="0" err="1" smtClean="0">
                <a:solidFill>
                  <a:schemeClr val="bg1"/>
                </a:solidFill>
              </a:rPr>
              <a:t>Akathisa</a:t>
            </a:r>
            <a:r>
              <a:rPr lang="en-US" sz="2000" dirty="0" smtClean="0">
                <a:solidFill>
                  <a:schemeClr val="bg1"/>
                </a:solidFill>
              </a:rPr>
              <a:t>, </a:t>
            </a:r>
            <a:r>
              <a:rPr lang="en-US" sz="2000" dirty="0" err="1" smtClean="0">
                <a:solidFill>
                  <a:schemeClr val="bg1"/>
                </a:solidFill>
              </a:rPr>
              <a:t>Rhabdomyolysis</a:t>
            </a:r>
            <a:r>
              <a:rPr lang="en-US" sz="2000" dirty="0" smtClean="0">
                <a:solidFill>
                  <a:schemeClr val="bg1"/>
                </a:solidFill>
              </a:rPr>
              <a:t>, </a:t>
            </a:r>
            <a:r>
              <a:rPr lang="en-US" sz="2000" dirty="0" err="1" smtClean="0">
                <a:solidFill>
                  <a:schemeClr val="bg1"/>
                </a:solidFill>
              </a:rPr>
              <a:t>Torsades</a:t>
            </a:r>
            <a:r>
              <a:rPr lang="en-US" sz="2000" dirty="0" smtClean="0">
                <a:solidFill>
                  <a:schemeClr val="bg1"/>
                </a:solidFill>
              </a:rPr>
              <a:t> de Pointes, Elevated LFTs, Tremor</a:t>
            </a:r>
            <a:endParaRPr lang="en-US" sz="2000" b="1" dirty="0">
              <a:solidFill>
                <a:srgbClr val="FFD474"/>
              </a:solidFill>
            </a:endParaRPr>
          </a:p>
          <a:p>
            <a:r>
              <a:rPr lang="en-US" sz="2000" b="1" dirty="0" err="1" smtClean="0">
                <a:solidFill>
                  <a:srgbClr val="FFD474"/>
                </a:solidFill>
              </a:rPr>
              <a:t>Buproprion</a:t>
            </a:r>
            <a:r>
              <a:rPr lang="en-US" sz="2000" b="1" dirty="0" smtClean="0">
                <a:solidFill>
                  <a:schemeClr val="bg1"/>
                </a:solidFill>
              </a:rPr>
              <a:t>: </a:t>
            </a:r>
            <a:r>
              <a:rPr lang="en-US" sz="2000" dirty="0" smtClean="0">
                <a:solidFill>
                  <a:schemeClr val="bg1"/>
                </a:solidFill>
              </a:rPr>
              <a:t>Seizures, MI, HTN, Hepatotoxicity, Arrhythmias, Narrow angle glaucoma, Tinnitus, Anorexia, Abdominal pain, Blurred vision, Chest pain, Insomnia</a:t>
            </a:r>
            <a:endParaRPr lang="en-US" sz="2000" b="1" dirty="0">
              <a:solidFill>
                <a:srgbClr val="FFD474"/>
              </a:solidFill>
            </a:endParaRPr>
          </a:p>
          <a:p>
            <a:r>
              <a:rPr lang="en-US" sz="2000" b="1" dirty="0" err="1" smtClean="0">
                <a:solidFill>
                  <a:srgbClr val="FFD474"/>
                </a:solidFill>
              </a:rPr>
              <a:t>Vortioxetine</a:t>
            </a:r>
            <a:r>
              <a:rPr lang="en-US" sz="2000" b="1" dirty="0" smtClean="0">
                <a:solidFill>
                  <a:schemeClr val="bg1"/>
                </a:solidFill>
              </a:rPr>
              <a:t>: </a:t>
            </a:r>
            <a:r>
              <a:rPr lang="en-US" sz="2000" dirty="0" smtClean="0">
                <a:solidFill>
                  <a:schemeClr val="bg1"/>
                </a:solidFill>
              </a:rPr>
              <a:t>SIADH, Suicidality, N/V, Sexual dysfunction, </a:t>
            </a:r>
            <a:r>
              <a:rPr lang="en-US" sz="2000" dirty="0" err="1" smtClean="0">
                <a:solidFill>
                  <a:schemeClr val="bg1"/>
                </a:solidFill>
              </a:rPr>
              <a:t>Pruritis</a:t>
            </a:r>
            <a:r>
              <a:rPr lang="en-US" sz="2000" dirty="0" smtClean="0">
                <a:solidFill>
                  <a:schemeClr val="bg1"/>
                </a:solidFill>
              </a:rPr>
              <a:t>, Abnormal dreams, Angioedema, Abnormal bleeding/Altered platelet function, Narrow angle glaucoma</a:t>
            </a:r>
            <a:endParaRPr lang="en-US" sz="2000" b="1" dirty="0">
              <a:solidFill>
                <a:srgbClr val="FFD474"/>
              </a:solidFill>
            </a:endParaRPr>
          </a:p>
          <a:p>
            <a:endParaRPr lang="en-US" dirty="0"/>
          </a:p>
        </p:txBody>
      </p:sp>
    </p:spTree>
    <p:extLst>
      <p:ext uri="{BB962C8B-B14F-4D97-AF65-F5344CB8AC3E}">
        <p14:creationId xmlns:p14="http://schemas.microsoft.com/office/powerpoint/2010/main" val="933083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Shape 628"/>
          <p:cNvSpPr txBox="1">
            <a:spLocks noGrp="1"/>
          </p:cNvSpPr>
          <p:nvPr>
            <p:ph type="body" idx="1"/>
          </p:nvPr>
        </p:nvSpPr>
        <p:spPr>
          <a:xfrm>
            <a:off x="544075" y="517199"/>
            <a:ext cx="10995600" cy="5978100"/>
          </a:xfrm>
          <a:prstGeom prst="rect">
            <a:avLst/>
          </a:prstGeom>
          <a:noFill/>
          <a:ln>
            <a:noFill/>
          </a:ln>
        </p:spPr>
        <p:txBody>
          <a:bodyPr wrap="square" lIns="91425" tIns="45700" rIns="91425" bIns="45700" anchor="ctr" anchorCtr="0">
            <a:noAutofit/>
          </a:bodyPr>
          <a:lstStyle/>
          <a:p>
            <a:pPr marL="285750" marR="0" lvl="0" indent="-285750" algn="l" rtl="0">
              <a:spcBef>
                <a:spcPts val="0"/>
              </a:spcBef>
              <a:spcAft>
                <a:spcPts val="0"/>
              </a:spcAft>
              <a:buClr>
                <a:schemeClr val="lt1"/>
              </a:buClr>
              <a:buSzPct val="100000"/>
              <a:buFont typeface="Arial"/>
              <a:buChar char="•"/>
            </a:pPr>
            <a:r>
              <a:rPr lang="en-US" sz="3400" b="0" i="0" u="none" strike="noStrike" cap="none" dirty="0">
                <a:solidFill>
                  <a:schemeClr val="lt1"/>
                </a:solidFill>
                <a:latin typeface="Calibri"/>
                <a:ea typeface="Calibri"/>
                <a:cs typeface="Calibri"/>
                <a:sym typeface="Calibri"/>
              </a:rPr>
              <a:t>A 36-year-old married man with a past history of a major depressive episode is brought into the emergency room by the police after stopping traffic on the highway proclaiming that he is “the Messiah.” His wife is contacted who states that he has been walking throughout the house all night for the last </a:t>
            </a:r>
            <a:r>
              <a:rPr lang="en-US" sz="3400" b="0" i="0" u="none" strike="noStrike" cap="none" dirty="0" smtClean="0">
                <a:solidFill>
                  <a:schemeClr val="lt1"/>
                </a:solidFill>
                <a:latin typeface="Calibri"/>
                <a:ea typeface="Calibri"/>
                <a:cs typeface="Calibri"/>
                <a:sym typeface="Calibri"/>
              </a:rPr>
              <a:t>7 </a:t>
            </a:r>
            <a:r>
              <a:rPr lang="en-US" sz="3400" b="0" i="0" u="none" strike="noStrike" cap="none" dirty="0">
                <a:solidFill>
                  <a:schemeClr val="lt1"/>
                </a:solidFill>
                <a:latin typeface="Calibri"/>
                <a:ea typeface="Calibri"/>
                <a:cs typeface="Calibri"/>
                <a:sym typeface="Calibri"/>
              </a:rPr>
              <a:t>nights, talking “nonstop,” and starting many home repair projects that remain unfinished. She confirms that he is taking sertraline for his depression and propranolol for high blood pressure. His blood alcohol level is less than 10, and his urine toxicology screen is negative. </a:t>
            </a:r>
            <a:r>
              <a:rPr lang="en-US" sz="3400" b="0" i="0" u="none" strike="noStrike" cap="none" dirty="0" smtClean="0">
                <a:solidFill>
                  <a:schemeClr val="lt1"/>
                </a:solidFill>
                <a:latin typeface="Calibri"/>
                <a:ea typeface="Calibri"/>
                <a:cs typeface="Calibri"/>
                <a:sym typeface="Calibri"/>
              </a:rPr>
              <a:t>What is his likely diagnosis?</a:t>
            </a:r>
            <a:endParaRPr lang="en-US" sz="3400" b="0" i="0" u="none" strike="noStrike" cap="none"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Shape 326"/>
          <p:cNvSpPr txBox="1">
            <a:spLocks noGrp="1"/>
          </p:cNvSpPr>
          <p:nvPr>
            <p:ph type="title"/>
          </p:nvPr>
        </p:nvSpPr>
        <p:spPr>
          <a:xfrm>
            <a:off x="436950" y="221675"/>
            <a:ext cx="11318100" cy="1061400"/>
          </a:xfrm>
          <a:prstGeom prst="rect">
            <a:avLst/>
          </a:prstGeom>
          <a:noFill/>
          <a:ln>
            <a:noFill/>
          </a:ln>
        </p:spPr>
        <p:txBody>
          <a:bodyPr wrap="square" lIns="91425" tIns="45700" rIns="91425" bIns="45700" anchor="ctr" anchorCtr="0">
            <a:noAutofit/>
          </a:bodyPr>
          <a:lstStyle/>
          <a:p>
            <a:pPr marL="0" marR="0" lvl="0" indent="0" algn="l" rtl="0">
              <a:spcBef>
                <a:spcPts val="0"/>
              </a:spcBef>
              <a:buClr>
                <a:schemeClr val="lt1"/>
              </a:buClr>
              <a:buSzPct val="25000"/>
              <a:buFont typeface="Calibri"/>
              <a:buNone/>
            </a:pPr>
            <a:r>
              <a:rPr lang="en-US" b="1" i="0" u="none" strike="noStrike" cap="none" dirty="0">
                <a:solidFill>
                  <a:srgbClr val="351C75"/>
                </a:solidFill>
                <a:latin typeface="Calibri"/>
                <a:ea typeface="Calibri"/>
                <a:cs typeface="Calibri"/>
                <a:sym typeface="Calibri"/>
              </a:rPr>
              <a:t>PHARMACOTHERAPY: ADJUNCT MEDICATIONS</a:t>
            </a:r>
          </a:p>
        </p:txBody>
      </p:sp>
      <p:sp>
        <p:nvSpPr>
          <p:cNvPr id="327" name="Shape 327"/>
          <p:cNvSpPr txBox="1">
            <a:spLocks noGrp="1"/>
          </p:cNvSpPr>
          <p:nvPr>
            <p:ph type="body" idx="1"/>
          </p:nvPr>
        </p:nvSpPr>
        <p:spPr>
          <a:xfrm>
            <a:off x="436950" y="1336674"/>
            <a:ext cx="10256400" cy="4849500"/>
          </a:xfrm>
          <a:prstGeom prst="rect">
            <a:avLst/>
          </a:prstGeom>
          <a:noFill/>
          <a:ln>
            <a:noFill/>
          </a:ln>
        </p:spPr>
        <p:txBody>
          <a:bodyPr wrap="square" lIns="91425" tIns="45700" rIns="91425" bIns="45700" anchor="ctr" anchorCtr="0">
            <a:noAutofit/>
          </a:bodyPr>
          <a:lstStyle/>
          <a:p>
            <a:pPr marL="285750" marR="0" lvl="0" indent="-247650" algn="l" rtl="0">
              <a:spcBef>
                <a:spcPts val="0"/>
              </a:spcBef>
              <a:spcAft>
                <a:spcPts val="0"/>
              </a:spcAft>
              <a:buClr>
                <a:srgbClr val="FFD966"/>
              </a:buClr>
              <a:buSzPct val="100000"/>
              <a:buFont typeface="Arial"/>
              <a:buChar char="•"/>
            </a:pPr>
            <a:r>
              <a:rPr lang="en-US" sz="4000" b="1" i="0" u="none" strike="noStrike" cap="none" dirty="0">
                <a:solidFill>
                  <a:srgbClr val="FFD966"/>
                </a:solidFill>
              </a:rPr>
              <a:t>Atypical </a:t>
            </a:r>
            <a:r>
              <a:rPr lang="en-US" sz="4000" b="1" dirty="0">
                <a:solidFill>
                  <a:srgbClr val="FFD966"/>
                </a:solidFill>
              </a:rPr>
              <a:t>A</a:t>
            </a:r>
            <a:r>
              <a:rPr lang="en-US" sz="4000" b="1" i="0" u="none" strike="noStrike" cap="none" dirty="0">
                <a:solidFill>
                  <a:srgbClr val="FFD966"/>
                </a:solidFill>
              </a:rPr>
              <a:t>ntipsychotics </a:t>
            </a:r>
            <a:r>
              <a:rPr lang="en-US" sz="4000" b="1" dirty="0">
                <a:solidFill>
                  <a:srgbClr val="FFD966"/>
                </a:solidFill>
              </a:rPr>
              <a:t>(second-generation)</a:t>
            </a:r>
          </a:p>
          <a:p>
            <a:pPr marR="0" lvl="1" algn="l" rtl="0">
              <a:spcBef>
                <a:spcPts val="0"/>
              </a:spcBef>
              <a:spcAft>
                <a:spcPts val="0"/>
              </a:spcAft>
              <a:buClr>
                <a:schemeClr val="lt1"/>
              </a:buClr>
              <a:buSzPct val="100000"/>
              <a:buFont typeface="Arial"/>
            </a:pPr>
            <a:r>
              <a:rPr lang="en-US" sz="4000" i="0" u="none" strike="noStrike" cap="none" dirty="0">
                <a:solidFill>
                  <a:schemeClr val="lt1"/>
                </a:solidFill>
              </a:rPr>
              <a:t>Olanzapine, Quetiapine, </a:t>
            </a:r>
            <a:r>
              <a:rPr lang="en-US" sz="4000" dirty="0" err="1"/>
              <a:t>Risperidone</a:t>
            </a:r>
            <a:r>
              <a:rPr lang="en-US" sz="4000" i="0" u="none" strike="noStrike" cap="none" dirty="0">
                <a:solidFill>
                  <a:schemeClr val="lt1"/>
                </a:solidFill>
              </a:rPr>
              <a:t>, </a:t>
            </a:r>
            <a:r>
              <a:rPr lang="en-US" sz="4000" i="0" u="none" strike="noStrike" cap="none" dirty="0" err="1">
                <a:solidFill>
                  <a:schemeClr val="lt1"/>
                </a:solidFill>
              </a:rPr>
              <a:t>Aripiprazole</a:t>
            </a:r>
            <a:r>
              <a:rPr lang="en-US" sz="4000" i="0" u="none" strike="noStrike" cap="none" dirty="0">
                <a:solidFill>
                  <a:schemeClr val="lt1"/>
                </a:solidFill>
              </a:rPr>
              <a:t>, </a:t>
            </a:r>
            <a:r>
              <a:rPr lang="en-US" sz="4000" i="0" u="none" strike="noStrike" cap="none" dirty="0" err="1">
                <a:solidFill>
                  <a:schemeClr val="lt1"/>
                </a:solidFill>
              </a:rPr>
              <a:t>Ziprasidone</a:t>
            </a:r>
            <a:endParaRPr lang="en-US" sz="4000" i="0" u="none" strike="noStrike" cap="none" dirty="0">
              <a:solidFill>
                <a:schemeClr val="lt1"/>
              </a:solidFill>
            </a:endParaRPr>
          </a:p>
          <a:p>
            <a:pPr marL="285750" marR="0" lvl="0" indent="-247650" algn="l" rtl="0">
              <a:spcBef>
                <a:spcPts val="1000"/>
              </a:spcBef>
              <a:spcAft>
                <a:spcPts val="0"/>
              </a:spcAft>
              <a:buClr>
                <a:srgbClr val="FFD966"/>
              </a:buClr>
              <a:buSzPct val="100000"/>
              <a:buFont typeface="Arial"/>
              <a:buChar char="•"/>
            </a:pPr>
            <a:r>
              <a:rPr lang="en-US" sz="4000" b="1" dirty="0">
                <a:solidFill>
                  <a:srgbClr val="FFD966"/>
                </a:solidFill>
              </a:rPr>
              <a:t>Thyroid Hormone: T3, T4</a:t>
            </a:r>
          </a:p>
          <a:p>
            <a:pPr marL="285750" marR="0" lvl="0" indent="-247650" algn="l" rtl="0">
              <a:spcBef>
                <a:spcPts val="1000"/>
              </a:spcBef>
              <a:spcAft>
                <a:spcPts val="0"/>
              </a:spcAft>
              <a:buClr>
                <a:srgbClr val="FFD966"/>
              </a:buClr>
              <a:buSzPct val="100000"/>
              <a:buFont typeface="Arial"/>
              <a:buChar char="•"/>
            </a:pPr>
            <a:r>
              <a:rPr lang="en-US" sz="4000" b="1" i="0" u="none" strike="noStrike" cap="none" dirty="0">
                <a:solidFill>
                  <a:srgbClr val="FFD966"/>
                </a:solidFill>
                <a:sym typeface="Calibri"/>
              </a:rPr>
              <a:t>Lithium</a:t>
            </a:r>
          </a:p>
          <a:p>
            <a:pPr marL="285750" marR="0" lvl="0" indent="-247650" algn="l" rtl="0">
              <a:spcBef>
                <a:spcPts val="1000"/>
              </a:spcBef>
              <a:spcAft>
                <a:spcPts val="0"/>
              </a:spcAft>
              <a:buClr>
                <a:srgbClr val="FFD966"/>
              </a:buClr>
              <a:buSzPct val="100000"/>
              <a:buFont typeface="Arial"/>
              <a:buChar char="•"/>
            </a:pPr>
            <a:r>
              <a:rPr lang="en-US" sz="4000" b="1" i="0" u="none" strike="noStrike" cap="none" dirty="0">
                <a:solidFill>
                  <a:srgbClr val="FFD966"/>
                </a:solidFill>
                <a:sym typeface="Calibri"/>
              </a:rPr>
              <a:t>L-Methyl Folate (</a:t>
            </a:r>
            <a:r>
              <a:rPr lang="en-US" sz="4000" b="1" i="0" u="none" strike="noStrike" cap="none" dirty="0" err="1">
                <a:solidFill>
                  <a:srgbClr val="FFD966"/>
                </a:solidFill>
                <a:sym typeface="Calibri"/>
              </a:rPr>
              <a:t>Deplin</a:t>
            </a:r>
            <a:r>
              <a:rPr lang="en-US" sz="4000" b="1" i="0" u="none" strike="noStrike" cap="none" dirty="0">
                <a:solidFill>
                  <a:srgbClr val="FFD966"/>
                </a:solidFill>
                <a:sym typeface="Calibri"/>
              </a:rPr>
              <a:t>)</a:t>
            </a:r>
          </a:p>
          <a:p>
            <a:pPr marL="285750" marR="0" lvl="0" indent="-247650" algn="l" rtl="0">
              <a:spcBef>
                <a:spcPts val="1000"/>
              </a:spcBef>
              <a:spcAft>
                <a:spcPts val="0"/>
              </a:spcAft>
              <a:buClr>
                <a:srgbClr val="FFD966"/>
              </a:buClr>
              <a:buSzPct val="100000"/>
              <a:buFont typeface="Arial"/>
              <a:buChar char="•"/>
            </a:pPr>
            <a:r>
              <a:rPr lang="en-US" sz="4000" b="1" i="0" u="none" strike="noStrike" cap="none" dirty="0">
                <a:solidFill>
                  <a:srgbClr val="FFD966"/>
                </a:solidFill>
                <a:sym typeface="Calibri"/>
              </a:rPr>
              <a:t>Stimulants (Adderall)</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453" y="127000"/>
            <a:ext cx="10131298" cy="800100"/>
          </a:xfrm>
        </p:spPr>
        <p:txBody>
          <a:bodyPr/>
          <a:lstStyle/>
          <a:p>
            <a:r>
              <a:rPr lang="en-US" sz="4200" b="1" dirty="0" smtClean="0">
                <a:solidFill>
                  <a:schemeClr val="accent4">
                    <a:lumMod val="50000"/>
                  </a:schemeClr>
                </a:solidFill>
              </a:rPr>
              <a:t>DOSES OF ATYPICAL ANTIPSYCHOTICS</a:t>
            </a:r>
            <a:endParaRPr lang="en-US" sz="4200" b="1" dirty="0">
              <a:solidFill>
                <a:schemeClr val="accent4">
                  <a:lumMod val="50000"/>
                </a:schemeClr>
              </a:solidFill>
            </a:endParaRPr>
          </a:p>
        </p:txBody>
      </p:sp>
      <p:sp>
        <p:nvSpPr>
          <p:cNvPr id="3" name="Text Placeholder 2"/>
          <p:cNvSpPr>
            <a:spLocks noGrp="1"/>
          </p:cNvSpPr>
          <p:nvPr>
            <p:ph type="body" idx="1"/>
          </p:nvPr>
        </p:nvSpPr>
        <p:spPr>
          <a:xfrm>
            <a:off x="450352" y="927100"/>
            <a:ext cx="11030447" cy="4267200"/>
          </a:xfrm>
        </p:spPr>
        <p:txBody>
          <a:bodyPr/>
          <a:lstStyle/>
          <a:p>
            <a:pPr>
              <a:buFont typeface="Arial" charset="0"/>
              <a:buChar char="•"/>
            </a:pPr>
            <a:r>
              <a:rPr lang="en-US" sz="4000" dirty="0" smtClean="0">
                <a:solidFill>
                  <a:srgbClr val="FFD474"/>
                </a:solidFill>
              </a:rPr>
              <a:t>Olanzapine</a:t>
            </a:r>
            <a:r>
              <a:rPr lang="en-US" sz="4000" dirty="0" smtClean="0">
                <a:solidFill>
                  <a:schemeClr val="bg1"/>
                </a:solidFill>
              </a:rPr>
              <a:t>: 2.5 mg-20 mg </a:t>
            </a:r>
            <a:r>
              <a:rPr lang="en-US" sz="4000" dirty="0" err="1" smtClean="0">
                <a:solidFill>
                  <a:schemeClr val="bg1"/>
                </a:solidFill>
              </a:rPr>
              <a:t>qd</a:t>
            </a:r>
            <a:endParaRPr lang="en-US" sz="4000" dirty="0" smtClean="0">
              <a:solidFill>
                <a:schemeClr val="bg1"/>
              </a:solidFill>
            </a:endParaRPr>
          </a:p>
          <a:p>
            <a:pPr>
              <a:buFont typeface="Arial" charset="0"/>
              <a:buChar char="•"/>
            </a:pPr>
            <a:r>
              <a:rPr lang="en-US" sz="4000" dirty="0" smtClean="0">
                <a:solidFill>
                  <a:srgbClr val="FFD474"/>
                </a:solidFill>
              </a:rPr>
              <a:t>Quetiapine</a:t>
            </a:r>
            <a:r>
              <a:rPr lang="en-US" sz="4000" dirty="0" smtClean="0">
                <a:solidFill>
                  <a:schemeClr val="bg1"/>
                </a:solidFill>
              </a:rPr>
              <a:t>: 12.5 mg-400 mg </a:t>
            </a:r>
            <a:r>
              <a:rPr lang="en-US" sz="4000" dirty="0" err="1" smtClean="0">
                <a:solidFill>
                  <a:schemeClr val="bg1"/>
                </a:solidFill>
              </a:rPr>
              <a:t>qd</a:t>
            </a:r>
            <a:endParaRPr lang="en-US" sz="4000" dirty="0" smtClean="0">
              <a:solidFill>
                <a:schemeClr val="bg1"/>
              </a:solidFill>
            </a:endParaRPr>
          </a:p>
          <a:p>
            <a:pPr>
              <a:buFont typeface="Arial" charset="0"/>
              <a:buChar char="•"/>
            </a:pPr>
            <a:r>
              <a:rPr lang="en-US" sz="4000" dirty="0" err="1" smtClean="0">
                <a:solidFill>
                  <a:srgbClr val="FFD474"/>
                </a:solidFill>
              </a:rPr>
              <a:t>Risperidone</a:t>
            </a:r>
            <a:r>
              <a:rPr lang="en-US" sz="4000" dirty="0" smtClean="0">
                <a:solidFill>
                  <a:schemeClr val="bg1"/>
                </a:solidFill>
              </a:rPr>
              <a:t>: 0.25 mg-4 mg </a:t>
            </a:r>
            <a:r>
              <a:rPr lang="en-US" sz="4000" dirty="0" err="1" smtClean="0">
                <a:solidFill>
                  <a:schemeClr val="bg1"/>
                </a:solidFill>
              </a:rPr>
              <a:t>qd</a:t>
            </a:r>
            <a:endParaRPr lang="en-US" sz="4000" dirty="0" smtClean="0">
              <a:solidFill>
                <a:schemeClr val="bg1"/>
              </a:solidFill>
            </a:endParaRPr>
          </a:p>
          <a:p>
            <a:pPr>
              <a:buFont typeface="Arial" charset="0"/>
              <a:buChar char="•"/>
            </a:pPr>
            <a:r>
              <a:rPr lang="en-US" sz="4000" dirty="0" err="1" smtClean="0">
                <a:solidFill>
                  <a:srgbClr val="FFD474"/>
                </a:solidFill>
              </a:rPr>
              <a:t>Aripiprazol</a:t>
            </a:r>
            <a:r>
              <a:rPr lang="en-US" sz="4000" dirty="0" err="1" smtClean="0">
                <a:solidFill>
                  <a:schemeClr val="bg1"/>
                </a:solidFill>
              </a:rPr>
              <a:t>e</a:t>
            </a:r>
            <a:r>
              <a:rPr lang="en-US" sz="4000" dirty="0" smtClean="0">
                <a:solidFill>
                  <a:schemeClr val="bg1"/>
                </a:solidFill>
              </a:rPr>
              <a:t>: 2mg-30 mg </a:t>
            </a:r>
            <a:r>
              <a:rPr lang="en-US" sz="4000" dirty="0" err="1" smtClean="0">
                <a:solidFill>
                  <a:schemeClr val="bg1"/>
                </a:solidFill>
              </a:rPr>
              <a:t>qd</a:t>
            </a:r>
            <a:endParaRPr lang="en-US" sz="4000" dirty="0" smtClean="0">
              <a:solidFill>
                <a:schemeClr val="bg1"/>
              </a:solidFill>
            </a:endParaRPr>
          </a:p>
          <a:p>
            <a:pPr>
              <a:buFont typeface="Arial" charset="0"/>
              <a:buChar char="•"/>
            </a:pPr>
            <a:r>
              <a:rPr lang="en-US" sz="4000" dirty="0" err="1" smtClean="0">
                <a:solidFill>
                  <a:srgbClr val="FFD474"/>
                </a:solidFill>
              </a:rPr>
              <a:t>Ziprasidone</a:t>
            </a:r>
            <a:r>
              <a:rPr lang="en-US" sz="4000" dirty="0" smtClean="0">
                <a:solidFill>
                  <a:schemeClr val="bg1"/>
                </a:solidFill>
              </a:rPr>
              <a:t>: 40-80 mg bid</a:t>
            </a:r>
            <a:endParaRPr lang="en-US" sz="4000" dirty="0">
              <a:solidFill>
                <a:schemeClr val="bg1"/>
              </a:solidFill>
            </a:endParaRPr>
          </a:p>
        </p:txBody>
      </p:sp>
    </p:spTree>
    <p:extLst>
      <p:ext uri="{BB962C8B-B14F-4D97-AF65-F5344CB8AC3E}">
        <p14:creationId xmlns:p14="http://schemas.microsoft.com/office/powerpoint/2010/main" val="14561617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Shape 333"/>
          <p:cNvSpPr txBox="1">
            <a:spLocks noGrp="1"/>
          </p:cNvSpPr>
          <p:nvPr>
            <p:ph type="title"/>
          </p:nvPr>
        </p:nvSpPr>
        <p:spPr>
          <a:xfrm>
            <a:off x="623170" y="246346"/>
            <a:ext cx="10131300" cy="913500"/>
          </a:xfrm>
          <a:prstGeom prst="rect">
            <a:avLst/>
          </a:prstGeom>
          <a:noFill/>
          <a:ln>
            <a:noFill/>
          </a:ln>
        </p:spPr>
        <p:txBody>
          <a:bodyPr wrap="square" lIns="91425" tIns="45700" rIns="91425" bIns="45700" anchor="ctr" anchorCtr="0">
            <a:noAutofit/>
          </a:bodyPr>
          <a:lstStyle/>
          <a:p>
            <a:pPr marL="0" marR="0" lvl="0" indent="0" algn="l" rtl="0">
              <a:spcBef>
                <a:spcPts val="0"/>
              </a:spcBef>
              <a:buClr>
                <a:schemeClr val="lt1"/>
              </a:buClr>
              <a:buSzPct val="25000"/>
              <a:buFont typeface="Calibri"/>
              <a:buNone/>
            </a:pPr>
            <a:r>
              <a:rPr lang="en-US" sz="4800" b="1" i="0" u="none" strike="noStrike" cap="none" dirty="0">
                <a:solidFill>
                  <a:srgbClr val="351C75"/>
                </a:solidFill>
                <a:latin typeface="Calibri"/>
                <a:ea typeface="Calibri"/>
                <a:cs typeface="Calibri"/>
                <a:sym typeface="Calibri"/>
              </a:rPr>
              <a:t>SEROTONIN SYNDROME</a:t>
            </a:r>
          </a:p>
        </p:txBody>
      </p:sp>
      <p:sp>
        <p:nvSpPr>
          <p:cNvPr id="334" name="Shape 334"/>
          <p:cNvSpPr txBox="1">
            <a:spLocks noGrp="1"/>
          </p:cNvSpPr>
          <p:nvPr>
            <p:ph type="body" idx="1"/>
          </p:nvPr>
        </p:nvSpPr>
        <p:spPr>
          <a:xfrm>
            <a:off x="495300" y="1297980"/>
            <a:ext cx="11178958" cy="4764617"/>
          </a:xfrm>
          <a:prstGeom prst="rect">
            <a:avLst/>
          </a:prstGeom>
          <a:noFill/>
          <a:ln>
            <a:noFill/>
          </a:ln>
        </p:spPr>
        <p:txBody>
          <a:bodyPr wrap="square" lIns="91425" tIns="45700" rIns="91425" bIns="45700" anchor="ctr" anchorCtr="0">
            <a:noAutofit/>
          </a:bodyPr>
          <a:lstStyle/>
          <a:p>
            <a:pPr marL="285750" marR="0" lvl="0" indent="-241300" algn="l" rtl="0">
              <a:lnSpc>
                <a:spcPct val="90000"/>
              </a:lnSpc>
              <a:spcBef>
                <a:spcPts val="0"/>
              </a:spcBef>
              <a:spcAft>
                <a:spcPts val="0"/>
              </a:spcAft>
              <a:buClr>
                <a:srgbClr val="FFD966"/>
              </a:buClr>
              <a:buSzPct val="100000"/>
              <a:buFont typeface="Arial"/>
              <a:buChar char="•"/>
            </a:pPr>
            <a:r>
              <a:rPr lang="en-US" sz="4600" b="1" i="0" u="none" strike="noStrike" cap="none" dirty="0">
                <a:solidFill>
                  <a:srgbClr val="FFD966"/>
                </a:solidFill>
                <a:sym typeface="Calibri"/>
              </a:rPr>
              <a:t>Autonomic instability, hyperthermia, </a:t>
            </a:r>
            <a:r>
              <a:rPr lang="en-US" sz="4600" b="1" i="0" u="none" strike="noStrike" cap="none" dirty="0" err="1">
                <a:solidFill>
                  <a:srgbClr val="FFD966"/>
                </a:solidFill>
                <a:sym typeface="Calibri"/>
              </a:rPr>
              <a:t>hyperreflexia</a:t>
            </a:r>
            <a:r>
              <a:rPr lang="en-US" sz="4600" b="1" i="0" u="none" strike="noStrike" cap="none" dirty="0">
                <a:solidFill>
                  <a:srgbClr val="FFD966"/>
                </a:solidFill>
                <a:sym typeface="Calibri"/>
              </a:rPr>
              <a:t> (including myoclonus), and seizures </a:t>
            </a:r>
          </a:p>
          <a:p>
            <a:pPr marL="285750" marR="0" lvl="0" indent="-241300" algn="l" rtl="0">
              <a:lnSpc>
                <a:spcPct val="90000"/>
              </a:lnSpc>
              <a:spcBef>
                <a:spcPts val="1000"/>
              </a:spcBef>
              <a:spcAft>
                <a:spcPts val="0"/>
              </a:spcAft>
              <a:buClr>
                <a:schemeClr val="lt1"/>
              </a:buClr>
              <a:buSzPct val="100000"/>
              <a:buFont typeface="Arial"/>
              <a:buChar char="•"/>
            </a:pPr>
            <a:r>
              <a:rPr lang="en-US" sz="4600" b="0" i="0" u="none" strike="noStrike" cap="none" dirty="0">
                <a:solidFill>
                  <a:schemeClr val="lt1"/>
                </a:solidFill>
                <a:sym typeface="Calibri"/>
              </a:rPr>
              <a:t>Coma or death may result</a:t>
            </a:r>
          </a:p>
          <a:p>
            <a:pPr marL="285750" marR="0" lvl="0" indent="-241300" algn="l" rtl="0">
              <a:lnSpc>
                <a:spcPct val="90000"/>
              </a:lnSpc>
              <a:spcBef>
                <a:spcPts val="1000"/>
              </a:spcBef>
              <a:spcAft>
                <a:spcPts val="0"/>
              </a:spcAft>
              <a:buClr>
                <a:schemeClr val="lt1"/>
              </a:buClr>
              <a:buSzPct val="100000"/>
              <a:buFont typeface="Arial"/>
              <a:buChar char="•"/>
            </a:pPr>
            <a:r>
              <a:rPr lang="en-US" sz="4600" b="0" i="0" u="none" strike="noStrike" cap="none" dirty="0">
                <a:solidFill>
                  <a:schemeClr val="lt1"/>
                </a:solidFill>
                <a:sym typeface="Calibri"/>
              </a:rPr>
              <a:t>Increased risk if one multiple medications known to increase serotonin level</a:t>
            </a:r>
            <a:r>
              <a:rPr lang="en-US" sz="4600" dirty="0"/>
              <a:t>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PQuestion"/>
          <p:cNvSpPr>
            <a:spLocks noGrp="1"/>
          </p:cNvSpPr>
          <p:nvPr>
            <p:ph type="title" idx="4294967295"/>
          </p:nvPr>
        </p:nvSpPr>
        <p:spPr>
          <a:xfrm>
            <a:off x="0" y="216568"/>
            <a:ext cx="12192000" cy="2622883"/>
          </a:xfrm>
        </p:spPr>
        <p:txBody>
          <a:bodyPr/>
          <a:lstStyle/>
          <a:p>
            <a:pPr lvl="0"/>
            <a:r>
              <a:rPr lang="en-US" sz="2500" b="0" dirty="0" smtClean="0">
                <a:solidFill>
                  <a:schemeClr val="lt1"/>
                </a:solidFill>
              </a:rPr>
              <a:t/>
            </a:r>
            <a:br>
              <a:rPr lang="en-US" sz="2500" b="0" dirty="0" smtClean="0">
                <a:solidFill>
                  <a:schemeClr val="lt1"/>
                </a:solidFill>
              </a:rPr>
            </a:br>
            <a:r>
              <a:rPr lang="en-US" sz="2500" b="0" dirty="0" smtClean="0">
                <a:solidFill>
                  <a:schemeClr val="lt1"/>
                </a:solidFill>
              </a:rPr>
              <a:t>A patient returns to your office for a medication check. Sertraline was started 4 months ago. The dose has been increased twice, and the patient has been taking 200 mg for 2 months. She feels the medication has provided some, but not total, relief from her symptoms, and she has tolerated the medication well. You augment with 40 mg of duloxetine. The next morning the patient calls to report she is not feeling well. She has a headache, chills, her heart is racing, and her temperature is 102 ° F (38.9 ° C). What instructions should you give your patient? </a:t>
            </a:r>
            <a:br>
              <a:rPr lang="en-US" sz="2500" b="0" dirty="0" smtClean="0">
                <a:solidFill>
                  <a:schemeClr val="lt1"/>
                </a:solidFill>
              </a:rPr>
            </a:br>
            <a:endParaRPr lang="en-US" altLang="en-US" sz="2500" dirty="0">
              <a:ea typeface="MS PGothic" charset="-128"/>
            </a:endParaRPr>
          </a:p>
        </p:txBody>
      </p:sp>
      <p:sp>
        <p:nvSpPr>
          <p:cNvPr id="13314" name="TPAnswers"/>
          <p:cNvSpPr>
            <a:spLocks noGrp="1"/>
          </p:cNvSpPr>
          <p:nvPr>
            <p:ph idx="4294967295"/>
            <p:custDataLst>
              <p:tags r:id="rId2"/>
            </p:custDataLst>
          </p:nvPr>
        </p:nvSpPr>
        <p:spPr>
          <a:xfrm>
            <a:off x="336884" y="2839451"/>
            <a:ext cx="6304548" cy="3904248"/>
          </a:xfrm>
        </p:spPr>
        <p:txBody>
          <a:bodyPr>
            <a:normAutofit/>
          </a:bodyPr>
          <a:lstStyle/>
          <a:p>
            <a:pPr marL="514350" indent="-514350">
              <a:buFont typeface="Arial" charset="0"/>
              <a:buAutoNum type="alphaUcPeriod"/>
            </a:pPr>
            <a:r>
              <a:rPr lang="en-US" sz="2800" dirty="0" smtClean="0"/>
              <a:t>Have </a:t>
            </a:r>
            <a:r>
              <a:rPr lang="en-US" sz="2800" dirty="0"/>
              <a:t>her come to your office this afternoon when you have an </a:t>
            </a:r>
            <a:r>
              <a:rPr lang="en-US" sz="2800" dirty="0" smtClean="0"/>
              <a:t>opening</a:t>
            </a:r>
            <a:endParaRPr lang="en-US" altLang="en-US" sz="2800" dirty="0" smtClean="0">
              <a:ea typeface="MS PGothic" charset="-128"/>
            </a:endParaRPr>
          </a:p>
          <a:p>
            <a:pPr marL="514350" indent="-514350">
              <a:buFont typeface="Arial" charset="0"/>
              <a:buAutoNum type="alphaUcPeriod"/>
            </a:pPr>
            <a:r>
              <a:rPr lang="en-US" sz="2800" dirty="0" smtClean="0"/>
              <a:t>Nothing</a:t>
            </a:r>
            <a:r>
              <a:rPr lang="en-US" sz="2800" dirty="0"/>
              <a:t>. It is probably a virus</a:t>
            </a:r>
            <a:r>
              <a:rPr lang="en-US" sz="2800" dirty="0" smtClean="0"/>
              <a:t>.</a:t>
            </a:r>
          </a:p>
          <a:p>
            <a:pPr marL="514350" indent="-514350">
              <a:buFont typeface="Arial" charset="0"/>
              <a:buAutoNum type="alphaUcPeriod"/>
            </a:pPr>
            <a:r>
              <a:rPr lang="en-US" sz="2800" dirty="0"/>
              <a:t>Tell the patient to go directly to the emergency </a:t>
            </a:r>
            <a:r>
              <a:rPr lang="en-US" sz="2800" dirty="0" smtClean="0"/>
              <a:t>department</a:t>
            </a:r>
          </a:p>
          <a:p>
            <a:pPr marL="514350" indent="-514350">
              <a:buFont typeface="Arial" charset="0"/>
              <a:buAutoNum type="alphaUcPeriod"/>
            </a:pPr>
            <a:r>
              <a:rPr lang="en-US" altLang="en-US" sz="2800" dirty="0" smtClean="0">
                <a:ea typeface="MS PGothic" charset="-128"/>
              </a:rPr>
              <a:t>Have her call her primary care physician</a:t>
            </a:r>
            <a:endParaRPr lang="en-US" altLang="en-US" sz="2800" dirty="0">
              <a:ea typeface="MS PGothic" charset="-128"/>
            </a:endParaRPr>
          </a:p>
        </p:txBody>
      </p:sp>
      <p:pic>
        <p:nvPicPr>
          <p:cNvPr id="2" name="TPChart" hidden="1"/>
          <p:cNvPicPr>
            <a:picLocks/>
          </p:cNvPicPr>
          <p:nvPr>
            <p:custDataLst>
              <p:tags r:id="rId3"/>
            </p:custDataLst>
          </p:nvPr>
        </p:nvPicPr>
        <p:blipFill>
          <a:blip r:embed="rId5">
            <a:extLst>
              <a:ext uri="{28A0092B-C50C-407E-A947-70E740481C1C}">
                <a14:useLocalDpi xmlns:a14="http://schemas.microsoft.com/office/drawing/2010/main" val="0"/>
              </a:ext>
            </a:extLst>
          </a:blip>
          <a:stretch>
            <a:fillRect/>
          </a:stretch>
        </p:blipFill>
        <p:spPr>
          <a:xfrm>
            <a:off x="8157411" y="3104146"/>
            <a:ext cx="3198506" cy="3639553"/>
          </a:xfrm>
          <a:prstGeom prst="rect">
            <a:avLst/>
          </a:prstGeom>
        </p:spPr>
      </p:pic>
    </p:spTree>
    <p:custDataLst>
      <p:tags r:id="rId1"/>
    </p:custData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Shape 340"/>
          <p:cNvSpPr txBox="1">
            <a:spLocks noGrp="1"/>
          </p:cNvSpPr>
          <p:nvPr>
            <p:ph type="title"/>
          </p:nvPr>
        </p:nvSpPr>
        <p:spPr>
          <a:xfrm>
            <a:off x="608974" y="176675"/>
            <a:ext cx="11329026" cy="534525"/>
          </a:xfrm>
          <a:prstGeom prst="rect">
            <a:avLst/>
          </a:prstGeom>
          <a:noFill/>
          <a:ln>
            <a:noFill/>
          </a:ln>
        </p:spPr>
        <p:txBody>
          <a:bodyPr wrap="square" lIns="91425" tIns="45700" rIns="91425" bIns="45700" anchor="ctr" anchorCtr="0">
            <a:noAutofit/>
          </a:bodyPr>
          <a:lstStyle/>
          <a:p>
            <a:pPr marL="0" marR="0" lvl="0" indent="0" algn="l" rtl="0">
              <a:spcBef>
                <a:spcPts val="0"/>
              </a:spcBef>
              <a:buClr>
                <a:schemeClr val="lt1"/>
              </a:buClr>
              <a:buSzPct val="25000"/>
              <a:buFont typeface="Calibri"/>
              <a:buNone/>
            </a:pPr>
            <a:r>
              <a:rPr lang="en-US" sz="4200" b="1" i="0" u="none" strike="noStrike" cap="none">
                <a:solidFill>
                  <a:srgbClr val="351C75"/>
                </a:solidFill>
                <a:latin typeface="Calibri"/>
                <a:ea typeface="Calibri"/>
                <a:cs typeface="Calibri"/>
                <a:sym typeface="Calibri"/>
              </a:rPr>
              <a:t>MEDICATIONS THAT CAN INCREASE SEROTONIN</a:t>
            </a:r>
            <a:r>
              <a:rPr lang="en-US" sz="3600" b="1" i="0" u="none" strike="noStrike" cap="none">
                <a:solidFill>
                  <a:srgbClr val="351C75"/>
                </a:solidFill>
                <a:latin typeface="Calibri"/>
                <a:ea typeface="Calibri"/>
                <a:cs typeface="Calibri"/>
                <a:sym typeface="Calibri"/>
              </a:rPr>
              <a:t> </a:t>
            </a:r>
          </a:p>
        </p:txBody>
      </p:sp>
      <p:sp>
        <p:nvSpPr>
          <p:cNvPr id="341" name="Shape 341"/>
          <p:cNvSpPr txBox="1">
            <a:spLocks noGrp="1"/>
          </p:cNvSpPr>
          <p:nvPr>
            <p:ph type="body" idx="1"/>
          </p:nvPr>
        </p:nvSpPr>
        <p:spPr>
          <a:xfrm>
            <a:off x="443325" y="849600"/>
            <a:ext cx="5299650" cy="5734700"/>
          </a:xfrm>
          <a:prstGeom prst="rect">
            <a:avLst/>
          </a:prstGeom>
          <a:noFill/>
          <a:ln>
            <a:noFill/>
          </a:ln>
        </p:spPr>
        <p:txBody>
          <a:bodyPr wrap="square" lIns="91425" tIns="45700" rIns="91425" bIns="45700" anchor="ctr" anchorCtr="0">
            <a:noAutofit/>
          </a:bodyPr>
          <a:lstStyle/>
          <a:p>
            <a:pPr marL="285750" marR="0" lvl="0" indent="-298450" algn="l" rtl="0">
              <a:spcBef>
                <a:spcPts val="0"/>
              </a:spcBef>
              <a:spcAft>
                <a:spcPts val="0"/>
              </a:spcAft>
              <a:buClr>
                <a:srgbClr val="FFD966"/>
              </a:buClr>
              <a:buSzPct val="100000"/>
              <a:buFont typeface="Arial"/>
              <a:buChar char="•"/>
            </a:pPr>
            <a:r>
              <a:rPr lang="en-US" sz="2400" b="1" i="0" u="none" strike="noStrike" cap="none" dirty="0" smtClean="0">
                <a:solidFill>
                  <a:srgbClr val="FFD966"/>
                </a:solidFill>
                <a:sym typeface="Calibri"/>
              </a:rPr>
              <a:t>Antidepressants</a:t>
            </a:r>
            <a:endParaRPr lang="en-US" sz="2400" b="1" i="0" u="none" strike="noStrike" cap="none" dirty="0">
              <a:solidFill>
                <a:srgbClr val="FFD966"/>
              </a:solidFill>
              <a:sym typeface="Calibri"/>
            </a:endParaRPr>
          </a:p>
          <a:p>
            <a:pPr marL="742950" marR="0" lvl="1" indent="-298450" algn="l" rtl="0">
              <a:spcBef>
                <a:spcPts val="1000"/>
              </a:spcBef>
              <a:spcAft>
                <a:spcPts val="0"/>
              </a:spcAft>
              <a:buClr>
                <a:schemeClr val="lt1"/>
              </a:buClr>
              <a:buSzPct val="100000"/>
              <a:buFont typeface="Arial"/>
              <a:buChar char="•"/>
            </a:pPr>
            <a:r>
              <a:rPr lang="en-US" sz="2400" b="0" i="0" u="none" strike="noStrike" cap="none" dirty="0">
                <a:solidFill>
                  <a:schemeClr val="lt1"/>
                </a:solidFill>
                <a:sym typeface="Calibri"/>
              </a:rPr>
              <a:t>SSRIs, SNRIs</a:t>
            </a:r>
          </a:p>
          <a:p>
            <a:pPr marL="742950" marR="0" lvl="1" indent="-298450" algn="l" rtl="0">
              <a:spcBef>
                <a:spcPts val="1000"/>
              </a:spcBef>
              <a:spcAft>
                <a:spcPts val="0"/>
              </a:spcAft>
              <a:buClr>
                <a:schemeClr val="lt1"/>
              </a:buClr>
              <a:buSzPct val="100000"/>
              <a:buFont typeface="Arial"/>
              <a:buChar char="•"/>
            </a:pPr>
            <a:r>
              <a:rPr lang="en-US" sz="2400" dirty="0"/>
              <a:t>Bupropion</a:t>
            </a:r>
          </a:p>
          <a:p>
            <a:pPr marL="742950" marR="0" lvl="1" indent="-298450" algn="l" rtl="0">
              <a:spcBef>
                <a:spcPts val="1000"/>
              </a:spcBef>
              <a:spcAft>
                <a:spcPts val="0"/>
              </a:spcAft>
              <a:buClr>
                <a:schemeClr val="lt1"/>
              </a:buClr>
              <a:buSzPct val="100000"/>
              <a:buFont typeface="Arial"/>
              <a:buChar char="•"/>
            </a:pPr>
            <a:r>
              <a:rPr lang="en-US" sz="2400" b="0" i="0" u="none" strike="noStrike" cap="none" dirty="0">
                <a:solidFill>
                  <a:schemeClr val="lt1"/>
                </a:solidFill>
                <a:sym typeface="Calibri"/>
              </a:rPr>
              <a:t>TCAs, MAOIs</a:t>
            </a:r>
          </a:p>
          <a:p>
            <a:pPr marL="285750" marR="0" lvl="0" indent="-298450" algn="l" rtl="0">
              <a:spcBef>
                <a:spcPts val="1000"/>
              </a:spcBef>
              <a:spcAft>
                <a:spcPts val="0"/>
              </a:spcAft>
              <a:buClr>
                <a:srgbClr val="FFD966"/>
              </a:buClr>
              <a:buSzPct val="100000"/>
              <a:buFont typeface="Arial"/>
              <a:buChar char="•"/>
            </a:pPr>
            <a:r>
              <a:rPr lang="en-US" sz="2400" b="1" i="0" u="none" strike="noStrike" cap="none" dirty="0">
                <a:solidFill>
                  <a:srgbClr val="FFD966"/>
                </a:solidFill>
                <a:sym typeface="Calibri"/>
              </a:rPr>
              <a:t>Migraine Medications</a:t>
            </a:r>
          </a:p>
          <a:p>
            <a:pPr marL="742950" marR="0" lvl="1" indent="-298450" algn="l" rtl="0">
              <a:spcBef>
                <a:spcPts val="1000"/>
              </a:spcBef>
              <a:spcAft>
                <a:spcPts val="0"/>
              </a:spcAft>
              <a:buClr>
                <a:schemeClr val="lt1"/>
              </a:buClr>
              <a:buSzPct val="100000"/>
              <a:buFont typeface="Arial"/>
              <a:buChar char="•"/>
            </a:pPr>
            <a:r>
              <a:rPr lang="en-US" sz="2400" b="0" i="0" u="none" strike="noStrike" cap="none" dirty="0" err="1">
                <a:solidFill>
                  <a:schemeClr val="lt1"/>
                </a:solidFill>
                <a:sym typeface="Calibri"/>
              </a:rPr>
              <a:t>Triptans</a:t>
            </a:r>
            <a:endParaRPr lang="en-US" sz="2400" b="0" i="0" u="none" strike="noStrike" cap="none" dirty="0">
              <a:solidFill>
                <a:schemeClr val="lt1"/>
              </a:solidFill>
              <a:sym typeface="Calibri"/>
            </a:endParaRPr>
          </a:p>
          <a:p>
            <a:pPr marL="742950" marR="0" lvl="1" indent="-298450" algn="l" rtl="0">
              <a:spcBef>
                <a:spcPts val="1000"/>
              </a:spcBef>
              <a:spcAft>
                <a:spcPts val="0"/>
              </a:spcAft>
              <a:buClr>
                <a:schemeClr val="lt1"/>
              </a:buClr>
              <a:buSzPct val="100000"/>
              <a:buFont typeface="Arial"/>
              <a:buChar char="•"/>
            </a:pPr>
            <a:r>
              <a:rPr lang="en-US" sz="2400" b="0" i="0" u="none" strike="noStrike" cap="none" dirty="0" err="1">
                <a:solidFill>
                  <a:schemeClr val="lt1"/>
                </a:solidFill>
                <a:sym typeface="Calibri"/>
              </a:rPr>
              <a:t>Tegretol</a:t>
            </a:r>
            <a:r>
              <a:rPr lang="en-US" sz="2400" b="0" i="0" u="none" strike="noStrike" cap="none" dirty="0">
                <a:solidFill>
                  <a:schemeClr val="lt1"/>
                </a:solidFill>
                <a:sym typeface="Calibri"/>
              </a:rPr>
              <a:t>, Depakote</a:t>
            </a:r>
          </a:p>
          <a:p>
            <a:pPr marL="285750" marR="0" lvl="0" indent="-298450" algn="l" rtl="0">
              <a:spcBef>
                <a:spcPts val="1000"/>
              </a:spcBef>
              <a:spcAft>
                <a:spcPts val="0"/>
              </a:spcAft>
              <a:buClr>
                <a:srgbClr val="FFD966"/>
              </a:buClr>
              <a:buSzPct val="100000"/>
              <a:buFont typeface="Arial"/>
              <a:buChar char="•"/>
            </a:pPr>
            <a:r>
              <a:rPr lang="en-US" sz="2400" b="1" i="0" u="none" strike="noStrike" cap="none" dirty="0">
                <a:solidFill>
                  <a:srgbClr val="FFD966"/>
                </a:solidFill>
                <a:sym typeface="Calibri"/>
              </a:rPr>
              <a:t>Herbal Supplements</a:t>
            </a:r>
          </a:p>
          <a:p>
            <a:pPr marL="742950" marR="0" lvl="1" indent="-298450" algn="l" rtl="0">
              <a:spcBef>
                <a:spcPts val="1000"/>
              </a:spcBef>
              <a:spcAft>
                <a:spcPts val="0"/>
              </a:spcAft>
              <a:buClr>
                <a:schemeClr val="lt1"/>
              </a:buClr>
              <a:buSzPct val="100000"/>
              <a:buFont typeface="Arial"/>
              <a:buChar char="•"/>
            </a:pPr>
            <a:r>
              <a:rPr lang="en-US" sz="2400" b="0" i="0" u="none" strike="noStrike" cap="none" dirty="0">
                <a:solidFill>
                  <a:schemeClr val="lt1"/>
                </a:solidFill>
                <a:sym typeface="Calibri"/>
              </a:rPr>
              <a:t>St John’s </a:t>
            </a:r>
            <a:r>
              <a:rPr lang="en-US" sz="2400" b="0" i="0" u="none" strike="noStrike" cap="none" dirty="0" err="1">
                <a:solidFill>
                  <a:schemeClr val="lt1"/>
                </a:solidFill>
                <a:sym typeface="Calibri"/>
              </a:rPr>
              <a:t>Wort</a:t>
            </a:r>
            <a:r>
              <a:rPr lang="en-US" sz="2400" b="0" i="0" u="none" strike="noStrike" cap="none" dirty="0">
                <a:solidFill>
                  <a:schemeClr val="lt1"/>
                </a:solidFill>
                <a:sym typeface="Calibri"/>
              </a:rPr>
              <a:t>, Ginseng, Nutmeg</a:t>
            </a:r>
          </a:p>
          <a:p>
            <a:pPr marL="285750" marR="0" lvl="0" indent="-298450" algn="l" rtl="0">
              <a:spcBef>
                <a:spcPts val="1000"/>
              </a:spcBef>
              <a:spcAft>
                <a:spcPts val="0"/>
              </a:spcAft>
              <a:buClr>
                <a:srgbClr val="FFD966"/>
              </a:buClr>
              <a:buSzPct val="100000"/>
              <a:buFont typeface="Arial"/>
              <a:buChar char="•"/>
            </a:pPr>
            <a:r>
              <a:rPr lang="en-US" sz="2400" b="1" i="0" u="none" strike="noStrike" cap="none" dirty="0">
                <a:solidFill>
                  <a:srgbClr val="FFD966"/>
                </a:solidFill>
                <a:sym typeface="Calibri"/>
              </a:rPr>
              <a:t>Cold and Cough Medications</a:t>
            </a:r>
          </a:p>
          <a:p>
            <a:pPr marL="742950" marR="0" lvl="1" indent="-298450" algn="l" rtl="0">
              <a:spcBef>
                <a:spcPts val="1000"/>
              </a:spcBef>
              <a:spcAft>
                <a:spcPts val="0"/>
              </a:spcAft>
              <a:buClr>
                <a:schemeClr val="lt1"/>
              </a:buClr>
              <a:buSzPct val="100000"/>
              <a:buFont typeface="Arial"/>
              <a:buChar char="•"/>
            </a:pPr>
            <a:r>
              <a:rPr lang="en-US" sz="2400" b="0" i="0" u="none" strike="noStrike" cap="none" dirty="0">
                <a:solidFill>
                  <a:schemeClr val="lt1"/>
                </a:solidFill>
                <a:sym typeface="Calibri"/>
              </a:rPr>
              <a:t>Dextromethorphan, </a:t>
            </a:r>
            <a:r>
              <a:rPr lang="en-US" sz="2400" b="0" i="0" u="none" strike="noStrike" cap="none" dirty="0" err="1">
                <a:solidFill>
                  <a:schemeClr val="lt1"/>
                </a:solidFill>
                <a:sym typeface="Calibri"/>
              </a:rPr>
              <a:t>Delsym</a:t>
            </a:r>
            <a:endParaRPr lang="en-US" sz="2400" b="0" i="0" u="none" strike="noStrike" cap="none" dirty="0">
              <a:solidFill>
                <a:schemeClr val="lt1"/>
              </a:solidFill>
              <a:sym typeface="Calibri"/>
            </a:endParaRPr>
          </a:p>
          <a:p>
            <a:pPr marL="742950" marR="0" lvl="1" indent="-298450" algn="l" rtl="0">
              <a:spcBef>
                <a:spcPts val="1000"/>
              </a:spcBef>
              <a:spcAft>
                <a:spcPts val="0"/>
              </a:spcAft>
              <a:buClr>
                <a:schemeClr val="lt1"/>
              </a:buClr>
              <a:buSzPct val="100000"/>
              <a:buFont typeface="Arial"/>
              <a:buChar char="•"/>
            </a:pPr>
            <a:r>
              <a:rPr lang="en-US" sz="2400" b="0" i="0" u="none" strike="noStrike" cap="none" dirty="0" err="1">
                <a:solidFill>
                  <a:schemeClr val="lt1"/>
                </a:solidFill>
                <a:sym typeface="Calibri"/>
              </a:rPr>
              <a:t>Mucinex</a:t>
            </a:r>
            <a:endParaRPr lang="en-US" sz="2400" b="0" i="0" u="none" strike="noStrike" cap="none" dirty="0">
              <a:solidFill>
                <a:schemeClr val="lt1"/>
              </a:solidFill>
              <a:sym typeface="Calibri"/>
            </a:endParaRPr>
          </a:p>
        </p:txBody>
      </p:sp>
      <p:sp>
        <p:nvSpPr>
          <p:cNvPr id="342" name="Shape 342"/>
          <p:cNvSpPr txBox="1">
            <a:spLocks noGrp="1"/>
          </p:cNvSpPr>
          <p:nvPr>
            <p:ph type="body" idx="2"/>
          </p:nvPr>
        </p:nvSpPr>
        <p:spPr>
          <a:xfrm>
            <a:off x="5742975" y="849600"/>
            <a:ext cx="5979125" cy="5734700"/>
          </a:xfrm>
          <a:prstGeom prst="rect">
            <a:avLst/>
          </a:prstGeom>
          <a:noFill/>
          <a:ln>
            <a:noFill/>
          </a:ln>
        </p:spPr>
        <p:txBody>
          <a:bodyPr wrap="square" lIns="91425" tIns="45700" rIns="91425" bIns="45700" anchor="ctr" anchorCtr="0">
            <a:noAutofit/>
          </a:bodyPr>
          <a:lstStyle/>
          <a:p>
            <a:pPr marL="285750" marR="0" lvl="0" indent="-298450" algn="l" rtl="0">
              <a:spcBef>
                <a:spcPts val="0"/>
              </a:spcBef>
              <a:spcAft>
                <a:spcPts val="0"/>
              </a:spcAft>
              <a:buClr>
                <a:srgbClr val="FFD966"/>
              </a:buClr>
              <a:buSzPct val="100000"/>
              <a:buFont typeface="Arial"/>
              <a:buChar char="•"/>
            </a:pPr>
            <a:r>
              <a:rPr lang="en-US" sz="2400" b="1" i="0" u="none" strike="noStrike" cap="none" dirty="0">
                <a:solidFill>
                  <a:srgbClr val="FFD966"/>
                </a:solidFill>
                <a:sym typeface="Calibri"/>
              </a:rPr>
              <a:t>Illegal Drugs</a:t>
            </a:r>
          </a:p>
          <a:p>
            <a:pPr marL="742950" marR="0" lvl="1" indent="-298450" algn="l" rtl="0">
              <a:spcBef>
                <a:spcPts val="1000"/>
              </a:spcBef>
              <a:spcAft>
                <a:spcPts val="0"/>
              </a:spcAft>
              <a:buClr>
                <a:schemeClr val="lt1"/>
              </a:buClr>
              <a:buSzPct val="100000"/>
              <a:buFont typeface="Arial"/>
              <a:buChar char="•"/>
            </a:pPr>
            <a:r>
              <a:rPr lang="en-US" sz="2400" b="0" i="0" u="none" strike="noStrike" cap="none" dirty="0">
                <a:solidFill>
                  <a:schemeClr val="lt1"/>
                </a:solidFill>
                <a:sym typeface="Calibri"/>
              </a:rPr>
              <a:t>LSD, Ecstasy</a:t>
            </a:r>
          </a:p>
          <a:p>
            <a:pPr marL="742950" marR="0" lvl="1" indent="-298450" algn="l" rtl="0">
              <a:spcBef>
                <a:spcPts val="1000"/>
              </a:spcBef>
              <a:spcAft>
                <a:spcPts val="0"/>
              </a:spcAft>
              <a:buClr>
                <a:schemeClr val="lt1"/>
              </a:buClr>
              <a:buSzPct val="100000"/>
              <a:buFont typeface="Arial"/>
              <a:buChar char="•"/>
            </a:pPr>
            <a:r>
              <a:rPr lang="en-US" sz="2400" b="0" i="0" u="none" strike="noStrike" cap="none" dirty="0">
                <a:solidFill>
                  <a:schemeClr val="lt1"/>
                </a:solidFill>
                <a:sym typeface="Calibri"/>
              </a:rPr>
              <a:t>Cocaine, Amphetamines</a:t>
            </a:r>
          </a:p>
          <a:p>
            <a:pPr marL="285750" marR="0" lvl="0" indent="-298450" algn="l" rtl="0">
              <a:spcBef>
                <a:spcPts val="1000"/>
              </a:spcBef>
              <a:spcAft>
                <a:spcPts val="0"/>
              </a:spcAft>
              <a:buClr>
                <a:srgbClr val="FFD966"/>
              </a:buClr>
              <a:buSzPct val="100000"/>
              <a:buFont typeface="Arial"/>
              <a:buChar char="•"/>
            </a:pPr>
            <a:r>
              <a:rPr lang="en-US" sz="2400" b="1" i="0" u="none" strike="noStrike" cap="none" dirty="0">
                <a:solidFill>
                  <a:srgbClr val="FFD966"/>
                </a:solidFill>
                <a:sym typeface="Calibri"/>
              </a:rPr>
              <a:t>Lithium</a:t>
            </a:r>
          </a:p>
          <a:p>
            <a:pPr marL="285750" marR="0" lvl="0" indent="-298450" algn="l" rtl="0">
              <a:spcBef>
                <a:spcPts val="1000"/>
              </a:spcBef>
              <a:spcAft>
                <a:spcPts val="0"/>
              </a:spcAft>
              <a:buClr>
                <a:srgbClr val="FFD966"/>
              </a:buClr>
              <a:buSzPct val="100000"/>
              <a:buFont typeface="Arial"/>
              <a:buChar char="•"/>
            </a:pPr>
            <a:r>
              <a:rPr lang="en-US" sz="2400" b="1" i="0" u="none" strike="noStrike" cap="none" dirty="0">
                <a:solidFill>
                  <a:srgbClr val="FFD966"/>
                </a:solidFill>
                <a:sym typeface="Calibri"/>
              </a:rPr>
              <a:t>Anti-Nausea Medications</a:t>
            </a:r>
          </a:p>
          <a:p>
            <a:pPr marL="742950" marR="0" lvl="1" indent="-298450" algn="l" rtl="0">
              <a:spcBef>
                <a:spcPts val="1000"/>
              </a:spcBef>
              <a:spcAft>
                <a:spcPts val="0"/>
              </a:spcAft>
              <a:buClr>
                <a:schemeClr val="lt1"/>
              </a:buClr>
              <a:buSzPct val="100000"/>
              <a:buFont typeface="Arial"/>
              <a:buChar char="•"/>
            </a:pPr>
            <a:r>
              <a:rPr lang="en-US" sz="2400" b="0" i="0" u="none" strike="noStrike" cap="none" dirty="0">
                <a:solidFill>
                  <a:schemeClr val="lt1"/>
                </a:solidFill>
                <a:sym typeface="Calibri"/>
              </a:rPr>
              <a:t>Zofran, Reglan, </a:t>
            </a:r>
            <a:r>
              <a:rPr lang="en-US" sz="2400" b="0" i="0" u="none" strike="noStrike" cap="none" dirty="0" err="1">
                <a:solidFill>
                  <a:schemeClr val="lt1"/>
                </a:solidFill>
                <a:sym typeface="Calibri"/>
              </a:rPr>
              <a:t>Droperidol</a:t>
            </a:r>
            <a:endParaRPr lang="en-US" sz="2400" b="0" i="0" u="none" strike="noStrike" cap="none" dirty="0">
              <a:solidFill>
                <a:schemeClr val="lt1"/>
              </a:solidFill>
              <a:sym typeface="Calibri"/>
            </a:endParaRPr>
          </a:p>
          <a:p>
            <a:pPr marL="285750" marR="0" lvl="0" indent="-298450" algn="l" rtl="0">
              <a:spcBef>
                <a:spcPts val="1000"/>
              </a:spcBef>
              <a:spcAft>
                <a:spcPts val="0"/>
              </a:spcAft>
              <a:buClr>
                <a:schemeClr val="lt1"/>
              </a:buClr>
              <a:buSzPct val="100000"/>
              <a:buFont typeface="Arial"/>
              <a:buChar char="•"/>
            </a:pPr>
            <a:r>
              <a:rPr lang="en-US" sz="2400" b="1" i="0" u="none" strike="noStrike" cap="none" dirty="0">
                <a:solidFill>
                  <a:srgbClr val="FFD966"/>
                </a:solidFill>
                <a:sym typeface="Calibri"/>
              </a:rPr>
              <a:t>Antibiotic</a:t>
            </a:r>
            <a:r>
              <a:rPr lang="en-US" sz="2400" b="0" i="0" u="none" strike="noStrike" cap="none" dirty="0">
                <a:solidFill>
                  <a:srgbClr val="FFD966"/>
                </a:solidFill>
                <a:sym typeface="Calibri"/>
              </a:rPr>
              <a:t>-</a:t>
            </a:r>
            <a:r>
              <a:rPr lang="en-US" sz="2400" b="0" i="0" u="none" strike="noStrike" cap="none" dirty="0">
                <a:solidFill>
                  <a:schemeClr val="lt1"/>
                </a:solidFill>
                <a:sym typeface="Calibri"/>
              </a:rPr>
              <a:t> Linezolid</a:t>
            </a:r>
          </a:p>
          <a:p>
            <a:pPr marL="285750" marR="0" lvl="0" indent="-298450" algn="l" rtl="0">
              <a:spcBef>
                <a:spcPts val="1000"/>
              </a:spcBef>
              <a:spcAft>
                <a:spcPts val="0"/>
              </a:spcAft>
              <a:buClr>
                <a:schemeClr val="lt1"/>
              </a:buClr>
              <a:buSzPct val="100000"/>
              <a:buFont typeface="Arial"/>
              <a:buChar char="•"/>
            </a:pPr>
            <a:r>
              <a:rPr lang="en-US" sz="2400" b="1" dirty="0">
                <a:solidFill>
                  <a:srgbClr val="FFD966"/>
                </a:solidFill>
              </a:rPr>
              <a:t>Antiretroviral</a:t>
            </a:r>
            <a:r>
              <a:rPr lang="en-US" sz="2400" b="0" i="0" u="none" strike="noStrike" cap="none" dirty="0">
                <a:solidFill>
                  <a:srgbClr val="FFD966"/>
                </a:solidFill>
                <a:sym typeface="Calibri"/>
              </a:rPr>
              <a:t>-</a:t>
            </a:r>
            <a:r>
              <a:rPr lang="en-US" sz="2400" b="0" i="0" u="none" strike="noStrike" cap="none" dirty="0">
                <a:solidFill>
                  <a:schemeClr val="lt1"/>
                </a:solidFill>
                <a:sym typeface="Calibri"/>
              </a:rPr>
              <a:t> Ritonavir</a:t>
            </a:r>
          </a:p>
          <a:p>
            <a:pPr marL="285750" marR="0" lvl="0" indent="-298450" algn="l" rtl="0">
              <a:spcBef>
                <a:spcPts val="1000"/>
              </a:spcBef>
              <a:spcAft>
                <a:spcPts val="0"/>
              </a:spcAft>
              <a:buClr>
                <a:srgbClr val="FFD966"/>
              </a:buClr>
              <a:buSzPct val="100000"/>
              <a:buFont typeface="Arial"/>
              <a:buChar char="•"/>
            </a:pPr>
            <a:r>
              <a:rPr lang="en-US" sz="2400" b="1" i="0" u="none" strike="noStrike" cap="none" dirty="0">
                <a:solidFill>
                  <a:srgbClr val="FFD966"/>
                </a:solidFill>
                <a:sym typeface="Calibri"/>
              </a:rPr>
              <a:t>Pain Medications</a:t>
            </a:r>
          </a:p>
          <a:p>
            <a:pPr marL="742950" marR="0" lvl="1" indent="-298450" algn="l" rtl="0">
              <a:spcBef>
                <a:spcPts val="1000"/>
              </a:spcBef>
              <a:spcAft>
                <a:spcPts val="0"/>
              </a:spcAft>
              <a:buClr>
                <a:schemeClr val="lt1"/>
              </a:buClr>
              <a:buSzPct val="100000"/>
              <a:buFont typeface="Arial"/>
              <a:buChar char="•"/>
            </a:pPr>
            <a:r>
              <a:rPr lang="en-US" sz="2400" b="0" i="0" u="none" strike="noStrike" cap="none" dirty="0" err="1">
                <a:solidFill>
                  <a:schemeClr val="lt1"/>
                </a:solidFill>
                <a:sym typeface="Calibri"/>
              </a:rPr>
              <a:t>Meperidine</a:t>
            </a:r>
            <a:endParaRPr lang="en-US" sz="2400" b="0" i="0" u="none" strike="noStrike" cap="none" dirty="0">
              <a:solidFill>
                <a:schemeClr val="lt1"/>
              </a:solidFill>
              <a:sym typeface="Calibri"/>
            </a:endParaRPr>
          </a:p>
          <a:p>
            <a:pPr marL="742950" marR="0" lvl="1" indent="-298450" algn="l" rtl="0">
              <a:spcBef>
                <a:spcPts val="1000"/>
              </a:spcBef>
              <a:spcAft>
                <a:spcPts val="0"/>
              </a:spcAft>
              <a:buClr>
                <a:schemeClr val="lt1"/>
              </a:buClr>
              <a:buSzPct val="100000"/>
              <a:buFont typeface="Arial"/>
              <a:buChar char="•"/>
            </a:pPr>
            <a:r>
              <a:rPr lang="en-US" sz="2400" b="0" i="0" u="none" strike="noStrike" cap="none" dirty="0">
                <a:solidFill>
                  <a:schemeClr val="lt1"/>
                </a:solidFill>
                <a:sym typeface="Calibri"/>
              </a:rPr>
              <a:t>Tramadol</a:t>
            </a:r>
          </a:p>
          <a:p>
            <a:pPr marL="742950" marR="0" lvl="1" indent="-298450" algn="l" rtl="0">
              <a:spcBef>
                <a:spcPts val="1000"/>
              </a:spcBef>
              <a:spcAft>
                <a:spcPts val="0"/>
              </a:spcAft>
              <a:buClr>
                <a:schemeClr val="lt1"/>
              </a:buClr>
              <a:buSzPct val="100000"/>
              <a:buFont typeface="Arial"/>
              <a:buChar char="•"/>
            </a:pPr>
            <a:r>
              <a:rPr lang="en-US" sz="2400" b="0" i="0" u="none" strike="noStrike" cap="none" dirty="0">
                <a:solidFill>
                  <a:schemeClr val="lt1"/>
                </a:solidFill>
                <a:sym typeface="Calibri"/>
              </a:rPr>
              <a:t>Fentanyl, Codeine, Oxycodone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188075" y="235100"/>
            <a:ext cx="6528900" cy="1121700"/>
          </a:xfrm>
          <a:prstGeom prst="rect">
            <a:avLst/>
          </a:prstGeom>
          <a:noFill/>
          <a:ln>
            <a:noFill/>
          </a:ln>
        </p:spPr>
        <p:txBody>
          <a:bodyPr wrap="square" lIns="91425" tIns="45700" rIns="91425" bIns="45700" anchor="ctr" anchorCtr="0">
            <a:noAutofit/>
          </a:bodyPr>
          <a:lstStyle/>
          <a:p>
            <a:pPr marL="0" marR="0" lvl="0" indent="0" algn="l" rtl="0">
              <a:spcBef>
                <a:spcPts val="0"/>
              </a:spcBef>
              <a:buClr>
                <a:schemeClr val="lt1"/>
              </a:buClr>
              <a:buSzPct val="25000"/>
              <a:buFont typeface="Calibri"/>
              <a:buNone/>
            </a:pPr>
            <a:r>
              <a:rPr lang="en-US" sz="4200" b="1" i="0" u="none" strike="noStrike" cap="none">
                <a:solidFill>
                  <a:srgbClr val="351C75"/>
                </a:solidFill>
              </a:rPr>
              <a:t>5 P’S OF CASE FORMULATION</a:t>
            </a:r>
          </a:p>
        </p:txBody>
      </p:sp>
      <p:sp>
        <p:nvSpPr>
          <p:cNvPr id="180" name="Shape 180"/>
          <p:cNvSpPr txBox="1">
            <a:spLocks noGrp="1"/>
          </p:cNvSpPr>
          <p:nvPr>
            <p:ph type="body" idx="1"/>
          </p:nvPr>
        </p:nvSpPr>
        <p:spPr>
          <a:xfrm>
            <a:off x="188074" y="1530600"/>
            <a:ext cx="6528900" cy="4796700"/>
          </a:xfrm>
          <a:prstGeom prst="rect">
            <a:avLst/>
          </a:prstGeom>
          <a:noFill/>
          <a:ln>
            <a:noFill/>
          </a:ln>
        </p:spPr>
        <p:txBody>
          <a:bodyPr wrap="square" lIns="91425" tIns="45700" rIns="91425" bIns="45700" anchor="ctr" anchorCtr="0">
            <a:noAutofit/>
          </a:bodyPr>
          <a:lstStyle/>
          <a:p>
            <a:pPr marL="285750" marR="0" lvl="0" indent="-285750" algn="l" rtl="0">
              <a:spcBef>
                <a:spcPts val="0"/>
              </a:spcBef>
              <a:spcAft>
                <a:spcPts val="0"/>
              </a:spcAft>
              <a:buClr>
                <a:schemeClr val="lt1"/>
              </a:buClr>
              <a:buSzPct val="100000"/>
              <a:buFont typeface="Arial"/>
              <a:buChar char="•"/>
            </a:pPr>
            <a:r>
              <a:rPr lang="en-US" sz="3400" b="1" i="0" u="none" strike="noStrike" cap="none" dirty="0">
                <a:solidFill>
                  <a:srgbClr val="FFD966"/>
                </a:solidFill>
                <a:sym typeface="Calibri"/>
              </a:rPr>
              <a:t>Presenting</a:t>
            </a:r>
            <a:r>
              <a:rPr lang="en-US" sz="3400" b="0" i="0" u="none" strike="noStrike" cap="none" dirty="0">
                <a:solidFill>
                  <a:schemeClr val="lt1"/>
                </a:solidFill>
                <a:sym typeface="Calibri"/>
              </a:rPr>
              <a:t> </a:t>
            </a:r>
            <a:r>
              <a:rPr lang="en-US" sz="3400" dirty="0"/>
              <a:t>p</a:t>
            </a:r>
            <a:r>
              <a:rPr lang="en-US" sz="3400" b="0" i="0" u="none" strike="noStrike" cap="none" dirty="0">
                <a:solidFill>
                  <a:schemeClr val="lt1"/>
                </a:solidFill>
                <a:sym typeface="Calibri"/>
              </a:rPr>
              <a:t>roblem(s)</a:t>
            </a:r>
          </a:p>
          <a:p>
            <a:pPr marL="285750" marR="0" lvl="0" indent="-285750" algn="l" rtl="0">
              <a:spcBef>
                <a:spcPts val="1000"/>
              </a:spcBef>
              <a:spcAft>
                <a:spcPts val="0"/>
              </a:spcAft>
              <a:buClr>
                <a:schemeClr val="lt1"/>
              </a:buClr>
              <a:buSzPct val="100000"/>
              <a:buFont typeface="Arial"/>
              <a:buChar char="•"/>
            </a:pPr>
            <a:r>
              <a:rPr lang="en-US" sz="3400" b="1" i="0" u="none" strike="noStrike" cap="none" dirty="0">
                <a:solidFill>
                  <a:srgbClr val="FFD966"/>
                </a:solidFill>
                <a:sym typeface="Calibri"/>
              </a:rPr>
              <a:t>Predisposing</a:t>
            </a:r>
            <a:r>
              <a:rPr lang="en-US" sz="3400" b="0" i="0" u="none" strike="noStrike" cap="none" dirty="0">
                <a:solidFill>
                  <a:schemeClr val="lt1"/>
                </a:solidFill>
                <a:sym typeface="Calibri"/>
              </a:rPr>
              <a:t> </a:t>
            </a:r>
            <a:r>
              <a:rPr lang="en-US" sz="3400" dirty="0"/>
              <a:t>f</a:t>
            </a:r>
            <a:r>
              <a:rPr lang="en-US" sz="3400" b="0" i="0" u="none" strike="noStrike" cap="none" dirty="0">
                <a:solidFill>
                  <a:schemeClr val="lt1"/>
                </a:solidFill>
                <a:sym typeface="Calibri"/>
              </a:rPr>
              <a:t>actors which make the person vulnerable</a:t>
            </a:r>
          </a:p>
          <a:p>
            <a:pPr marL="285750" marR="0" lvl="0" indent="-285750" algn="l" rtl="0">
              <a:spcBef>
                <a:spcPts val="1000"/>
              </a:spcBef>
              <a:spcAft>
                <a:spcPts val="0"/>
              </a:spcAft>
              <a:buClr>
                <a:schemeClr val="lt1"/>
              </a:buClr>
              <a:buSzPct val="100000"/>
              <a:buFont typeface="Arial"/>
              <a:buChar char="•"/>
            </a:pPr>
            <a:r>
              <a:rPr lang="en-US" sz="3400" b="1" i="0" u="none" strike="noStrike" cap="none" dirty="0">
                <a:solidFill>
                  <a:srgbClr val="FFD966"/>
                </a:solidFill>
                <a:sym typeface="Calibri"/>
              </a:rPr>
              <a:t>Precipitating</a:t>
            </a:r>
            <a:r>
              <a:rPr lang="en-US" sz="3400" b="0" i="0" u="none" strike="noStrike" cap="none" dirty="0">
                <a:solidFill>
                  <a:schemeClr val="lt1"/>
                </a:solidFill>
                <a:sym typeface="Calibri"/>
              </a:rPr>
              <a:t> factors which triggered the problem</a:t>
            </a:r>
          </a:p>
          <a:p>
            <a:pPr marL="285750" marR="0" lvl="0" indent="-285750" algn="l" rtl="0">
              <a:spcBef>
                <a:spcPts val="1000"/>
              </a:spcBef>
              <a:spcAft>
                <a:spcPts val="0"/>
              </a:spcAft>
              <a:buClr>
                <a:schemeClr val="lt1"/>
              </a:buClr>
              <a:buSzPct val="100000"/>
              <a:buFont typeface="Arial"/>
              <a:buChar char="•"/>
            </a:pPr>
            <a:r>
              <a:rPr lang="en-US" sz="3400" b="1" i="0" u="none" strike="noStrike" cap="none" dirty="0">
                <a:solidFill>
                  <a:srgbClr val="FFD966"/>
                </a:solidFill>
                <a:sym typeface="Calibri"/>
              </a:rPr>
              <a:t>Perpetuating</a:t>
            </a:r>
            <a:r>
              <a:rPr lang="en-US" sz="3400" b="0" i="0" u="none" strike="noStrike" cap="none" dirty="0">
                <a:solidFill>
                  <a:schemeClr val="lt1"/>
                </a:solidFill>
                <a:sym typeface="Calibri"/>
              </a:rPr>
              <a:t> factors which keep a problem going</a:t>
            </a:r>
          </a:p>
          <a:p>
            <a:pPr marL="285750" marR="0" lvl="0" indent="-285750" algn="l" rtl="0">
              <a:spcBef>
                <a:spcPts val="1000"/>
              </a:spcBef>
              <a:spcAft>
                <a:spcPts val="0"/>
              </a:spcAft>
              <a:buClr>
                <a:schemeClr val="lt1"/>
              </a:buClr>
              <a:buSzPct val="100000"/>
              <a:buFont typeface="Arial"/>
              <a:buChar char="•"/>
            </a:pPr>
            <a:r>
              <a:rPr lang="en-US" sz="3400" b="1" i="0" u="none" strike="noStrike" cap="none" dirty="0">
                <a:solidFill>
                  <a:srgbClr val="FFD966"/>
                </a:solidFill>
                <a:sym typeface="Calibri"/>
              </a:rPr>
              <a:t>Protective</a:t>
            </a:r>
            <a:r>
              <a:rPr lang="en-US" sz="3400" b="0" i="0" u="none" strike="noStrike" cap="none" dirty="0">
                <a:solidFill>
                  <a:srgbClr val="1155CC"/>
                </a:solidFill>
                <a:sym typeface="Calibri"/>
              </a:rPr>
              <a:t> </a:t>
            </a:r>
            <a:r>
              <a:rPr lang="en-US" sz="3400" dirty="0"/>
              <a:t>f</a:t>
            </a:r>
            <a:r>
              <a:rPr lang="en-US" sz="3400" b="0" i="0" u="none" strike="noStrike" cap="none" dirty="0">
                <a:solidFill>
                  <a:schemeClr val="lt1"/>
                </a:solidFill>
                <a:sym typeface="Calibri"/>
              </a:rPr>
              <a:t>actors</a:t>
            </a:r>
          </a:p>
        </p:txBody>
      </p:sp>
      <p:pic>
        <p:nvPicPr>
          <p:cNvPr id="181" name="Shape 181"/>
          <p:cNvPicPr preferRelativeResize="0">
            <a:picLocks noGrp="1"/>
          </p:cNvPicPr>
          <p:nvPr>
            <p:ph type="body" idx="2"/>
          </p:nvPr>
        </p:nvPicPr>
        <p:blipFill rotWithShape="1">
          <a:blip r:embed="rId3">
            <a:alphaModFix/>
          </a:blip>
          <a:srcRect/>
          <a:stretch/>
        </p:blipFill>
        <p:spPr>
          <a:xfrm>
            <a:off x="7011400" y="94150"/>
            <a:ext cx="4608900" cy="6600000"/>
          </a:xfrm>
          <a:prstGeom prst="rect">
            <a:avLst/>
          </a:prstGeom>
          <a:noFill/>
          <a:ln>
            <a:noFill/>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Shape 348"/>
          <p:cNvSpPr txBox="1">
            <a:spLocks noGrp="1"/>
          </p:cNvSpPr>
          <p:nvPr>
            <p:ph type="title"/>
          </p:nvPr>
        </p:nvSpPr>
        <p:spPr>
          <a:xfrm>
            <a:off x="551450" y="240175"/>
            <a:ext cx="10131300" cy="913500"/>
          </a:xfrm>
          <a:prstGeom prst="rect">
            <a:avLst/>
          </a:prstGeom>
          <a:noFill/>
          <a:ln>
            <a:noFill/>
          </a:ln>
        </p:spPr>
        <p:txBody>
          <a:bodyPr wrap="square" lIns="91425" tIns="45700" rIns="91425" bIns="45700" anchor="ctr" anchorCtr="0">
            <a:noAutofit/>
          </a:bodyPr>
          <a:lstStyle/>
          <a:p>
            <a:pPr marL="0" marR="0" lvl="0" indent="0" algn="l" rtl="0">
              <a:spcBef>
                <a:spcPts val="0"/>
              </a:spcBef>
              <a:buClr>
                <a:schemeClr val="lt1"/>
              </a:buClr>
              <a:buSzPct val="25000"/>
              <a:buFont typeface="Calibri"/>
              <a:buNone/>
            </a:pPr>
            <a:r>
              <a:rPr lang="en-US" b="1" i="0" u="none" strike="noStrike" cap="none">
                <a:solidFill>
                  <a:srgbClr val="351C75"/>
                </a:solidFill>
                <a:latin typeface="Calibri"/>
                <a:ea typeface="Calibri"/>
                <a:cs typeface="Calibri"/>
                <a:sym typeface="Calibri"/>
              </a:rPr>
              <a:t>TREATMENT FOR SEROTONIN SYNDROME</a:t>
            </a:r>
          </a:p>
        </p:txBody>
      </p:sp>
      <p:sp>
        <p:nvSpPr>
          <p:cNvPr id="349" name="Shape 349"/>
          <p:cNvSpPr txBox="1">
            <a:spLocks noGrp="1"/>
          </p:cNvSpPr>
          <p:nvPr>
            <p:ph type="body" idx="1"/>
          </p:nvPr>
        </p:nvSpPr>
        <p:spPr>
          <a:xfrm>
            <a:off x="463464" y="1153675"/>
            <a:ext cx="11106236" cy="5364445"/>
          </a:xfrm>
          <a:prstGeom prst="rect">
            <a:avLst/>
          </a:prstGeom>
          <a:noFill/>
          <a:ln>
            <a:noFill/>
          </a:ln>
        </p:spPr>
        <p:txBody>
          <a:bodyPr wrap="square" lIns="91425" tIns="45700" rIns="91425" bIns="45700" anchor="ctr" anchorCtr="0">
            <a:noAutofit/>
          </a:bodyPr>
          <a:lstStyle/>
          <a:p>
            <a:pPr marL="285750" marR="0" lvl="0" indent="-273050" algn="l" rtl="0">
              <a:lnSpc>
                <a:spcPct val="90000"/>
              </a:lnSpc>
              <a:spcBef>
                <a:spcPts val="0"/>
              </a:spcBef>
              <a:spcAft>
                <a:spcPts val="0"/>
              </a:spcAft>
              <a:buClr>
                <a:schemeClr val="lt1"/>
              </a:buClr>
              <a:buSzPct val="100000"/>
              <a:buFont typeface="Arial"/>
              <a:buChar char="•"/>
            </a:pPr>
            <a:r>
              <a:rPr lang="en-US" sz="3000" b="0" i="0" u="none" strike="noStrike" cap="none" dirty="0">
                <a:solidFill>
                  <a:schemeClr val="lt1"/>
                </a:solidFill>
                <a:sym typeface="Calibri"/>
              </a:rPr>
              <a:t>Mild</a:t>
            </a:r>
          </a:p>
          <a:p>
            <a:pPr marL="742950" marR="0" lvl="1" indent="-273050" algn="l" rtl="0">
              <a:lnSpc>
                <a:spcPct val="90000"/>
              </a:lnSpc>
              <a:spcBef>
                <a:spcPts val="1000"/>
              </a:spcBef>
              <a:spcAft>
                <a:spcPts val="0"/>
              </a:spcAft>
              <a:buClr>
                <a:srgbClr val="FFD966"/>
              </a:buClr>
              <a:buSzPct val="100000"/>
              <a:buFont typeface="Arial"/>
              <a:buChar char="•"/>
            </a:pPr>
            <a:r>
              <a:rPr lang="en-US" sz="3000" b="1" i="0" u="none" strike="noStrike" cap="none" dirty="0">
                <a:solidFill>
                  <a:srgbClr val="FFD966"/>
                </a:solidFill>
              </a:rPr>
              <a:t>Stop serotonergic medications</a:t>
            </a:r>
          </a:p>
          <a:p>
            <a:pPr marL="285750" marR="0" lvl="0" indent="-273050" algn="l" rtl="0">
              <a:lnSpc>
                <a:spcPct val="90000"/>
              </a:lnSpc>
              <a:spcBef>
                <a:spcPts val="1000"/>
              </a:spcBef>
              <a:spcAft>
                <a:spcPts val="0"/>
              </a:spcAft>
              <a:buClr>
                <a:schemeClr val="lt1"/>
              </a:buClr>
              <a:buSzPct val="100000"/>
              <a:buFont typeface="Arial"/>
              <a:buChar char="•"/>
            </a:pPr>
            <a:r>
              <a:rPr lang="en-US" sz="3000" b="0" i="0" u="none" strike="noStrike" cap="none" dirty="0">
                <a:solidFill>
                  <a:schemeClr val="lt1"/>
                </a:solidFill>
                <a:sym typeface="Calibri"/>
              </a:rPr>
              <a:t>Moderate-Severe</a:t>
            </a:r>
          </a:p>
          <a:p>
            <a:pPr marL="742950" marR="0" lvl="1" indent="-273050" algn="l" rtl="0">
              <a:lnSpc>
                <a:spcPct val="90000"/>
              </a:lnSpc>
              <a:spcBef>
                <a:spcPts val="1000"/>
              </a:spcBef>
              <a:spcAft>
                <a:spcPts val="0"/>
              </a:spcAft>
              <a:buClr>
                <a:schemeClr val="lt1"/>
              </a:buClr>
              <a:buSzPct val="100000"/>
              <a:buFont typeface="Arial"/>
              <a:buChar char="•"/>
            </a:pPr>
            <a:r>
              <a:rPr lang="en-US" sz="3000" b="0" i="0" u="none" strike="noStrike" cap="none" dirty="0">
                <a:solidFill>
                  <a:schemeClr val="lt1"/>
                </a:solidFill>
                <a:sym typeface="Calibri"/>
              </a:rPr>
              <a:t>Muscle Relaxants: </a:t>
            </a:r>
            <a:r>
              <a:rPr lang="en-US" sz="3000" b="1" i="0" u="none" strike="noStrike" cap="none" dirty="0">
                <a:solidFill>
                  <a:srgbClr val="FFD966"/>
                </a:solidFill>
                <a:sym typeface="Calibri"/>
              </a:rPr>
              <a:t>Benzodiazepines</a:t>
            </a:r>
          </a:p>
          <a:p>
            <a:pPr marL="742950" marR="0" lvl="1" indent="-273050" algn="l" rtl="0">
              <a:lnSpc>
                <a:spcPct val="90000"/>
              </a:lnSpc>
              <a:spcBef>
                <a:spcPts val="1000"/>
              </a:spcBef>
              <a:spcAft>
                <a:spcPts val="0"/>
              </a:spcAft>
              <a:buClr>
                <a:schemeClr val="lt1"/>
              </a:buClr>
              <a:buSzPct val="100000"/>
              <a:buFont typeface="Arial"/>
              <a:buChar char="•"/>
            </a:pPr>
            <a:r>
              <a:rPr lang="en-US" sz="3000" b="0" i="0" u="none" strike="noStrike" cap="none" dirty="0">
                <a:solidFill>
                  <a:schemeClr val="lt1"/>
                </a:solidFill>
                <a:sym typeface="Calibri"/>
              </a:rPr>
              <a:t>Serotonin-production Blocking Agents: </a:t>
            </a:r>
            <a:r>
              <a:rPr lang="en-US" sz="3000" b="1" i="0" u="none" strike="noStrike" cap="none" dirty="0" err="1">
                <a:solidFill>
                  <a:srgbClr val="FFD966"/>
                </a:solidFill>
                <a:sym typeface="Calibri"/>
              </a:rPr>
              <a:t>Cyproheptadine</a:t>
            </a:r>
            <a:endParaRPr lang="en-US" sz="3000" b="1" i="0" u="none" strike="noStrike" cap="none" dirty="0">
              <a:solidFill>
                <a:srgbClr val="FFD966"/>
              </a:solidFill>
              <a:sym typeface="Calibri"/>
            </a:endParaRPr>
          </a:p>
          <a:p>
            <a:pPr marL="742950" marR="0" lvl="1" indent="-273050" algn="l" rtl="0">
              <a:lnSpc>
                <a:spcPct val="90000"/>
              </a:lnSpc>
              <a:spcBef>
                <a:spcPts val="1000"/>
              </a:spcBef>
              <a:spcAft>
                <a:spcPts val="0"/>
              </a:spcAft>
              <a:buClr>
                <a:schemeClr val="lt1"/>
              </a:buClr>
              <a:buSzPct val="100000"/>
              <a:buFont typeface="Arial"/>
              <a:buChar char="•"/>
            </a:pPr>
            <a:r>
              <a:rPr lang="en-US" sz="3000" b="0" i="0" u="none" strike="noStrike" cap="none" dirty="0">
                <a:solidFill>
                  <a:schemeClr val="lt1"/>
                </a:solidFill>
                <a:sym typeface="Calibri"/>
              </a:rPr>
              <a:t>Oxygen and IV Fluids: Treat dehydration and fever</a:t>
            </a:r>
          </a:p>
          <a:p>
            <a:pPr marL="742950" marR="0" lvl="1" indent="-273050" algn="l" rtl="0">
              <a:lnSpc>
                <a:spcPct val="90000"/>
              </a:lnSpc>
              <a:spcBef>
                <a:spcPts val="1000"/>
              </a:spcBef>
              <a:spcAft>
                <a:spcPts val="0"/>
              </a:spcAft>
              <a:buClr>
                <a:schemeClr val="lt1"/>
              </a:buClr>
              <a:buSzPct val="100000"/>
              <a:buFont typeface="Arial"/>
              <a:buChar char="•"/>
            </a:pPr>
            <a:r>
              <a:rPr lang="en-US" sz="3000" b="0" i="0" u="none" strike="noStrike" cap="none" dirty="0">
                <a:solidFill>
                  <a:schemeClr val="lt1"/>
                </a:solidFill>
                <a:sym typeface="Calibri"/>
              </a:rPr>
              <a:t>Control Heart Rate &amp; Blood Pressure: </a:t>
            </a:r>
            <a:r>
              <a:rPr lang="en-US" sz="3000" b="1" i="0" u="none" strike="noStrike" cap="none" dirty="0" err="1">
                <a:solidFill>
                  <a:srgbClr val="FFD966"/>
                </a:solidFill>
                <a:sym typeface="Calibri"/>
              </a:rPr>
              <a:t>Esmolol</a:t>
            </a:r>
            <a:r>
              <a:rPr lang="en-US" sz="3000" b="1" i="0" u="none" strike="noStrike" cap="none" dirty="0">
                <a:solidFill>
                  <a:srgbClr val="FFD966"/>
                </a:solidFill>
                <a:sym typeface="Calibri"/>
              </a:rPr>
              <a:t>, </a:t>
            </a:r>
            <a:r>
              <a:rPr lang="en-US" sz="3000" b="1" i="0" u="none" strike="noStrike" cap="none" dirty="0" err="1">
                <a:solidFill>
                  <a:srgbClr val="FFD966"/>
                </a:solidFill>
                <a:sym typeface="Calibri"/>
              </a:rPr>
              <a:t>Nitroprusside</a:t>
            </a:r>
            <a:r>
              <a:rPr lang="en-US" sz="3000" b="1" i="0" u="none" strike="noStrike" cap="none" dirty="0">
                <a:solidFill>
                  <a:srgbClr val="FFD966"/>
                </a:solidFill>
                <a:sym typeface="Calibri"/>
              </a:rPr>
              <a:t>, </a:t>
            </a:r>
            <a:r>
              <a:rPr lang="en-US" sz="3000" b="1" dirty="0">
                <a:solidFill>
                  <a:srgbClr val="FFD966"/>
                </a:solidFill>
              </a:rPr>
              <a:t>Phenylephrine</a:t>
            </a:r>
            <a:r>
              <a:rPr lang="en-US" sz="3000" b="1" i="0" u="none" strike="noStrike" cap="none" dirty="0">
                <a:solidFill>
                  <a:srgbClr val="FFD966"/>
                </a:solidFill>
                <a:sym typeface="Calibri"/>
              </a:rPr>
              <a:t>, Epinephrine</a:t>
            </a:r>
          </a:p>
          <a:p>
            <a:pPr marL="742950" marR="0" lvl="1" indent="-273050" algn="l" rtl="0">
              <a:lnSpc>
                <a:spcPct val="90000"/>
              </a:lnSpc>
              <a:spcBef>
                <a:spcPts val="1000"/>
              </a:spcBef>
              <a:spcAft>
                <a:spcPts val="0"/>
              </a:spcAft>
              <a:buClr>
                <a:schemeClr val="lt1"/>
              </a:buClr>
              <a:buSzPct val="100000"/>
              <a:buFont typeface="Arial"/>
              <a:buChar char="•"/>
            </a:pPr>
            <a:r>
              <a:rPr lang="en-US" sz="3000" b="0" i="0" u="none" strike="noStrike" cap="none" dirty="0">
                <a:solidFill>
                  <a:schemeClr val="lt1"/>
                </a:solidFill>
                <a:sym typeface="Calibri"/>
              </a:rPr>
              <a:t>Ventilator</a:t>
            </a:r>
          </a:p>
          <a:p>
            <a:pPr marL="742950" marR="0" lvl="1" indent="-273050" algn="l" rtl="0">
              <a:lnSpc>
                <a:spcPct val="90000"/>
              </a:lnSpc>
              <a:spcBef>
                <a:spcPts val="1000"/>
              </a:spcBef>
              <a:spcAft>
                <a:spcPts val="0"/>
              </a:spcAft>
              <a:buClr>
                <a:schemeClr val="lt1"/>
              </a:buClr>
              <a:buSzPct val="100000"/>
              <a:buFont typeface="Arial"/>
              <a:buChar char="•"/>
            </a:pPr>
            <a:r>
              <a:rPr lang="en-US" sz="3000" b="0" i="0" u="none" strike="noStrike" cap="none" dirty="0">
                <a:solidFill>
                  <a:schemeClr val="lt1"/>
                </a:solidFill>
                <a:sym typeface="Calibri"/>
              </a:rPr>
              <a:t>Medications to paralyze muscles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65129" y="1966585"/>
            <a:ext cx="9895562" cy="2279737"/>
          </a:xfrm>
        </p:spPr>
        <p:txBody>
          <a:bodyPr/>
          <a:lstStyle/>
          <a:p>
            <a:pPr marL="114300" indent="0">
              <a:buNone/>
            </a:pPr>
            <a:r>
              <a:rPr lang="en-US" sz="5600" b="1" dirty="0" smtClean="0">
                <a:solidFill>
                  <a:srgbClr val="FFD474"/>
                </a:solidFill>
              </a:rPr>
              <a:t>ELECTROCONVULSIVE THERAPY</a:t>
            </a:r>
          </a:p>
          <a:p>
            <a:pPr marL="114300" indent="0">
              <a:buNone/>
            </a:pPr>
            <a:r>
              <a:rPr lang="en-US" sz="5600" b="1" dirty="0">
                <a:solidFill>
                  <a:srgbClr val="FFD474"/>
                </a:solidFill>
              </a:rPr>
              <a:t>	</a:t>
            </a:r>
            <a:r>
              <a:rPr lang="en-US" sz="5600" b="1" dirty="0" smtClean="0">
                <a:solidFill>
                  <a:srgbClr val="FFD474"/>
                </a:solidFill>
              </a:rPr>
              <a:t>			(ECT)</a:t>
            </a:r>
            <a:endParaRPr lang="en-US" sz="5600" b="1" dirty="0">
              <a:solidFill>
                <a:srgbClr val="FFD474"/>
              </a:solidFill>
            </a:endParaRPr>
          </a:p>
        </p:txBody>
      </p:sp>
    </p:spTree>
    <p:extLst>
      <p:ext uri="{BB962C8B-B14F-4D97-AF65-F5344CB8AC3E}">
        <p14:creationId xmlns:p14="http://schemas.microsoft.com/office/powerpoint/2010/main" val="10143901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Shape 368"/>
          <p:cNvSpPr txBox="1">
            <a:spLocks noGrp="1"/>
          </p:cNvSpPr>
          <p:nvPr>
            <p:ph type="title"/>
          </p:nvPr>
        </p:nvSpPr>
        <p:spPr>
          <a:xfrm>
            <a:off x="638775" y="267050"/>
            <a:ext cx="10131300" cy="913500"/>
          </a:xfrm>
          <a:prstGeom prst="rect">
            <a:avLst/>
          </a:prstGeom>
          <a:noFill/>
          <a:ln>
            <a:noFill/>
          </a:ln>
        </p:spPr>
        <p:txBody>
          <a:bodyPr wrap="square" lIns="91425" tIns="45700" rIns="91425" bIns="45700" anchor="ctr" anchorCtr="0">
            <a:noAutofit/>
          </a:bodyPr>
          <a:lstStyle/>
          <a:p>
            <a:pPr marL="0" marR="0" lvl="0" indent="0" algn="l" rtl="0">
              <a:spcBef>
                <a:spcPts val="0"/>
              </a:spcBef>
              <a:buClr>
                <a:schemeClr val="lt1"/>
              </a:buClr>
              <a:buSzPct val="25000"/>
              <a:buFont typeface="Calibri"/>
              <a:buNone/>
            </a:pPr>
            <a:r>
              <a:rPr lang="en-US" b="1" i="0" u="none" strike="noStrike" cap="none">
                <a:solidFill>
                  <a:srgbClr val="351C75"/>
                </a:solidFill>
                <a:latin typeface="Calibri"/>
                <a:ea typeface="Calibri"/>
                <a:cs typeface="Calibri"/>
                <a:sym typeface="Calibri"/>
              </a:rPr>
              <a:t>ELECTROCONVULSIVE THERAPY: ECT</a:t>
            </a:r>
            <a:r>
              <a:rPr lang="en-US" sz="3600" b="1" i="0" u="none" strike="noStrike" cap="none">
                <a:solidFill>
                  <a:srgbClr val="351C75"/>
                </a:solidFill>
                <a:latin typeface="Calibri"/>
                <a:ea typeface="Calibri"/>
                <a:cs typeface="Calibri"/>
                <a:sym typeface="Calibri"/>
              </a:rPr>
              <a:t>  </a:t>
            </a:r>
          </a:p>
        </p:txBody>
      </p:sp>
      <p:sp>
        <p:nvSpPr>
          <p:cNvPr id="369" name="Shape 369"/>
          <p:cNvSpPr txBox="1">
            <a:spLocks noGrp="1"/>
          </p:cNvSpPr>
          <p:nvPr>
            <p:ph type="body" idx="1"/>
          </p:nvPr>
        </p:nvSpPr>
        <p:spPr>
          <a:xfrm>
            <a:off x="508000" y="1180550"/>
            <a:ext cx="11480799" cy="5474249"/>
          </a:xfrm>
          <a:prstGeom prst="rect">
            <a:avLst/>
          </a:prstGeom>
          <a:noFill/>
          <a:ln>
            <a:noFill/>
          </a:ln>
        </p:spPr>
        <p:txBody>
          <a:bodyPr wrap="square" lIns="91425" tIns="45700" rIns="91425" bIns="45700" anchor="ctr" anchorCtr="0">
            <a:noAutofit/>
          </a:bodyPr>
          <a:lstStyle/>
          <a:p>
            <a:pPr marL="342900" marR="0" lvl="1" indent="-296545" algn="l" rtl="0">
              <a:lnSpc>
                <a:spcPct val="80000"/>
              </a:lnSpc>
              <a:spcBef>
                <a:spcPts val="0"/>
              </a:spcBef>
              <a:spcAft>
                <a:spcPts val="0"/>
              </a:spcAft>
              <a:buClr>
                <a:schemeClr val="lt1"/>
              </a:buClr>
              <a:buSzPct val="100000"/>
              <a:buFont typeface="Arial"/>
              <a:buChar char="•"/>
            </a:pPr>
            <a:r>
              <a:rPr lang="en-US" sz="3200" b="0" i="0" u="none" strike="noStrike" cap="none" dirty="0">
                <a:solidFill>
                  <a:schemeClr val="lt1"/>
                </a:solidFill>
                <a:latin typeface="Calibri"/>
                <a:ea typeface="Calibri"/>
                <a:cs typeface="Calibri"/>
                <a:sym typeface="Calibri"/>
              </a:rPr>
              <a:t>May be useful in:</a:t>
            </a:r>
          </a:p>
          <a:p>
            <a:pPr marL="742950" marR="0" lvl="2" indent="-314642" algn="l" rtl="0">
              <a:lnSpc>
                <a:spcPct val="80000"/>
              </a:lnSpc>
              <a:spcBef>
                <a:spcPts val="1000"/>
              </a:spcBef>
              <a:spcAft>
                <a:spcPts val="0"/>
              </a:spcAft>
              <a:buClr>
                <a:srgbClr val="FFD966"/>
              </a:buClr>
              <a:buSzPct val="100000"/>
              <a:buFont typeface="Arial"/>
              <a:buChar char="•"/>
            </a:pPr>
            <a:r>
              <a:rPr lang="en-US" sz="3200" b="0" i="0" u="none" strike="noStrike" cap="none" dirty="0">
                <a:solidFill>
                  <a:srgbClr val="FFD966"/>
                </a:solidFill>
                <a:latin typeface="Calibri"/>
                <a:ea typeface="Calibri"/>
                <a:cs typeface="Calibri"/>
                <a:sym typeface="Calibri"/>
              </a:rPr>
              <a:t>Treatment-resistant depression</a:t>
            </a:r>
          </a:p>
          <a:p>
            <a:pPr marL="742950" marR="0" lvl="2" indent="-314642" algn="l" rtl="0">
              <a:lnSpc>
                <a:spcPct val="80000"/>
              </a:lnSpc>
              <a:spcBef>
                <a:spcPts val="1000"/>
              </a:spcBef>
              <a:spcAft>
                <a:spcPts val="0"/>
              </a:spcAft>
              <a:buClr>
                <a:srgbClr val="FFD966"/>
              </a:buClr>
              <a:buSzPct val="100000"/>
              <a:buFont typeface="Arial"/>
              <a:buChar char="•"/>
            </a:pPr>
            <a:r>
              <a:rPr lang="en-US" sz="3200" b="0" i="0" u="none" strike="noStrike" cap="none" dirty="0">
                <a:solidFill>
                  <a:srgbClr val="FFD966"/>
                </a:solidFill>
                <a:latin typeface="Calibri"/>
                <a:ea typeface="Calibri"/>
                <a:cs typeface="Calibri"/>
                <a:sym typeface="Calibri"/>
              </a:rPr>
              <a:t>Bipolar disorder</a:t>
            </a:r>
          </a:p>
          <a:p>
            <a:pPr marL="742950" marR="0" lvl="2" indent="-314642" algn="l" rtl="0">
              <a:lnSpc>
                <a:spcPct val="80000"/>
              </a:lnSpc>
              <a:spcBef>
                <a:spcPts val="1000"/>
              </a:spcBef>
              <a:spcAft>
                <a:spcPts val="0"/>
              </a:spcAft>
              <a:buClr>
                <a:srgbClr val="FFD966"/>
              </a:buClr>
              <a:buSzPct val="100000"/>
              <a:buFont typeface="Arial"/>
              <a:buChar char="•"/>
            </a:pPr>
            <a:r>
              <a:rPr lang="en-US" sz="3200" b="0" i="0" u="none" strike="noStrike" cap="none" dirty="0">
                <a:solidFill>
                  <a:srgbClr val="FFD966"/>
                </a:solidFill>
                <a:latin typeface="Calibri"/>
                <a:ea typeface="Calibri"/>
                <a:cs typeface="Calibri"/>
                <a:sym typeface="Calibri"/>
              </a:rPr>
              <a:t>Schizophrenia</a:t>
            </a:r>
          </a:p>
          <a:p>
            <a:pPr marL="742950" marR="0" lvl="2" indent="-314642" algn="l" rtl="0">
              <a:lnSpc>
                <a:spcPct val="80000"/>
              </a:lnSpc>
              <a:spcBef>
                <a:spcPts val="1000"/>
              </a:spcBef>
              <a:spcAft>
                <a:spcPts val="0"/>
              </a:spcAft>
              <a:buClr>
                <a:schemeClr val="lt1"/>
              </a:buClr>
              <a:buSzPct val="100000"/>
              <a:buFont typeface="Arial"/>
              <a:buChar char="•"/>
            </a:pPr>
            <a:r>
              <a:rPr lang="en-US" sz="3200" b="0" i="0" u="none" strike="noStrike" cap="none" dirty="0">
                <a:solidFill>
                  <a:srgbClr val="FFD966"/>
                </a:solidFill>
                <a:latin typeface="Calibri"/>
                <a:ea typeface="Calibri"/>
                <a:cs typeface="Calibri"/>
                <a:sym typeface="Calibri"/>
              </a:rPr>
              <a:t>Life-threatening circumstances </a:t>
            </a:r>
            <a:r>
              <a:rPr lang="en-US" sz="3200" b="0" i="0" u="none" strike="noStrike" cap="none" dirty="0">
                <a:solidFill>
                  <a:schemeClr val="lt1"/>
                </a:solidFill>
                <a:latin typeface="Calibri"/>
                <a:ea typeface="Calibri"/>
                <a:cs typeface="Calibri"/>
                <a:sym typeface="Calibri"/>
              </a:rPr>
              <a:t>(e.g., catatonia, suicidal, or is malnourished as a result of severe depression)</a:t>
            </a:r>
          </a:p>
          <a:p>
            <a:pPr marL="342900" marR="0" lvl="1" indent="-296545" algn="l" rtl="0">
              <a:lnSpc>
                <a:spcPct val="80000"/>
              </a:lnSpc>
              <a:spcBef>
                <a:spcPts val="1000"/>
              </a:spcBef>
              <a:spcAft>
                <a:spcPts val="0"/>
              </a:spcAft>
              <a:buClr>
                <a:schemeClr val="lt1"/>
              </a:buClr>
              <a:buSzPct val="100000"/>
              <a:buFont typeface="Arial"/>
              <a:buChar char="•"/>
            </a:pPr>
            <a:r>
              <a:rPr lang="en-US" sz="3200" b="0" i="0" u="none" strike="noStrike" cap="none" dirty="0">
                <a:solidFill>
                  <a:schemeClr val="lt1"/>
                </a:solidFill>
                <a:latin typeface="Calibri"/>
                <a:ea typeface="Calibri"/>
                <a:cs typeface="Calibri"/>
                <a:sym typeface="Calibri"/>
              </a:rPr>
              <a:t>Side Effects: </a:t>
            </a:r>
            <a:r>
              <a:rPr lang="en-US" sz="3200" b="0" i="0" u="none" strike="noStrike" cap="none" dirty="0">
                <a:solidFill>
                  <a:srgbClr val="FFD474"/>
                </a:solidFill>
                <a:latin typeface="Calibri"/>
                <a:ea typeface="Calibri"/>
                <a:cs typeface="Calibri"/>
                <a:sym typeface="Calibri"/>
              </a:rPr>
              <a:t>Retrograde and anterograde amnesia</a:t>
            </a:r>
            <a:r>
              <a:rPr lang="en-US" sz="3200" b="0" i="0" u="none" strike="noStrike" cap="none" dirty="0">
                <a:solidFill>
                  <a:schemeClr val="lt1"/>
                </a:solidFill>
                <a:latin typeface="Calibri"/>
                <a:ea typeface="Calibri"/>
                <a:cs typeface="Calibri"/>
                <a:sym typeface="Calibri"/>
              </a:rPr>
              <a:t>, which usually resolve within 6 months. Less memory loss with unilateral ECT. </a:t>
            </a:r>
          </a:p>
          <a:p>
            <a:pPr marL="342900" marR="0" lvl="1" indent="-296545" algn="l" rtl="0">
              <a:lnSpc>
                <a:spcPct val="80000"/>
              </a:lnSpc>
              <a:spcBef>
                <a:spcPts val="1000"/>
              </a:spcBef>
              <a:spcAft>
                <a:spcPts val="0"/>
              </a:spcAft>
              <a:buClr>
                <a:srgbClr val="FFD966"/>
              </a:buClr>
              <a:buSzPct val="100000"/>
              <a:buFont typeface="Arial"/>
              <a:buChar char="•"/>
            </a:pPr>
            <a:r>
              <a:rPr lang="en-US" sz="3200" b="0" i="0" u="none" strike="noStrike" cap="none" dirty="0">
                <a:solidFill>
                  <a:srgbClr val="FFD966"/>
                </a:solidFill>
                <a:latin typeface="Calibri"/>
                <a:ea typeface="Calibri"/>
                <a:cs typeface="Calibri"/>
                <a:sym typeface="Calibri"/>
              </a:rPr>
              <a:t>80-90% effective</a:t>
            </a:r>
          </a:p>
          <a:p>
            <a:pPr marL="342900" marR="0" lvl="1" indent="-296545" algn="l" rtl="0">
              <a:lnSpc>
                <a:spcPct val="80000"/>
              </a:lnSpc>
              <a:spcBef>
                <a:spcPts val="1000"/>
              </a:spcBef>
              <a:spcAft>
                <a:spcPts val="0"/>
              </a:spcAft>
              <a:buClr>
                <a:schemeClr val="lt1"/>
              </a:buClr>
              <a:buSzPct val="100000"/>
              <a:buFont typeface="Arial"/>
              <a:buChar char="•"/>
            </a:pPr>
            <a:r>
              <a:rPr lang="en-US" sz="3200" b="0" i="0" u="none" strike="noStrike" cap="none" dirty="0">
                <a:solidFill>
                  <a:schemeClr val="lt1"/>
                </a:solidFill>
                <a:latin typeface="Calibri"/>
                <a:ea typeface="Calibri"/>
                <a:cs typeface="Calibri"/>
                <a:sym typeface="Calibri"/>
              </a:rPr>
              <a:t>Advantage over medication: </a:t>
            </a:r>
            <a:r>
              <a:rPr lang="en-US" sz="3200" b="0" i="0" u="none" strike="noStrike" cap="none" dirty="0">
                <a:solidFill>
                  <a:srgbClr val="FFD966"/>
                </a:solidFill>
                <a:latin typeface="Calibri"/>
                <a:ea typeface="Calibri"/>
                <a:cs typeface="Calibri"/>
                <a:sym typeface="Calibri"/>
              </a:rPr>
              <a:t>quicker</a:t>
            </a:r>
            <a:r>
              <a:rPr lang="en-US" sz="3200" b="0" i="0" u="none" strike="noStrike" cap="none" dirty="0">
                <a:solidFill>
                  <a:schemeClr val="lt1"/>
                </a:solidFill>
                <a:latin typeface="Calibri"/>
                <a:ea typeface="Calibri"/>
                <a:cs typeface="Calibri"/>
                <a:sym typeface="Calibri"/>
              </a:rPr>
              <a:t>, often starting within the first week</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Shape 374"/>
          <p:cNvSpPr txBox="1">
            <a:spLocks noGrp="1"/>
          </p:cNvSpPr>
          <p:nvPr>
            <p:ph type="title"/>
          </p:nvPr>
        </p:nvSpPr>
        <p:spPr>
          <a:xfrm>
            <a:off x="673274" y="106009"/>
            <a:ext cx="10174266" cy="758287"/>
          </a:xfrm>
          <a:prstGeom prst="rect">
            <a:avLst/>
          </a:prstGeom>
          <a:noFill/>
          <a:ln>
            <a:noFill/>
          </a:ln>
        </p:spPr>
        <p:txBody>
          <a:bodyPr wrap="square" lIns="91425" tIns="45700" rIns="91425" bIns="45700" anchor="ctr" anchorCtr="0">
            <a:noAutofit/>
          </a:bodyPr>
          <a:lstStyle/>
          <a:p>
            <a:pPr marL="0" marR="0" lvl="0" indent="0" algn="l" rtl="0">
              <a:spcBef>
                <a:spcPts val="0"/>
              </a:spcBef>
              <a:buClr>
                <a:schemeClr val="lt1"/>
              </a:buClr>
              <a:buSzPct val="25000"/>
              <a:buFont typeface="Calibri"/>
              <a:buNone/>
            </a:pPr>
            <a:r>
              <a:rPr lang="en-US" b="1" i="0" u="none" strike="noStrike" cap="none" dirty="0">
                <a:solidFill>
                  <a:srgbClr val="351C75"/>
                </a:solidFill>
                <a:latin typeface="Calibri"/>
                <a:ea typeface="Calibri"/>
                <a:cs typeface="Calibri"/>
                <a:sym typeface="Calibri"/>
              </a:rPr>
              <a:t>RELATIVE CONTRAINDICATIONS TO ECT</a:t>
            </a:r>
          </a:p>
        </p:txBody>
      </p:sp>
      <p:sp>
        <p:nvSpPr>
          <p:cNvPr id="375" name="Shape 375"/>
          <p:cNvSpPr txBox="1">
            <a:spLocks noGrp="1"/>
          </p:cNvSpPr>
          <p:nvPr>
            <p:ph type="body" idx="1"/>
          </p:nvPr>
        </p:nvSpPr>
        <p:spPr>
          <a:xfrm>
            <a:off x="551144" y="864296"/>
            <a:ext cx="10975155" cy="5751977"/>
          </a:xfrm>
          <a:prstGeom prst="rect">
            <a:avLst/>
          </a:prstGeom>
          <a:noFill/>
          <a:ln>
            <a:noFill/>
          </a:ln>
        </p:spPr>
        <p:txBody>
          <a:bodyPr wrap="square" lIns="91425" tIns="45700" rIns="91425" bIns="45700" anchor="ctr" anchorCtr="0">
            <a:noAutofit/>
          </a:bodyPr>
          <a:lstStyle/>
          <a:p>
            <a:pPr marL="285750" marR="0" lvl="0" indent="-285750" algn="l" rtl="0">
              <a:spcBef>
                <a:spcPts val="0"/>
              </a:spcBef>
              <a:spcAft>
                <a:spcPts val="0"/>
              </a:spcAft>
              <a:buClr>
                <a:schemeClr val="lt1"/>
              </a:buClr>
              <a:buSzPct val="100000"/>
              <a:buFont typeface="Arial"/>
              <a:buChar char="•"/>
            </a:pPr>
            <a:r>
              <a:rPr lang="en-US" sz="3000" b="0" i="0" u="none" strike="noStrike" cap="none" dirty="0">
                <a:solidFill>
                  <a:srgbClr val="FFD474"/>
                </a:solidFill>
                <a:latin typeface="Calibri"/>
                <a:ea typeface="Calibri"/>
                <a:cs typeface="Calibri"/>
                <a:sym typeface="Calibri"/>
              </a:rPr>
              <a:t>Myocardial infarction</a:t>
            </a:r>
          </a:p>
          <a:p>
            <a:pPr marL="285750" marR="0" lvl="0" indent="-285750" algn="l" rtl="0">
              <a:spcBef>
                <a:spcPts val="1000"/>
              </a:spcBef>
              <a:spcAft>
                <a:spcPts val="0"/>
              </a:spcAft>
              <a:buClr>
                <a:schemeClr val="lt1"/>
              </a:buClr>
              <a:buSzPct val="100000"/>
              <a:buFont typeface="Arial"/>
              <a:buChar char="•"/>
            </a:pPr>
            <a:r>
              <a:rPr lang="en-US" sz="3000" b="0" i="0" u="none" strike="noStrike" cap="none" dirty="0">
                <a:solidFill>
                  <a:schemeClr val="lt1"/>
                </a:solidFill>
                <a:latin typeface="Calibri"/>
                <a:ea typeface="Calibri"/>
                <a:cs typeface="Calibri"/>
                <a:sym typeface="Calibri"/>
              </a:rPr>
              <a:t>Heart failure</a:t>
            </a:r>
          </a:p>
          <a:p>
            <a:pPr marL="285750" marR="0" lvl="0" indent="-285750" algn="l" rtl="0">
              <a:spcBef>
                <a:spcPts val="1000"/>
              </a:spcBef>
              <a:spcAft>
                <a:spcPts val="0"/>
              </a:spcAft>
              <a:buClr>
                <a:schemeClr val="lt1"/>
              </a:buClr>
              <a:buSzPct val="100000"/>
              <a:buFont typeface="Arial"/>
              <a:buChar char="•"/>
            </a:pPr>
            <a:r>
              <a:rPr lang="en-US" sz="3000" b="0" i="0" u="none" strike="noStrike" cap="none" dirty="0">
                <a:solidFill>
                  <a:schemeClr val="lt1"/>
                </a:solidFill>
                <a:latin typeface="Calibri"/>
                <a:ea typeface="Calibri"/>
                <a:cs typeface="Calibri"/>
                <a:sym typeface="Calibri"/>
              </a:rPr>
              <a:t>Severe HTN</a:t>
            </a:r>
          </a:p>
          <a:p>
            <a:pPr marL="285750" marR="0" lvl="0" indent="-285750" algn="l" rtl="0">
              <a:spcBef>
                <a:spcPts val="1000"/>
              </a:spcBef>
              <a:spcAft>
                <a:spcPts val="0"/>
              </a:spcAft>
              <a:buClr>
                <a:schemeClr val="lt1"/>
              </a:buClr>
              <a:buSzPct val="100000"/>
              <a:buFont typeface="Arial"/>
              <a:buChar char="•"/>
            </a:pPr>
            <a:r>
              <a:rPr lang="en-US" sz="3000" b="0" i="0" u="none" strike="noStrike" cap="none" dirty="0" err="1">
                <a:solidFill>
                  <a:schemeClr val="lt1"/>
                </a:solidFill>
                <a:latin typeface="Calibri"/>
                <a:ea typeface="Calibri"/>
                <a:cs typeface="Calibri"/>
                <a:sym typeface="Calibri"/>
              </a:rPr>
              <a:t>Pheochromocytoma</a:t>
            </a:r>
            <a:endParaRPr lang="en-US" sz="3000" b="0" i="0" u="none" strike="noStrike" cap="none" dirty="0">
              <a:solidFill>
                <a:schemeClr val="lt1"/>
              </a:solidFill>
              <a:latin typeface="Calibri"/>
              <a:ea typeface="Calibri"/>
              <a:cs typeface="Calibri"/>
              <a:sym typeface="Calibri"/>
            </a:endParaRPr>
          </a:p>
          <a:p>
            <a:pPr marL="285750" marR="0" lvl="0" indent="-285750" algn="l" rtl="0">
              <a:spcBef>
                <a:spcPts val="1000"/>
              </a:spcBef>
              <a:spcAft>
                <a:spcPts val="0"/>
              </a:spcAft>
              <a:buClr>
                <a:schemeClr val="lt1"/>
              </a:buClr>
              <a:buSzPct val="100000"/>
              <a:buFont typeface="Arial"/>
              <a:buChar char="•"/>
            </a:pPr>
            <a:r>
              <a:rPr lang="en-US" sz="3000" b="0" i="0" u="none" strike="noStrike" cap="none" dirty="0">
                <a:solidFill>
                  <a:srgbClr val="FFD474"/>
                </a:solidFill>
                <a:latin typeface="Calibri"/>
                <a:ea typeface="Calibri"/>
                <a:cs typeface="Calibri"/>
                <a:sym typeface="Calibri"/>
              </a:rPr>
              <a:t>Recent stroke</a:t>
            </a:r>
          </a:p>
          <a:p>
            <a:pPr marL="285750" marR="0" lvl="0" indent="-285750" algn="l" rtl="0">
              <a:spcBef>
                <a:spcPts val="1000"/>
              </a:spcBef>
              <a:spcAft>
                <a:spcPts val="0"/>
              </a:spcAft>
              <a:buClr>
                <a:schemeClr val="lt1"/>
              </a:buClr>
              <a:buSzPct val="100000"/>
              <a:buFont typeface="Arial"/>
              <a:buChar char="•"/>
            </a:pPr>
            <a:r>
              <a:rPr lang="en-US" sz="3000" b="0" i="0" u="none" strike="noStrike" cap="none" dirty="0" err="1">
                <a:solidFill>
                  <a:schemeClr val="lt1"/>
                </a:solidFill>
                <a:latin typeface="Calibri"/>
                <a:ea typeface="Calibri"/>
                <a:cs typeface="Calibri"/>
                <a:sym typeface="Calibri"/>
              </a:rPr>
              <a:t>Unruptured</a:t>
            </a:r>
            <a:r>
              <a:rPr lang="en-US" sz="3000" b="0" i="0" u="none" strike="noStrike" cap="none" dirty="0">
                <a:solidFill>
                  <a:schemeClr val="lt1"/>
                </a:solidFill>
                <a:latin typeface="Calibri"/>
                <a:ea typeface="Calibri"/>
                <a:cs typeface="Calibri"/>
                <a:sym typeface="Calibri"/>
              </a:rPr>
              <a:t> </a:t>
            </a:r>
            <a:r>
              <a:rPr lang="en-US" sz="3000" b="0" i="0" u="none" strike="noStrike" cap="none" dirty="0">
                <a:solidFill>
                  <a:srgbClr val="FFD474"/>
                </a:solidFill>
                <a:latin typeface="Calibri"/>
                <a:ea typeface="Calibri"/>
                <a:cs typeface="Calibri"/>
                <a:sym typeface="Calibri"/>
              </a:rPr>
              <a:t>aneurysm</a:t>
            </a:r>
            <a:r>
              <a:rPr lang="en-US" sz="3000" b="0" i="0" u="none" strike="noStrike" cap="none" dirty="0">
                <a:solidFill>
                  <a:schemeClr val="lt1"/>
                </a:solidFill>
                <a:latin typeface="Calibri"/>
                <a:ea typeface="Calibri"/>
                <a:cs typeface="Calibri"/>
                <a:sym typeface="Calibri"/>
              </a:rPr>
              <a:t> (intracranial or otherwise)</a:t>
            </a:r>
          </a:p>
          <a:p>
            <a:pPr marL="285750" marR="0" lvl="0" indent="-285750" algn="l" rtl="0">
              <a:spcBef>
                <a:spcPts val="1000"/>
              </a:spcBef>
              <a:spcAft>
                <a:spcPts val="0"/>
              </a:spcAft>
              <a:buClr>
                <a:schemeClr val="lt1"/>
              </a:buClr>
              <a:buSzPct val="100000"/>
              <a:buFont typeface="Arial"/>
              <a:buChar char="•"/>
            </a:pPr>
            <a:r>
              <a:rPr lang="en-US" sz="3000" b="0" i="0" u="none" strike="noStrike" cap="none" dirty="0">
                <a:solidFill>
                  <a:schemeClr val="lt1"/>
                </a:solidFill>
                <a:latin typeface="Calibri"/>
                <a:ea typeface="Calibri"/>
                <a:cs typeface="Calibri"/>
                <a:sym typeface="Calibri"/>
              </a:rPr>
              <a:t>AVM</a:t>
            </a:r>
          </a:p>
          <a:p>
            <a:pPr marL="285750" marR="0" lvl="0" indent="-285750" algn="l" rtl="0">
              <a:spcBef>
                <a:spcPts val="1000"/>
              </a:spcBef>
              <a:spcAft>
                <a:spcPts val="0"/>
              </a:spcAft>
              <a:buClr>
                <a:schemeClr val="lt1"/>
              </a:buClr>
              <a:buSzPct val="100000"/>
              <a:buFont typeface="Arial"/>
              <a:buChar char="•"/>
            </a:pPr>
            <a:r>
              <a:rPr lang="en-US" sz="3000" b="0" i="0" u="none" strike="noStrike" cap="none" dirty="0">
                <a:solidFill>
                  <a:schemeClr val="lt1"/>
                </a:solidFill>
                <a:latin typeface="Calibri"/>
                <a:ea typeface="Calibri"/>
                <a:cs typeface="Calibri"/>
                <a:sym typeface="Calibri"/>
              </a:rPr>
              <a:t>Potential source of bleeding</a:t>
            </a:r>
          </a:p>
          <a:p>
            <a:pPr marL="285750" marR="0" lvl="0" indent="-285750" algn="l" rtl="0">
              <a:spcBef>
                <a:spcPts val="1000"/>
              </a:spcBef>
              <a:spcAft>
                <a:spcPts val="0"/>
              </a:spcAft>
              <a:buClr>
                <a:schemeClr val="lt1"/>
              </a:buClr>
              <a:buSzPct val="100000"/>
              <a:buFont typeface="Arial"/>
              <a:buChar char="•"/>
            </a:pPr>
            <a:r>
              <a:rPr lang="en-US" sz="3000" b="0" i="0" u="none" strike="noStrike" cap="none" dirty="0">
                <a:solidFill>
                  <a:schemeClr val="lt1"/>
                </a:solidFill>
                <a:latin typeface="Calibri"/>
                <a:ea typeface="Calibri"/>
                <a:cs typeface="Calibri"/>
                <a:sym typeface="Calibri"/>
              </a:rPr>
              <a:t>Esophageal hernia</a:t>
            </a:r>
          </a:p>
          <a:p>
            <a:pPr marL="285750" marR="0" lvl="0" indent="-285750" algn="l" rtl="0">
              <a:spcBef>
                <a:spcPts val="1000"/>
              </a:spcBef>
              <a:spcAft>
                <a:spcPts val="0"/>
              </a:spcAft>
              <a:buClr>
                <a:schemeClr val="lt1"/>
              </a:buClr>
              <a:buSzPct val="100000"/>
              <a:buFont typeface="Arial"/>
              <a:buChar char="•"/>
            </a:pPr>
            <a:r>
              <a:rPr lang="en-US" sz="3000" b="0" i="0" u="none" strike="noStrike" cap="none" dirty="0">
                <a:solidFill>
                  <a:schemeClr val="lt1"/>
                </a:solidFill>
                <a:latin typeface="Calibri"/>
                <a:ea typeface="Calibri"/>
                <a:cs typeface="Calibri"/>
                <a:sym typeface="Calibri"/>
              </a:rPr>
              <a:t>Pulmonary conditions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Shape 380"/>
          <p:cNvSpPr txBox="1">
            <a:spLocks noGrp="1"/>
          </p:cNvSpPr>
          <p:nvPr>
            <p:ph type="title"/>
          </p:nvPr>
        </p:nvSpPr>
        <p:spPr>
          <a:xfrm>
            <a:off x="584375" y="100208"/>
            <a:ext cx="3626400" cy="861300"/>
          </a:xfrm>
          <a:prstGeom prst="rect">
            <a:avLst/>
          </a:prstGeom>
          <a:noFill/>
          <a:ln>
            <a:noFill/>
          </a:ln>
        </p:spPr>
        <p:txBody>
          <a:bodyPr wrap="square" lIns="91425" tIns="45700" rIns="91425" bIns="45700" anchor="ctr" anchorCtr="0">
            <a:noAutofit/>
          </a:bodyPr>
          <a:lstStyle/>
          <a:p>
            <a:pPr marL="0" marR="0" lvl="0" indent="0" algn="l" rtl="0">
              <a:spcBef>
                <a:spcPts val="0"/>
              </a:spcBef>
              <a:buClr>
                <a:schemeClr val="lt1"/>
              </a:buClr>
              <a:buSzPct val="25000"/>
              <a:buFont typeface="Calibri"/>
              <a:buNone/>
            </a:pPr>
            <a:r>
              <a:rPr lang="en-US" b="1" i="0" u="none" strike="noStrike" cap="none">
                <a:solidFill>
                  <a:srgbClr val="351C75"/>
                </a:solidFill>
                <a:latin typeface="Calibri"/>
                <a:ea typeface="Calibri"/>
                <a:cs typeface="Calibri"/>
                <a:sym typeface="Calibri"/>
              </a:rPr>
              <a:t>ECT</a:t>
            </a:r>
          </a:p>
        </p:txBody>
      </p:sp>
      <p:sp>
        <p:nvSpPr>
          <p:cNvPr id="381" name="Shape 381"/>
          <p:cNvSpPr txBox="1">
            <a:spLocks noGrp="1"/>
          </p:cNvSpPr>
          <p:nvPr>
            <p:ph type="body" idx="1"/>
          </p:nvPr>
        </p:nvSpPr>
        <p:spPr>
          <a:xfrm>
            <a:off x="584375" y="961508"/>
            <a:ext cx="10814400" cy="5245800"/>
          </a:xfrm>
          <a:prstGeom prst="rect">
            <a:avLst/>
          </a:prstGeom>
          <a:noFill/>
          <a:ln>
            <a:noFill/>
          </a:ln>
        </p:spPr>
        <p:txBody>
          <a:bodyPr wrap="square" lIns="91425" tIns="45700" rIns="91425" bIns="45700" anchor="ctr" anchorCtr="0">
            <a:noAutofit/>
          </a:bodyPr>
          <a:lstStyle/>
          <a:p>
            <a:pPr marL="285750" marR="0" lvl="0" indent="-298450" algn="l" rtl="0">
              <a:spcBef>
                <a:spcPts val="0"/>
              </a:spcBef>
              <a:spcAft>
                <a:spcPts val="0"/>
              </a:spcAft>
              <a:buClr>
                <a:schemeClr val="lt1"/>
              </a:buClr>
              <a:buSzPct val="100000"/>
              <a:buFont typeface="Arial"/>
              <a:buChar char="•"/>
            </a:pPr>
            <a:r>
              <a:rPr lang="en-US" sz="3400" b="0" i="0" u="none" strike="noStrike" cap="none" dirty="0">
                <a:solidFill>
                  <a:schemeClr val="lt1"/>
                </a:solidFill>
                <a:latin typeface="Calibri"/>
                <a:ea typeface="Calibri"/>
                <a:cs typeface="Calibri"/>
                <a:sym typeface="Calibri"/>
              </a:rPr>
              <a:t>In </a:t>
            </a:r>
            <a:r>
              <a:rPr lang="en-US" sz="3400" b="0" i="0" u="none" strike="noStrike" cap="none" dirty="0">
                <a:solidFill>
                  <a:srgbClr val="FFD474"/>
                </a:solidFill>
                <a:latin typeface="Calibri"/>
                <a:ea typeface="Calibri"/>
                <a:cs typeface="Calibri"/>
                <a:sym typeface="Calibri"/>
              </a:rPr>
              <a:t>unilateral ECT</a:t>
            </a:r>
            <a:r>
              <a:rPr lang="en-US" sz="3400" b="0" i="0" u="none" strike="noStrike" cap="none" dirty="0">
                <a:solidFill>
                  <a:schemeClr val="lt1"/>
                </a:solidFill>
                <a:latin typeface="Calibri"/>
                <a:ea typeface="Calibri"/>
                <a:cs typeface="Calibri"/>
                <a:sym typeface="Calibri"/>
              </a:rPr>
              <a:t>, the electrodes are placed on the </a:t>
            </a:r>
            <a:r>
              <a:rPr lang="en-US" sz="3400" b="0" i="0" u="none" strike="noStrike" cap="none" dirty="0">
                <a:solidFill>
                  <a:srgbClr val="FFD474"/>
                </a:solidFill>
                <a:latin typeface="Calibri"/>
                <a:ea typeface="Calibri"/>
                <a:cs typeface="Calibri"/>
                <a:sym typeface="Calibri"/>
              </a:rPr>
              <a:t>right</a:t>
            </a:r>
            <a:r>
              <a:rPr lang="en-US" sz="3400" b="0" i="0" u="none" strike="noStrike" cap="none" dirty="0">
                <a:solidFill>
                  <a:schemeClr val="lt1"/>
                </a:solidFill>
                <a:latin typeface="Calibri"/>
                <a:ea typeface="Calibri"/>
                <a:cs typeface="Calibri"/>
                <a:sym typeface="Calibri"/>
              </a:rPr>
              <a:t> side </a:t>
            </a:r>
          </a:p>
          <a:p>
            <a:pPr marR="0" lvl="1" algn="l" rtl="0">
              <a:spcBef>
                <a:spcPts val="0"/>
              </a:spcBef>
              <a:spcAft>
                <a:spcPts val="0"/>
              </a:spcAft>
              <a:buClr>
                <a:schemeClr val="lt1"/>
              </a:buClr>
              <a:buSzPct val="100000"/>
              <a:buFont typeface="Arial"/>
            </a:pPr>
            <a:r>
              <a:rPr lang="en-US" sz="3400" dirty="0"/>
              <a:t>Op</a:t>
            </a:r>
            <a:r>
              <a:rPr lang="en-US" sz="3400" b="0" i="0" u="none" strike="noStrike" cap="none" dirty="0">
                <a:solidFill>
                  <a:schemeClr val="lt1"/>
                </a:solidFill>
                <a:latin typeface="Calibri"/>
                <a:ea typeface="Calibri"/>
                <a:cs typeface="Calibri"/>
                <a:sym typeface="Calibri"/>
              </a:rPr>
              <a:t>posite the brain's learning and memory areas</a:t>
            </a:r>
          </a:p>
          <a:p>
            <a:pPr marR="0" lvl="1" algn="l" rtl="0">
              <a:spcBef>
                <a:spcPts val="0"/>
              </a:spcBef>
              <a:spcAft>
                <a:spcPts val="0"/>
              </a:spcAft>
              <a:buClr>
                <a:schemeClr val="lt1"/>
              </a:buClr>
              <a:buSzPct val="100000"/>
              <a:buFont typeface="Arial"/>
            </a:pPr>
            <a:r>
              <a:rPr lang="en-US" sz="3400" dirty="0">
                <a:solidFill>
                  <a:srgbClr val="FFD474"/>
                </a:solidFill>
              </a:rPr>
              <a:t>L</a:t>
            </a:r>
            <a:r>
              <a:rPr lang="en-US" sz="3400" b="0" i="0" u="none" strike="noStrike" cap="none" dirty="0">
                <a:solidFill>
                  <a:srgbClr val="FFD474"/>
                </a:solidFill>
                <a:latin typeface="Calibri"/>
                <a:ea typeface="Calibri"/>
                <a:cs typeface="Calibri"/>
                <a:sym typeface="Calibri"/>
              </a:rPr>
              <a:t>ess likely to cause memory </a:t>
            </a:r>
            <a:r>
              <a:rPr lang="en-US" sz="3400" b="0" i="0" u="none" strike="noStrike" cap="none" dirty="0" smtClean="0">
                <a:solidFill>
                  <a:srgbClr val="FFD474"/>
                </a:solidFill>
                <a:latin typeface="Calibri"/>
                <a:ea typeface="Calibri"/>
                <a:cs typeface="Calibri"/>
                <a:sym typeface="Calibri"/>
              </a:rPr>
              <a:t>problems</a:t>
            </a:r>
            <a:endParaRPr lang="en-US" sz="3400" b="0" i="0" u="none" strike="noStrike" cap="none" dirty="0">
              <a:solidFill>
                <a:schemeClr val="lt1"/>
              </a:solidFill>
              <a:latin typeface="Calibri"/>
              <a:ea typeface="Calibri"/>
              <a:cs typeface="Calibri"/>
              <a:sym typeface="Calibri"/>
            </a:endParaRPr>
          </a:p>
          <a:p>
            <a:pPr marL="285750" marR="0" lvl="0" indent="-298450" algn="l" rtl="0">
              <a:spcBef>
                <a:spcPts val="1000"/>
              </a:spcBef>
              <a:spcAft>
                <a:spcPts val="0"/>
              </a:spcAft>
              <a:buClr>
                <a:schemeClr val="lt1"/>
              </a:buClr>
              <a:buSzPct val="100000"/>
              <a:buFont typeface="Arial"/>
              <a:buChar char="•"/>
            </a:pPr>
            <a:r>
              <a:rPr lang="en-US" sz="3400" b="0" i="0" u="none" strike="noStrike" cap="none" dirty="0">
                <a:solidFill>
                  <a:schemeClr val="lt1"/>
                </a:solidFill>
                <a:latin typeface="Calibri"/>
                <a:ea typeface="Calibri"/>
                <a:cs typeface="Calibri"/>
                <a:sym typeface="Calibri"/>
              </a:rPr>
              <a:t>Causes a </a:t>
            </a:r>
            <a:r>
              <a:rPr lang="en-US" sz="3400" b="0" i="0" u="none" strike="noStrike" cap="none" dirty="0">
                <a:solidFill>
                  <a:srgbClr val="FFD474"/>
                </a:solidFill>
                <a:latin typeface="Calibri"/>
                <a:ea typeface="Calibri"/>
                <a:cs typeface="Calibri"/>
                <a:sym typeface="Calibri"/>
              </a:rPr>
              <a:t>seizure</a:t>
            </a:r>
            <a:r>
              <a:rPr lang="en-US" sz="3400" b="0" i="0" u="none" strike="noStrike" cap="none" dirty="0">
                <a:solidFill>
                  <a:schemeClr val="lt1"/>
                </a:solidFill>
                <a:latin typeface="Calibri"/>
                <a:ea typeface="Calibri"/>
                <a:cs typeface="Calibri"/>
                <a:sym typeface="Calibri"/>
              </a:rPr>
              <a:t> that lasts generally less than </a:t>
            </a:r>
            <a:r>
              <a:rPr lang="en-US" sz="3400" b="0" i="0" u="none" strike="noStrike" cap="none" dirty="0">
                <a:solidFill>
                  <a:srgbClr val="FFD474"/>
                </a:solidFill>
                <a:latin typeface="Calibri"/>
                <a:ea typeface="Calibri"/>
                <a:cs typeface="Calibri"/>
                <a:sym typeface="Calibri"/>
              </a:rPr>
              <a:t>one </a:t>
            </a:r>
            <a:r>
              <a:rPr lang="en-US" sz="3400" b="0" i="0" u="none" strike="noStrike" cap="none" dirty="0" smtClean="0">
                <a:solidFill>
                  <a:srgbClr val="FFD474"/>
                </a:solidFill>
                <a:latin typeface="Calibri"/>
                <a:ea typeface="Calibri"/>
                <a:cs typeface="Calibri"/>
                <a:sym typeface="Calibri"/>
              </a:rPr>
              <a:t>minute</a:t>
            </a:r>
            <a:r>
              <a:rPr lang="en-US" sz="3400" b="0" i="0" u="none" strike="noStrike" cap="none" dirty="0" smtClean="0">
                <a:solidFill>
                  <a:schemeClr val="lt1"/>
                </a:solidFill>
                <a:latin typeface="Calibri"/>
                <a:ea typeface="Calibri"/>
                <a:cs typeface="Calibri"/>
                <a:sym typeface="Calibri"/>
              </a:rPr>
              <a:t> </a:t>
            </a:r>
            <a:endParaRPr lang="en-US" sz="3400" b="0" i="0" u="none" strike="noStrike" cap="none" dirty="0">
              <a:solidFill>
                <a:schemeClr val="lt1"/>
              </a:solidFill>
              <a:latin typeface="Calibri"/>
              <a:ea typeface="Calibri"/>
              <a:cs typeface="Calibri"/>
              <a:sym typeface="Calibri"/>
            </a:endParaRPr>
          </a:p>
          <a:p>
            <a:pPr marL="285750" marR="0" lvl="0" indent="-298450" algn="l" rtl="0">
              <a:spcBef>
                <a:spcPts val="1000"/>
              </a:spcBef>
              <a:spcAft>
                <a:spcPts val="0"/>
              </a:spcAft>
              <a:buClr>
                <a:schemeClr val="lt1"/>
              </a:buClr>
              <a:buSzPct val="100000"/>
              <a:buFont typeface="Arial"/>
              <a:buChar char="•"/>
            </a:pPr>
            <a:r>
              <a:rPr lang="en-US" sz="3400" b="0" i="0" u="none" strike="noStrike" cap="none" dirty="0">
                <a:solidFill>
                  <a:schemeClr val="lt1"/>
                </a:solidFill>
                <a:latin typeface="Calibri"/>
                <a:ea typeface="Calibri"/>
                <a:cs typeface="Calibri"/>
                <a:sym typeface="Calibri"/>
              </a:rPr>
              <a:t>ECT is administered about </a:t>
            </a:r>
            <a:r>
              <a:rPr lang="en-US" sz="3400" dirty="0">
                <a:solidFill>
                  <a:srgbClr val="FFD474"/>
                </a:solidFill>
              </a:rPr>
              <a:t>3</a:t>
            </a:r>
            <a:r>
              <a:rPr lang="en-US" sz="3400" b="0" i="0" u="none" strike="noStrike" cap="none" dirty="0">
                <a:solidFill>
                  <a:srgbClr val="FFD474"/>
                </a:solidFill>
                <a:latin typeface="Calibri"/>
                <a:ea typeface="Calibri"/>
                <a:cs typeface="Calibri"/>
                <a:sym typeface="Calibri"/>
              </a:rPr>
              <a:t> times a week </a:t>
            </a:r>
            <a:r>
              <a:rPr lang="en-US" sz="3400" b="0" i="0" u="none" strike="noStrike" cap="none" dirty="0">
                <a:solidFill>
                  <a:schemeClr val="lt1"/>
                </a:solidFill>
                <a:latin typeface="Calibri"/>
                <a:ea typeface="Calibri"/>
                <a:cs typeface="Calibri"/>
                <a:sym typeface="Calibri"/>
              </a:rPr>
              <a:t>until depression improves</a:t>
            </a:r>
          </a:p>
          <a:p>
            <a:pPr marR="0" lvl="1" algn="l" rtl="0">
              <a:spcBef>
                <a:spcPts val="1000"/>
              </a:spcBef>
              <a:spcAft>
                <a:spcPts val="0"/>
              </a:spcAft>
              <a:buClr>
                <a:schemeClr val="lt1"/>
              </a:buClr>
              <a:buSzPct val="100000"/>
              <a:buFont typeface="Arial"/>
            </a:pPr>
            <a:r>
              <a:rPr lang="en-US" sz="3400" dirty="0"/>
              <a:t>U</a:t>
            </a:r>
            <a:r>
              <a:rPr lang="en-US" sz="3400" b="0" i="0" u="none" strike="noStrike" cap="none" dirty="0">
                <a:solidFill>
                  <a:schemeClr val="lt1"/>
                </a:solidFill>
                <a:latin typeface="Calibri"/>
                <a:ea typeface="Calibri"/>
                <a:cs typeface="Calibri"/>
                <a:sym typeface="Calibri"/>
              </a:rPr>
              <a:t>sually within </a:t>
            </a:r>
            <a:r>
              <a:rPr lang="en-US" sz="3400" b="0" i="0" u="none" strike="noStrike" cap="none" dirty="0">
                <a:solidFill>
                  <a:srgbClr val="FFD474"/>
                </a:solidFill>
                <a:latin typeface="Calibri"/>
                <a:ea typeface="Calibri"/>
                <a:cs typeface="Calibri"/>
                <a:sym typeface="Calibri"/>
              </a:rPr>
              <a:t>6 to 12 treatments</a:t>
            </a:r>
          </a:p>
          <a:p>
            <a:pPr marL="285750" marR="0" lvl="0" indent="-298450" algn="l" rtl="0">
              <a:spcBef>
                <a:spcPts val="1000"/>
              </a:spcBef>
              <a:spcAft>
                <a:spcPts val="0"/>
              </a:spcAft>
              <a:buClr>
                <a:schemeClr val="lt1"/>
              </a:buClr>
              <a:buSzPct val="100000"/>
              <a:buFont typeface="Arial"/>
              <a:buChar char="•"/>
            </a:pPr>
            <a:r>
              <a:rPr lang="en-US" sz="3400" b="0" i="0" u="none" strike="noStrike" cap="none" dirty="0">
                <a:solidFill>
                  <a:schemeClr val="lt1"/>
                </a:solidFill>
                <a:latin typeface="Calibri"/>
                <a:ea typeface="Calibri"/>
                <a:cs typeface="Calibri"/>
                <a:sym typeface="Calibri"/>
              </a:rPr>
              <a:t>Maintenance treatment can be continued for 6 months.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Shape 386"/>
          <p:cNvSpPr txBox="1">
            <a:spLocks noGrp="1"/>
          </p:cNvSpPr>
          <p:nvPr>
            <p:ph type="title"/>
          </p:nvPr>
        </p:nvSpPr>
        <p:spPr>
          <a:xfrm>
            <a:off x="685800" y="609600"/>
            <a:ext cx="10131300" cy="913500"/>
          </a:xfrm>
          <a:prstGeom prst="rect">
            <a:avLst/>
          </a:prstGeom>
          <a:noFill/>
          <a:ln>
            <a:noFill/>
          </a:ln>
        </p:spPr>
        <p:txBody>
          <a:bodyPr wrap="square" lIns="91425" tIns="45700" rIns="91425" bIns="45700" anchor="ctr" anchorCtr="0">
            <a:noAutofit/>
          </a:bodyPr>
          <a:lstStyle/>
          <a:p>
            <a:pPr marL="0" marR="0" lvl="0" indent="0" algn="l" rtl="0">
              <a:spcBef>
                <a:spcPts val="0"/>
              </a:spcBef>
              <a:buClr>
                <a:schemeClr val="lt1"/>
              </a:buClr>
              <a:buSzPct val="25000"/>
              <a:buFont typeface="Calibri"/>
              <a:buNone/>
            </a:pPr>
            <a:r>
              <a:rPr lang="en-US" b="1" i="0" u="none" strike="noStrike" cap="none">
                <a:solidFill>
                  <a:srgbClr val="351C75"/>
                </a:solidFill>
                <a:latin typeface="Calibri"/>
                <a:ea typeface="Calibri"/>
                <a:cs typeface="Calibri"/>
                <a:sym typeface="Calibri"/>
              </a:rPr>
              <a:t>OTHER BRAIN STIMULATION THERAPIES</a:t>
            </a:r>
          </a:p>
        </p:txBody>
      </p:sp>
      <p:sp>
        <p:nvSpPr>
          <p:cNvPr id="387" name="Shape 387"/>
          <p:cNvSpPr txBox="1">
            <a:spLocks noGrp="1"/>
          </p:cNvSpPr>
          <p:nvPr>
            <p:ph type="body" idx="1"/>
          </p:nvPr>
        </p:nvSpPr>
        <p:spPr>
          <a:xfrm>
            <a:off x="564899" y="1712176"/>
            <a:ext cx="10726200" cy="4299600"/>
          </a:xfrm>
          <a:prstGeom prst="rect">
            <a:avLst/>
          </a:prstGeom>
          <a:noFill/>
          <a:ln>
            <a:noFill/>
          </a:ln>
        </p:spPr>
        <p:txBody>
          <a:bodyPr wrap="square" lIns="91425" tIns="45700" rIns="91425" bIns="45700" anchor="ctr" anchorCtr="0">
            <a:noAutofit/>
          </a:bodyPr>
          <a:lstStyle/>
          <a:p>
            <a:pPr marL="285750" marR="0" lvl="0" indent="-285750" algn="l" rtl="0">
              <a:spcBef>
                <a:spcPts val="0"/>
              </a:spcBef>
              <a:spcAft>
                <a:spcPts val="0"/>
              </a:spcAft>
              <a:buClr>
                <a:schemeClr val="lt1"/>
              </a:buClr>
              <a:buSzPct val="100000"/>
              <a:buFont typeface="Arial"/>
              <a:buChar char="•"/>
            </a:pPr>
            <a:r>
              <a:rPr lang="en-US" sz="3600" b="0" i="0" u="none" strike="noStrike" cap="none" dirty="0" err="1">
                <a:solidFill>
                  <a:schemeClr val="lt1"/>
                </a:solidFill>
                <a:latin typeface="Calibri"/>
                <a:ea typeface="Calibri"/>
                <a:cs typeface="Calibri"/>
                <a:sym typeface="Calibri"/>
              </a:rPr>
              <a:t>Vagus</a:t>
            </a:r>
            <a:r>
              <a:rPr lang="en-US" sz="3600" b="0" i="0" u="none" strike="noStrike" cap="none" dirty="0">
                <a:solidFill>
                  <a:schemeClr val="lt1"/>
                </a:solidFill>
                <a:latin typeface="Calibri"/>
                <a:ea typeface="Calibri"/>
                <a:cs typeface="Calibri"/>
                <a:sym typeface="Calibri"/>
              </a:rPr>
              <a:t> nerve stimulation (</a:t>
            </a:r>
            <a:r>
              <a:rPr lang="en-US" sz="3600" b="0" i="0" u="none" strike="noStrike" cap="none" dirty="0">
                <a:solidFill>
                  <a:srgbClr val="FFD474"/>
                </a:solidFill>
                <a:latin typeface="Calibri"/>
                <a:ea typeface="Calibri"/>
                <a:cs typeface="Calibri"/>
                <a:sym typeface="Calibri"/>
              </a:rPr>
              <a:t>VNS</a:t>
            </a:r>
            <a:r>
              <a:rPr lang="en-US" sz="3600" b="0" i="0" u="none" strike="noStrike" cap="none" dirty="0">
                <a:solidFill>
                  <a:schemeClr val="lt1"/>
                </a:solidFill>
                <a:latin typeface="Calibri"/>
                <a:ea typeface="Calibri"/>
                <a:cs typeface="Calibri"/>
                <a:sym typeface="Calibri"/>
              </a:rPr>
              <a:t>)</a:t>
            </a:r>
          </a:p>
          <a:p>
            <a:pPr marL="285750" marR="0" lvl="0" indent="-285750" algn="l" rtl="0">
              <a:spcBef>
                <a:spcPts val="1000"/>
              </a:spcBef>
              <a:spcAft>
                <a:spcPts val="0"/>
              </a:spcAft>
              <a:buClr>
                <a:schemeClr val="lt1"/>
              </a:buClr>
              <a:buSzPct val="100000"/>
              <a:buFont typeface="Arial"/>
              <a:buChar char="•"/>
            </a:pPr>
            <a:r>
              <a:rPr lang="en-US" sz="3600" b="0" i="0" u="none" strike="noStrike" cap="none" dirty="0">
                <a:solidFill>
                  <a:schemeClr val="lt1"/>
                </a:solidFill>
                <a:latin typeface="Calibri"/>
                <a:ea typeface="Calibri"/>
                <a:cs typeface="Calibri"/>
                <a:sym typeface="Calibri"/>
              </a:rPr>
              <a:t>Repetitive transcranial magnetic stimulation (</a:t>
            </a:r>
            <a:r>
              <a:rPr lang="en-US" sz="3600" b="0" i="0" u="none" strike="noStrike" cap="none" dirty="0" err="1">
                <a:solidFill>
                  <a:srgbClr val="FFD474"/>
                </a:solidFill>
                <a:latin typeface="Calibri"/>
                <a:ea typeface="Calibri"/>
                <a:cs typeface="Calibri"/>
                <a:sym typeface="Calibri"/>
              </a:rPr>
              <a:t>rTMS</a:t>
            </a:r>
            <a:r>
              <a:rPr lang="en-US" sz="3600" b="0" i="0" u="none" strike="noStrike" cap="none" dirty="0">
                <a:solidFill>
                  <a:schemeClr val="lt1"/>
                </a:solidFill>
                <a:latin typeface="Calibri"/>
                <a:ea typeface="Calibri"/>
                <a:cs typeface="Calibri"/>
                <a:sym typeface="Calibri"/>
              </a:rPr>
              <a:t>)</a:t>
            </a:r>
          </a:p>
          <a:p>
            <a:pPr marL="285750" marR="0" lvl="0" indent="-285750" algn="l" rtl="0">
              <a:spcBef>
                <a:spcPts val="1000"/>
              </a:spcBef>
              <a:spcAft>
                <a:spcPts val="0"/>
              </a:spcAft>
              <a:buClr>
                <a:schemeClr val="lt1"/>
              </a:buClr>
              <a:buSzPct val="100000"/>
              <a:buFont typeface="Arial"/>
              <a:buChar char="•"/>
            </a:pPr>
            <a:r>
              <a:rPr lang="en-US" sz="3600" b="0" i="0" u="none" strike="noStrike" cap="none" dirty="0">
                <a:solidFill>
                  <a:schemeClr val="lt1"/>
                </a:solidFill>
                <a:latin typeface="Calibri"/>
                <a:ea typeface="Calibri"/>
                <a:cs typeface="Calibri"/>
                <a:sym typeface="Calibri"/>
              </a:rPr>
              <a:t>Magnetic seizure therapy (</a:t>
            </a:r>
            <a:r>
              <a:rPr lang="en-US" sz="3600" b="0" i="0" u="none" strike="noStrike" cap="none" dirty="0">
                <a:solidFill>
                  <a:srgbClr val="FFD474"/>
                </a:solidFill>
                <a:latin typeface="Calibri"/>
                <a:ea typeface="Calibri"/>
                <a:cs typeface="Calibri"/>
                <a:sym typeface="Calibri"/>
              </a:rPr>
              <a:t>MST</a:t>
            </a:r>
            <a:r>
              <a:rPr lang="en-US" sz="3600" b="0" i="0" u="none" strike="noStrike" cap="none" dirty="0">
                <a:solidFill>
                  <a:schemeClr val="lt1"/>
                </a:solidFill>
                <a:latin typeface="Calibri"/>
                <a:ea typeface="Calibri"/>
                <a:cs typeface="Calibri"/>
                <a:sym typeface="Calibri"/>
              </a:rPr>
              <a:t>)</a:t>
            </a:r>
          </a:p>
          <a:p>
            <a:pPr marL="285750" marR="0" lvl="0" indent="-285750" algn="l" rtl="0">
              <a:spcBef>
                <a:spcPts val="1000"/>
              </a:spcBef>
              <a:spcAft>
                <a:spcPts val="0"/>
              </a:spcAft>
              <a:buClr>
                <a:schemeClr val="lt1"/>
              </a:buClr>
              <a:buSzPct val="100000"/>
              <a:buFont typeface="Arial"/>
              <a:buChar char="•"/>
            </a:pPr>
            <a:r>
              <a:rPr lang="en-US" sz="3600" b="0" i="0" u="none" strike="noStrike" cap="none" dirty="0">
                <a:solidFill>
                  <a:schemeClr val="lt1"/>
                </a:solidFill>
                <a:latin typeface="Calibri"/>
                <a:ea typeface="Calibri"/>
                <a:cs typeface="Calibri"/>
                <a:sym typeface="Calibri"/>
              </a:rPr>
              <a:t>Deep brain stimulation (</a:t>
            </a:r>
            <a:r>
              <a:rPr lang="en-US" sz="3600" b="0" i="0" u="none" strike="noStrike" cap="none" dirty="0">
                <a:solidFill>
                  <a:srgbClr val="FFD474"/>
                </a:solidFill>
                <a:latin typeface="Calibri"/>
                <a:ea typeface="Calibri"/>
                <a:cs typeface="Calibri"/>
                <a:sym typeface="Calibri"/>
              </a:rPr>
              <a:t>DB</a:t>
            </a:r>
            <a:r>
              <a:rPr lang="en-US" sz="3600" b="0" i="0" u="none" strike="noStrike" cap="none" dirty="0">
                <a:solidFill>
                  <a:schemeClr val="lt1"/>
                </a:solidFill>
                <a:latin typeface="Calibri"/>
                <a:ea typeface="Calibri"/>
                <a:cs typeface="Calibri"/>
                <a:sym typeface="Calibri"/>
              </a:rPr>
              <a:t>S)</a:t>
            </a:r>
          </a:p>
          <a:p>
            <a:pPr marL="285750" marR="0" lvl="0" indent="-285750" algn="l" rtl="0">
              <a:spcBef>
                <a:spcPts val="1000"/>
              </a:spcBef>
              <a:spcAft>
                <a:spcPts val="0"/>
              </a:spcAft>
              <a:buClr>
                <a:schemeClr val="lt1"/>
              </a:buClr>
              <a:buSzPct val="100000"/>
              <a:buFont typeface="Arial"/>
              <a:buNone/>
            </a:pPr>
            <a:endParaRPr dirty="0"/>
          </a:p>
          <a:p>
            <a:pPr marL="0" lvl="0" indent="0" algn="r" rtl="0">
              <a:spcBef>
                <a:spcPts val="0"/>
              </a:spcBef>
              <a:spcAft>
                <a:spcPts val="0"/>
              </a:spcAft>
              <a:buClr>
                <a:schemeClr val="lt1"/>
              </a:buClr>
              <a:buSzPct val="25000"/>
              <a:buFont typeface="Calibri"/>
              <a:buNone/>
            </a:pPr>
            <a:r>
              <a:rPr lang="en-US" sz="2880" b="1" u="sng" dirty="0">
                <a:solidFill>
                  <a:srgbClr val="FFD966"/>
                </a:solidFill>
                <a:hlinkClick r:id="rId3"/>
              </a:rPr>
              <a:t>HTTPS://WWW.NIMH.NIH.GOV/HEALTH/TOPICS/BRAIN-STIMULATION-THERAPIES/BRAIN-STIMULATION-THERAPIES.SHTML</a:t>
            </a:r>
            <a:r>
              <a:rPr lang="en-US" sz="2880" b="1" dirty="0"/>
              <a:t> </a:t>
            </a:r>
            <a:br>
              <a:rPr lang="en-US" sz="2880" b="1" dirty="0"/>
            </a:br>
            <a:endParaRPr lang="en-US" sz="2880" b="1"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Shape 355"/>
          <p:cNvSpPr txBox="1">
            <a:spLocks noGrp="1"/>
          </p:cNvSpPr>
          <p:nvPr>
            <p:ph type="title"/>
          </p:nvPr>
        </p:nvSpPr>
        <p:spPr>
          <a:xfrm>
            <a:off x="463475" y="329125"/>
            <a:ext cx="10632900" cy="1356900"/>
          </a:xfrm>
          <a:prstGeom prst="rect">
            <a:avLst/>
          </a:prstGeom>
          <a:noFill/>
          <a:ln>
            <a:noFill/>
          </a:ln>
        </p:spPr>
        <p:txBody>
          <a:bodyPr wrap="square" lIns="91425" tIns="45700" rIns="91425" bIns="45700" anchor="ctr" anchorCtr="0">
            <a:noAutofit/>
          </a:bodyPr>
          <a:lstStyle/>
          <a:p>
            <a:pPr marL="0" marR="0" lvl="0" indent="0" algn="l" rtl="0">
              <a:spcBef>
                <a:spcPts val="0"/>
              </a:spcBef>
              <a:buClr>
                <a:schemeClr val="lt1"/>
              </a:buClr>
              <a:buSzPct val="25000"/>
              <a:buFont typeface="Calibri"/>
              <a:buNone/>
            </a:pPr>
            <a:r>
              <a:rPr lang="en-US" b="1" i="0" u="none" strike="noStrike" cap="none" dirty="0">
                <a:solidFill>
                  <a:srgbClr val="351C75"/>
                </a:solidFill>
                <a:latin typeface="Calibri"/>
                <a:ea typeface="Calibri"/>
                <a:cs typeface="Calibri"/>
                <a:sym typeface="Calibri"/>
              </a:rPr>
              <a:t>NON-PHARMACOLOGICAL TREATMENT FOR DEPRESSION: PSYCHOTHERAPY</a:t>
            </a:r>
          </a:p>
        </p:txBody>
      </p:sp>
      <p:sp>
        <p:nvSpPr>
          <p:cNvPr id="356" name="Shape 356"/>
          <p:cNvSpPr txBox="1">
            <a:spLocks noGrp="1"/>
          </p:cNvSpPr>
          <p:nvPr>
            <p:ph type="body" idx="1"/>
          </p:nvPr>
        </p:nvSpPr>
        <p:spPr>
          <a:xfrm>
            <a:off x="647700" y="1686025"/>
            <a:ext cx="11201400" cy="4500034"/>
          </a:xfrm>
          <a:prstGeom prst="rect">
            <a:avLst/>
          </a:prstGeom>
          <a:noFill/>
          <a:ln>
            <a:noFill/>
          </a:ln>
        </p:spPr>
        <p:txBody>
          <a:bodyPr wrap="square" lIns="91425" tIns="45700" rIns="91425" bIns="45700" anchor="ctr" anchorCtr="0">
            <a:noAutofit/>
          </a:bodyPr>
          <a:lstStyle/>
          <a:p>
            <a:pPr marL="742950" marR="0" lvl="1" indent="-285750" algn="l" rtl="0">
              <a:spcBef>
                <a:spcPts val="0"/>
              </a:spcBef>
              <a:spcAft>
                <a:spcPts val="0"/>
              </a:spcAft>
              <a:buClr>
                <a:schemeClr val="lt1"/>
              </a:buClr>
              <a:buSzPct val="100000"/>
              <a:buFont typeface="Arial"/>
              <a:buChar char="•"/>
            </a:pPr>
            <a:r>
              <a:rPr lang="en-US" sz="4000" b="1" i="0" u="none" strike="noStrike" cap="none" dirty="0">
                <a:solidFill>
                  <a:schemeClr val="lt1"/>
                </a:solidFill>
                <a:latin typeface="Calibri"/>
                <a:ea typeface="Calibri"/>
                <a:cs typeface="Calibri"/>
                <a:sym typeface="Calibri"/>
              </a:rPr>
              <a:t>Cognitive-behavioral therapy (CBT)</a:t>
            </a:r>
          </a:p>
          <a:p>
            <a:pPr marL="742950" marR="0" lvl="1" indent="-285750" algn="l" rtl="0">
              <a:spcBef>
                <a:spcPts val="1000"/>
              </a:spcBef>
              <a:spcAft>
                <a:spcPts val="0"/>
              </a:spcAft>
              <a:buClr>
                <a:schemeClr val="lt1"/>
              </a:buClr>
              <a:buSzPct val="100000"/>
              <a:buFont typeface="Arial"/>
              <a:buChar char="•"/>
            </a:pPr>
            <a:r>
              <a:rPr lang="en-US" sz="4000" b="1" i="0" u="none" strike="noStrike" cap="none" dirty="0">
                <a:solidFill>
                  <a:schemeClr val="lt1"/>
                </a:solidFill>
                <a:latin typeface="Calibri"/>
                <a:ea typeface="Calibri"/>
                <a:cs typeface="Calibri"/>
                <a:sym typeface="Calibri"/>
              </a:rPr>
              <a:t>Interpersonal psychotherapy</a:t>
            </a:r>
          </a:p>
          <a:p>
            <a:pPr marL="742950" marR="0" lvl="1" indent="-285750" algn="l" rtl="0">
              <a:spcBef>
                <a:spcPts val="1000"/>
              </a:spcBef>
              <a:spcAft>
                <a:spcPts val="0"/>
              </a:spcAft>
              <a:buClr>
                <a:schemeClr val="lt1"/>
              </a:buClr>
              <a:buSzPct val="100000"/>
              <a:buFont typeface="Arial"/>
              <a:buChar char="•"/>
            </a:pPr>
            <a:r>
              <a:rPr lang="en-US" sz="4000" b="1" i="0" u="none" strike="noStrike" cap="none" dirty="0">
                <a:solidFill>
                  <a:schemeClr val="lt1"/>
                </a:solidFill>
                <a:latin typeface="Calibri"/>
                <a:ea typeface="Calibri"/>
                <a:cs typeface="Calibri"/>
                <a:sym typeface="Calibri"/>
              </a:rPr>
              <a:t>Supportive therapy</a:t>
            </a:r>
          </a:p>
          <a:p>
            <a:pPr marL="742950" marR="0" lvl="1" indent="-285750" algn="l" rtl="0">
              <a:spcBef>
                <a:spcPts val="1000"/>
              </a:spcBef>
              <a:spcAft>
                <a:spcPts val="0"/>
              </a:spcAft>
              <a:buClr>
                <a:schemeClr val="lt1"/>
              </a:buClr>
              <a:buSzPct val="100000"/>
              <a:buFont typeface="Arial"/>
              <a:buChar char="•"/>
            </a:pPr>
            <a:r>
              <a:rPr lang="en-US" sz="4000" b="1" i="0" u="none" strike="noStrike" cap="none" dirty="0">
                <a:solidFill>
                  <a:schemeClr val="lt1"/>
                </a:solidFill>
                <a:latin typeface="Calibri"/>
                <a:ea typeface="Calibri"/>
                <a:cs typeface="Calibri"/>
                <a:sym typeface="Calibri"/>
              </a:rPr>
              <a:t>Psychodynamic psychotherapy</a:t>
            </a:r>
          </a:p>
          <a:p>
            <a:pPr marL="742950" marR="0" lvl="1" indent="-285750" algn="l" rtl="0">
              <a:spcBef>
                <a:spcPts val="1000"/>
              </a:spcBef>
              <a:spcAft>
                <a:spcPts val="0"/>
              </a:spcAft>
              <a:buClr>
                <a:schemeClr val="lt1"/>
              </a:buClr>
              <a:buSzPct val="100000"/>
              <a:buFont typeface="Arial"/>
              <a:buChar char="•"/>
            </a:pPr>
            <a:r>
              <a:rPr lang="en-US" sz="4000" b="1" i="0" u="none" strike="noStrike" cap="none" dirty="0">
                <a:solidFill>
                  <a:schemeClr val="lt1"/>
                </a:solidFill>
                <a:latin typeface="Calibri"/>
                <a:ea typeface="Calibri"/>
                <a:cs typeface="Calibri"/>
                <a:sym typeface="Calibri"/>
              </a:rPr>
              <a:t>Problem-solving therapy</a:t>
            </a:r>
          </a:p>
          <a:p>
            <a:pPr marL="742950" marR="0" lvl="1" indent="-285750" algn="l" rtl="0">
              <a:spcBef>
                <a:spcPts val="1000"/>
              </a:spcBef>
              <a:spcAft>
                <a:spcPts val="0"/>
              </a:spcAft>
              <a:buClr>
                <a:schemeClr val="lt1"/>
              </a:buClr>
              <a:buSzPct val="100000"/>
              <a:buFont typeface="Arial"/>
              <a:buChar char="•"/>
            </a:pPr>
            <a:r>
              <a:rPr lang="en-US" sz="4000" b="1" i="0" u="none" strike="noStrike" cap="none" dirty="0">
                <a:solidFill>
                  <a:schemeClr val="lt1"/>
                </a:solidFill>
                <a:latin typeface="Calibri"/>
                <a:ea typeface="Calibri"/>
                <a:cs typeface="Calibri"/>
                <a:sym typeface="Calibri"/>
              </a:rPr>
              <a:t>Family/ couples therapy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pic>
        <p:nvPicPr>
          <p:cNvPr id="392" name="Shape 392"/>
          <p:cNvPicPr preferRelativeResize="0">
            <a:picLocks noGrp="1"/>
          </p:cNvPicPr>
          <p:nvPr>
            <p:ph type="body" idx="4294967295"/>
          </p:nvPr>
        </p:nvPicPr>
        <p:blipFill rotWithShape="1">
          <a:blip r:embed="rId3">
            <a:alphaModFix/>
          </a:blip>
          <a:srcRect/>
          <a:stretch/>
        </p:blipFill>
        <p:spPr>
          <a:xfrm>
            <a:off x="3412200" y="247225"/>
            <a:ext cx="4621200" cy="6240899"/>
          </a:xfrm>
          <a:prstGeom prst="rect">
            <a:avLst/>
          </a:prstGeom>
          <a:noFill/>
          <a:ln>
            <a:noFill/>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Shape 398"/>
          <p:cNvSpPr txBox="1"/>
          <p:nvPr/>
        </p:nvSpPr>
        <p:spPr>
          <a:xfrm>
            <a:off x="4708575" y="3183825"/>
            <a:ext cx="3869100" cy="451500"/>
          </a:xfrm>
          <a:prstGeom prst="rect">
            <a:avLst/>
          </a:prstGeom>
          <a:noFill/>
          <a:ln>
            <a:noFill/>
          </a:ln>
        </p:spPr>
        <p:txBody>
          <a:bodyPr wrap="square" lIns="91425" tIns="91425" rIns="91425" bIns="91425" anchor="t" anchorCtr="0">
            <a:noAutofit/>
          </a:bodyPr>
          <a:lstStyle/>
          <a:p>
            <a:pPr lvl="0">
              <a:spcBef>
                <a:spcPts val="0"/>
              </a:spcBef>
              <a:buNone/>
            </a:pPr>
            <a:endParaRPr/>
          </a:p>
        </p:txBody>
      </p:sp>
      <p:sp>
        <p:nvSpPr>
          <p:cNvPr id="399" name="Shape 399"/>
          <p:cNvSpPr txBox="1"/>
          <p:nvPr/>
        </p:nvSpPr>
        <p:spPr>
          <a:xfrm>
            <a:off x="2848000" y="2587425"/>
            <a:ext cx="5863800" cy="1006200"/>
          </a:xfrm>
          <a:prstGeom prst="rect">
            <a:avLst/>
          </a:prstGeom>
          <a:noFill/>
          <a:ln>
            <a:noFill/>
          </a:ln>
        </p:spPr>
        <p:txBody>
          <a:bodyPr wrap="square" lIns="91425" tIns="91425" rIns="91425" bIns="91425" anchor="t" anchorCtr="0">
            <a:noAutofit/>
          </a:bodyPr>
          <a:lstStyle/>
          <a:p>
            <a:pPr lvl="0">
              <a:spcBef>
                <a:spcPts val="0"/>
              </a:spcBef>
              <a:buNone/>
            </a:pPr>
            <a:r>
              <a:rPr lang="en-US" sz="5000" b="1" dirty="0">
                <a:solidFill>
                  <a:srgbClr val="FFD966"/>
                </a:solidFill>
                <a:latin typeface="Calibri"/>
                <a:ea typeface="Calibri"/>
                <a:cs typeface="Calibri"/>
                <a:sym typeface="Calibri"/>
              </a:rPr>
              <a:t>BIPOLAR DISORDERS</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Shape 405"/>
          <p:cNvSpPr txBox="1">
            <a:spLocks noGrp="1"/>
          </p:cNvSpPr>
          <p:nvPr>
            <p:ph type="title"/>
          </p:nvPr>
        </p:nvSpPr>
        <p:spPr>
          <a:xfrm>
            <a:off x="635696" y="258871"/>
            <a:ext cx="10131300" cy="913500"/>
          </a:xfrm>
          <a:prstGeom prst="rect">
            <a:avLst/>
          </a:prstGeom>
          <a:noFill/>
          <a:ln>
            <a:noFill/>
          </a:ln>
        </p:spPr>
        <p:txBody>
          <a:bodyPr wrap="square" lIns="91425" tIns="45700" rIns="91425" bIns="45700" anchor="ctr" anchorCtr="0">
            <a:noAutofit/>
          </a:bodyPr>
          <a:lstStyle/>
          <a:p>
            <a:pPr marL="0" marR="0" lvl="0" indent="0" algn="l" rtl="0">
              <a:spcBef>
                <a:spcPts val="0"/>
              </a:spcBef>
              <a:buClr>
                <a:schemeClr val="lt1"/>
              </a:buClr>
              <a:buSzPct val="25000"/>
              <a:buFont typeface="Calibri"/>
              <a:buNone/>
            </a:pPr>
            <a:r>
              <a:rPr lang="en-US" b="1" i="0" u="none" strike="noStrike" cap="none" dirty="0">
                <a:solidFill>
                  <a:srgbClr val="351C75"/>
                </a:solidFill>
                <a:latin typeface="Calibri"/>
                <a:ea typeface="Calibri"/>
                <a:cs typeface="Calibri"/>
                <a:sym typeface="Calibri"/>
              </a:rPr>
              <a:t>BIPOLAR AND RELATED DISORDERS</a:t>
            </a:r>
          </a:p>
        </p:txBody>
      </p:sp>
      <p:sp>
        <p:nvSpPr>
          <p:cNvPr id="406" name="Shape 406"/>
          <p:cNvSpPr txBox="1">
            <a:spLocks noGrp="1"/>
          </p:cNvSpPr>
          <p:nvPr>
            <p:ph type="body" idx="1"/>
          </p:nvPr>
        </p:nvSpPr>
        <p:spPr>
          <a:xfrm>
            <a:off x="438410" y="1039660"/>
            <a:ext cx="11423737" cy="5699343"/>
          </a:xfrm>
          <a:prstGeom prst="rect">
            <a:avLst/>
          </a:prstGeom>
          <a:noFill/>
          <a:ln>
            <a:noFill/>
          </a:ln>
        </p:spPr>
        <p:txBody>
          <a:bodyPr wrap="square" lIns="91425" tIns="45700" rIns="91425" bIns="45700" anchor="ctr" anchorCtr="0">
            <a:noAutofit/>
          </a:bodyPr>
          <a:lstStyle/>
          <a:p>
            <a:pPr marL="285750" marR="0" lvl="0" indent="-285750" algn="l" rtl="0">
              <a:spcBef>
                <a:spcPts val="0"/>
              </a:spcBef>
              <a:spcAft>
                <a:spcPts val="0"/>
              </a:spcAft>
              <a:buClr>
                <a:schemeClr val="lt1"/>
              </a:buClr>
              <a:buSzPct val="100000"/>
              <a:buFont typeface="Arial"/>
              <a:buChar char="•"/>
            </a:pPr>
            <a:r>
              <a:rPr lang="en-US" sz="4000" b="0" i="0" u="none" strike="noStrike" cap="none" dirty="0">
                <a:solidFill>
                  <a:srgbClr val="FFD474"/>
                </a:solidFill>
                <a:latin typeface="Calibri"/>
                <a:ea typeface="Calibri"/>
                <a:cs typeface="Calibri"/>
                <a:sym typeface="Calibri"/>
              </a:rPr>
              <a:t>Bipolar I</a:t>
            </a:r>
            <a:r>
              <a:rPr lang="en-US" sz="4000" b="0" i="0" u="none" strike="noStrike" cap="none" dirty="0">
                <a:solidFill>
                  <a:schemeClr val="lt1"/>
                </a:solidFill>
                <a:latin typeface="Calibri"/>
                <a:ea typeface="Calibri"/>
                <a:cs typeface="Calibri"/>
                <a:sym typeface="Calibri"/>
              </a:rPr>
              <a:t> disorder</a:t>
            </a:r>
          </a:p>
          <a:p>
            <a:pPr marL="285750" marR="0" lvl="0" indent="-285750" algn="l" rtl="0">
              <a:spcBef>
                <a:spcPts val="1000"/>
              </a:spcBef>
              <a:spcAft>
                <a:spcPts val="0"/>
              </a:spcAft>
              <a:buClr>
                <a:schemeClr val="lt1"/>
              </a:buClr>
              <a:buSzPct val="100000"/>
              <a:buFont typeface="Arial"/>
              <a:buChar char="•"/>
            </a:pPr>
            <a:r>
              <a:rPr lang="en-US" sz="4000" b="0" i="0" u="none" strike="noStrike" cap="none" dirty="0">
                <a:solidFill>
                  <a:srgbClr val="FFD474"/>
                </a:solidFill>
                <a:latin typeface="Calibri"/>
                <a:ea typeface="Calibri"/>
                <a:cs typeface="Calibri"/>
                <a:sym typeface="Calibri"/>
              </a:rPr>
              <a:t>Bipolar II </a:t>
            </a:r>
            <a:r>
              <a:rPr lang="en-US" sz="4000" b="0" i="0" u="none" strike="noStrike" cap="none" dirty="0">
                <a:solidFill>
                  <a:schemeClr val="lt1"/>
                </a:solidFill>
                <a:latin typeface="Calibri"/>
                <a:ea typeface="Calibri"/>
                <a:cs typeface="Calibri"/>
                <a:sym typeface="Calibri"/>
              </a:rPr>
              <a:t>disorder</a:t>
            </a:r>
          </a:p>
          <a:p>
            <a:pPr marL="285750" marR="0" lvl="0" indent="-285750" algn="l" rtl="0">
              <a:spcBef>
                <a:spcPts val="1000"/>
              </a:spcBef>
              <a:spcAft>
                <a:spcPts val="0"/>
              </a:spcAft>
              <a:buClr>
                <a:schemeClr val="lt1"/>
              </a:buClr>
              <a:buSzPct val="100000"/>
              <a:buFont typeface="Arial"/>
              <a:buChar char="•"/>
            </a:pPr>
            <a:r>
              <a:rPr lang="en-US" sz="4000" b="0" i="0" u="none" strike="noStrike" cap="none" dirty="0">
                <a:solidFill>
                  <a:srgbClr val="FFD474"/>
                </a:solidFill>
                <a:latin typeface="Calibri"/>
                <a:ea typeface="Calibri"/>
                <a:cs typeface="Calibri"/>
                <a:sym typeface="Calibri"/>
              </a:rPr>
              <a:t>Cyclothymic</a:t>
            </a:r>
            <a:r>
              <a:rPr lang="en-US" sz="4000" b="0" i="0" u="none" strike="noStrike" cap="none" dirty="0">
                <a:solidFill>
                  <a:schemeClr val="lt1"/>
                </a:solidFill>
                <a:latin typeface="Calibri"/>
                <a:ea typeface="Calibri"/>
                <a:cs typeface="Calibri"/>
                <a:sym typeface="Calibri"/>
              </a:rPr>
              <a:t> disorder</a:t>
            </a:r>
          </a:p>
          <a:p>
            <a:pPr marL="285750" marR="0" lvl="0" indent="-285750" algn="l" rtl="0">
              <a:spcBef>
                <a:spcPts val="1000"/>
              </a:spcBef>
              <a:spcAft>
                <a:spcPts val="0"/>
              </a:spcAft>
              <a:buClr>
                <a:schemeClr val="lt1"/>
              </a:buClr>
              <a:buSzPct val="100000"/>
              <a:buFont typeface="Arial"/>
              <a:buChar char="•"/>
            </a:pPr>
            <a:r>
              <a:rPr lang="en-US" sz="4000" b="0" i="0" u="none" strike="noStrike" cap="none" dirty="0">
                <a:solidFill>
                  <a:srgbClr val="FFD474"/>
                </a:solidFill>
                <a:latin typeface="Calibri"/>
                <a:ea typeface="Calibri"/>
                <a:cs typeface="Calibri"/>
                <a:sym typeface="Calibri"/>
              </a:rPr>
              <a:t>Substance/medication-induced</a:t>
            </a:r>
            <a:r>
              <a:rPr lang="en-US" sz="4000" b="0" i="0" u="none" strike="noStrike" cap="none" dirty="0">
                <a:solidFill>
                  <a:schemeClr val="lt1"/>
                </a:solidFill>
                <a:latin typeface="Calibri"/>
                <a:ea typeface="Calibri"/>
                <a:cs typeface="Calibri"/>
                <a:sym typeface="Calibri"/>
              </a:rPr>
              <a:t> bipolar disorder</a:t>
            </a:r>
          </a:p>
          <a:p>
            <a:pPr marL="285750" marR="0" lvl="0" indent="-285750" algn="l" rtl="0">
              <a:spcBef>
                <a:spcPts val="1000"/>
              </a:spcBef>
              <a:spcAft>
                <a:spcPts val="0"/>
              </a:spcAft>
              <a:buClr>
                <a:schemeClr val="lt1"/>
              </a:buClr>
              <a:buSzPct val="100000"/>
              <a:buFont typeface="Arial"/>
              <a:buChar char="•"/>
            </a:pPr>
            <a:r>
              <a:rPr lang="en-US" sz="4000" b="0" i="0" u="none" strike="noStrike" cap="none" dirty="0">
                <a:solidFill>
                  <a:schemeClr val="lt1"/>
                </a:solidFill>
                <a:latin typeface="Calibri"/>
                <a:ea typeface="Calibri"/>
                <a:cs typeface="Calibri"/>
                <a:sym typeface="Calibri"/>
              </a:rPr>
              <a:t>Bipolar disorder due to </a:t>
            </a:r>
            <a:r>
              <a:rPr lang="en-US" sz="4000" b="0" i="0" u="none" strike="noStrike" cap="none" dirty="0">
                <a:solidFill>
                  <a:srgbClr val="FFD474"/>
                </a:solidFill>
                <a:latin typeface="Calibri"/>
                <a:ea typeface="Calibri"/>
                <a:cs typeface="Calibri"/>
                <a:sym typeface="Calibri"/>
              </a:rPr>
              <a:t>another medical condition</a:t>
            </a:r>
          </a:p>
          <a:p>
            <a:pPr marL="285750" marR="0" lvl="0" indent="-285750" algn="l" rtl="0">
              <a:spcBef>
                <a:spcPts val="1000"/>
              </a:spcBef>
              <a:spcAft>
                <a:spcPts val="0"/>
              </a:spcAft>
              <a:buClr>
                <a:schemeClr val="lt1"/>
              </a:buClr>
              <a:buSzPct val="100000"/>
              <a:buFont typeface="Arial"/>
              <a:buChar char="•"/>
            </a:pPr>
            <a:r>
              <a:rPr lang="en-US" sz="4000" b="0" i="0" u="none" strike="noStrike" cap="none" dirty="0">
                <a:solidFill>
                  <a:srgbClr val="FFD474"/>
                </a:solidFill>
                <a:latin typeface="Calibri"/>
                <a:ea typeface="Calibri"/>
                <a:cs typeface="Calibri"/>
                <a:sym typeface="Calibri"/>
              </a:rPr>
              <a:t>Other specified </a:t>
            </a:r>
            <a:r>
              <a:rPr lang="en-US" sz="4000" b="0" i="0" u="none" strike="noStrike" cap="none" dirty="0">
                <a:solidFill>
                  <a:schemeClr val="lt1"/>
                </a:solidFill>
                <a:latin typeface="Calibri"/>
                <a:ea typeface="Calibri"/>
                <a:cs typeface="Calibri"/>
                <a:sym typeface="Calibri"/>
              </a:rPr>
              <a:t>bipolar disorder</a:t>
            </a:r>
          </a:p>
          <a:p>
            <a:pPr marL="285750" marR="0" lvl="0" indent="-285750" algn="l" rtl="0">
              <a:spcBef>
                <a:spcPts val="1000"/>
              </a:spcBef>
              <a:spcAft>
                <a:spcPts val="0"/>
              </a:spcAft>
              <a:buClr>
                <a:schemeClr val="lt1"/>
              </a:buClr>
              <a:buSzPct val="100000"/>
              <a:buFont typeface="Arial"/>
              <a:buChar char="•"/>
            </a:pPr>
            <a:r>
              <a:rPr lang="en-US" sz="4000" b="0" i="0" u="none" strike="noStrike" cap="none" dirty="0">
                <a:solidFill>
                  <a:srgbClr val="FFD474"/>
                </a:solidFill>
                <a:latin typeface="Calibri"/>
                <a:ea typeface="Calibri"/>
                <a:cs typeface="Calibri"/>
                <a:sym typeface="Calibri"/>
              </a:rPr>
              <a:t>Unspecifie</a:t>
            </a:r>
            <a:r>
              <a:rPr lang="en-US" sz="4000" b="0" i="0" u="none" strike="noStrike" cap="none" dirty="0">
                <a:solidFill>
                  <a:schemeClr val="lt1"/>
                </a:solidFill>
                <a:latin typeface="Calibri"/>
                <a:ea typeface="Calibri"/>
                <a:cs typeface="Calibri"/>
                <a:sym typeface="Calibri"/>
              </a:rPr>
              <a:t>d bipolar disorder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437275" y="125975"/>
            <a:ext cx="4617325" cy="445525"/>
          </a:xfrm>
          <a:prstGeom prst="rect">
            <a:avLst/>
          </a:prstGeom>
          <a:noFill/>
          <a:ln>
            <a:noFill/>
          </a:ln>
        </p:spPr>
        <p:txBody>
          <a:bodyPr wrap="square" lIns="91425" tIns="45700" rIns="91425" bIns="45700" anchor="ctr" anchorCtr="0">
            <a:noAutofit/>
          </a:bodyPr>
          <a:lstStyle/>
          <a:p>
            <a:pPr marL="0" marR="0" lvl="0" indent="0" algn="l" rtl="0">
              <a:spcBef>
                <a:spcPts val="0"/>
              </a:spcBef>
              <a:buClr>
                <a:schemeClr val="lt1"/>
              </a:buClr>
              <a:buSzPct val="25000"/>
              <a:buFont typeface="Calibri"/>
              <a:buNone/>
            </a:pPr>
            <a:r>
              <a:rPr lang="en-US" sz="4200" b="1" i="0" u="none" strike="noStrike" cap="none" dirty="0">
                <a:solidFill>
                  <a:srgbClr val="351C75"/>
                </a:solidFill>
              </a:rPr>
              <a:t>ASSESSMENT</a:t>
            </a:r>
            <a:r>
              <a:rPr lang="en-US" sz="4200" b="1" i="0" u="none" strike="noStrike" cap="none" dirty="0">
                <a:solidFill>
                  <a:schemeClr val="lt1"/>
                </a:solidFill>
                <a:latin typeface="Calibri"/>
                <a:ea typeface="Calibri"/>
                <a:cs typeface="Calibri"/>
                <a:sym typeface="Calibri"/>
              </a:rPr>
              <a:t>	</a:t>
            </a:r>
          </a:p>
        </p:txBody>
      </p:sp>
      <p:sp>
        <p:nvSpPr>
          <p:cNvPr id="173" name="Shape 173"/>
          <p:cNvSpPr txBox="1">
            <a:spLocks noGrp="1"/>
          </p:cNvSpPr>
          <p:nvPr>
            <p:ph type="body" idx="1"/>
          </p:nvPr>
        </p:nvSpPr>
        <p:spPr>
          <a:xfrm>
            <a:off x="220707" y="865917"/>
            <a:ext cx="11522114" cy="5913878"/>
          </a:xfrm>
          <a:prstGeom prst="rect">
            <a:avLst/>
          </a:prstGeom>
          <a:noFill/>
          <a:ln>
            <a:noFill/>
          </a:ln>
        </p:spPr>
        <p:txBody>
          <a:bodyPr wrap="square" lIns="91425" tIns="45700" rIns="91425" bIns="45700" anchor="ctr" anchorCtr="0">
            <a:noAutofit/>
          </a:bodyPr>
          <a:lstStyle/>
          <a:p>
            <a:pPr marL="285750" marR="0" lvl="0" indent="-273050" algn="l" rtl="0">
              <a:lnSpc>
                <a:spcPct val="90000"/>
              </a:lnSpc>
              <a:spcBef>
                <a:spcPts val="0"/>
              </a:spcBef>
              <a:spcAft>
                <a:spcPts val="0"/>
              </a:spcAft>
              <a:buClr>
                <a:srgbClr val="FFD966"/>
              </a:buClr>
              <a:buSzPct val="100000"/>
              <a:buFont typeface="Arial"/>
              <a:buChar char="•"/>
            </a:pPr>
            <a:r>
              <a:rPr lang="en-US" sz="2600" b="1" i="0" u="none" strike="noStrike" cap="none" dirty="0">
                <a:solidFill>
                  <a:srgbClr val="FFD966"/>
                </a:solidFill>
              </a:rPr>
              <a:t>Psychiatric History</a:t>
            </a:r>
          </a:p>
          <a:p>
            <a:pPr marL="742950" marR="0" lvl="1" indent="-273050" algn="l" rtl="0">
              <a:lnSpc>
                <a:spcPct val="90000"/>
              </a:lnSpc>
              <a:spcBef>
                <a:spcPts val="1000"/>
              </a:spcBef>
              <a:spcAft>
                <a:spcPts val="0"/>
              </a:spcAft>
              <a:buClr>
                <a:schemeClr val="lt1"/>
              </a:buClr>
              <a:buSzPct val="100000"/>
              <a:buFont typeface="Arial"/>
              <a:buChar char="•"/>
            </a:pPr>
            <a:r>
              <a:rPr lang="en-US" sz="2600" b="0" i="0" u="none" strike="noStrike" cap="none" dirty="0">
                <a:solidFill>
                  <a:schemeClr val="lt1"/>
                </a:solidFill>
                <a:sym typeface="Calibri"/>
              </a:rPr>
              <a:t>History of </a:t>
            </a:r>
            <a:r>
              <a:rPr lang="en-US" sz="2600" b="0" i="0" u="none" strike="noStrike" cap="none" dirty="0">
                <a:solidFill>
                  <a:srgbClr val="FFD474"/>
                </a:solidFill>
                <a:sym typeface="Calibri"/>
              </a:rPr>
              <a:t>depressive </a:t>
            </a:r>
            <a:r>
              <a:rPr lang="en-US" sz="2600" b="0" i="0" u="none" strike="noStrike" cap="none" dirty="0">
                <a:solidFill>
                  <a:schemeClr val="lt1"/>
                </a:solidFill>
                <a:sym typeface="Calibri"/>
              </a:rPr>
              <a:t>symptoms</a:t>
            </a:r>
          </a:p>
          <a:p>
            <a:pPr marL="742950" marR="0" lvl="1" indent="-273050" algn="l" rtl="0">
              <a:lnSpc>
                <a:spcPct val="90000"/>
              </a:lnSpc>
              <a:spcBef>
                <a:spcPts val="1000"/>
              </a:spcBef>
              <a:spcAft>
                <a:spcPts val="0"/>
              </a:spcAft>
              <a:buClr>
                <a:schemeClr val="lt1"/>
              </a:buClr>
              <a:buSzPct val="100000"/>
              <a:buFont typeface="Arial"/>
              <a:buChar char="•"/>
            </a:pPr>
            <a:r>
              <a:rPr lang="en-US" sz="2600" b="0" i="0" u="none" strike="noStrike" cap="none" dirty="0">
                <a:solidFill>
                  <a:schemeClr val="lt1"/>
                </a:solidFill>
                <a:sym typeface="Calibri"/>
              </a:rPr>
              <a:t>History of </a:t>
            </a:r>
            <a:r>
              <a:rPr lang="en-US" sz="2600" b="0" i="0" u="none" strike="noStrike" cap="none" dirty="0">
                <a:solidFill>
                  <a:srgbClr val="FFD474"/>
                </a:solidFill>
                <a:sym typeface="Calibri"/>
              </a:rPr>
              <a:t>manic, hypomanic </a:t>
            </a:r>
            <a:r>
              <a:rPr lang="en-US" sz="2600" b="0" i="0" u="none" strike="noStrike" cap="none" dirty="0">
                <a:solidFill>
                  <a:schemeClr val="lt1"/>
                </a:solidFill>
                <a:sym typeface="Calibri"/>
              </a:rPr>
              <a:t>symptoms</a:t>
            </a:r>
          </a:p>
          <a:p>
            <a:pPr marL="742950" marR="0" lvl="1" indent="-273050" algn="l" rtl="0">
              <a:lnSpc>
                <a:spcPct val="90000"/>
              </a:lnSpc>
              <a:spcBef>
                <a:spcPts val="1000"/>
              </a:spcBef>
              <a:spcAft>
                <a:spcPts val="0"/>
              </a:spcAft>
              <a:buClr>
                <a:schemeClr val="lt1"/>
              </a:buClr>
              <a:buSzPct val="100000"/>
              <a:buFont typeface="Arial"/>
              <a:buChar char="•"/>
            </a:pPr>
            <a:r>
              <a:rPr lang="en-US" sz="2600" b="0" i="0" u="none" strike="noStrike" cap="none" dirty="0">
                <a:solidFill>
                  <a:srgbClr val="FFD474"/>
                </a:solidFill>
                <a:sym typeface="Calibri"/>
              </a:rPr>
              <a:t>Comorbidities</a:t>
            </a:r>
            <a:r>
              <a:rPr lang="en-US" sz="2600" b="0" i="0" u="none" strike="noStrike" cap="none" dirty="0">
                <a:solidFill>
                  <a:schemeClr val="lt1"/>
                </a:solidFill>
                <a:sym typeface="Calibri"/>
              </a:rPr>
              <a:t> that would impact response: substance use, anxiety disorders, personality disorders</a:t>
            </a:r>
          </a:p>
          <a:p>
            <a:pPr marL="742950" marR="0" lvl="1" indent="-273050" algn="l" rtl="0">
              <a:lnSpc>
                <a:spcPct val="90000"/>
              </a:lnSpc>
              <a:spcBef>
                <a:spcPts val="1000"/>
              </a:spcBef>
              <a:spcAft>
                <a:spcPts val="0"/>
              </a:spcAft>
              <a:buClr>
                <a:schemeClr val="lt1"/>
              </a:buClr>
              <a:buSzPct val="100000"/>
              <a:buFont typeface="Arial"/>
              <a:buChar char="•"/>
            </a:pPr>
            <a:r>
              <a:rPr lang="en-US" sz="2600" b="0" i="0" u="none" strike="noStrike" cap="none" dirty="0">
                <a:solidFill>
                  <a:srgbClr val="FFD474"/>
                </a:solidFill>
                <a:sym typeface="Calibri"/>
              </a:rPr>
              <a:t>Safety</a:t>
            </a:r>
            <a:r>
              <a:rPr lang="en-US" sz="2600" b="0" i="0" u="none" strike="noStrike" cap="none" dirty="0">
                <a:solidFill>
                  <a:schemeClr val="lt1"/>
                </a:solidFill>
                <a:sym typeface="Calibri"/>
              </a:rPr>
              <a:t>: suicide/homicide risk, ability to care for dependents</a:t>
            </a:r>
          </a:p>
          <a:p>
            <a:pPr marL="285750" marR="0" lvl="0" indent="-273050" algn="l" rtl="0">
              <a:lnSpc>
                <a:spcPct val="90000"/>
              </a:lnSpc>
              <a:spcBef>
                <a:spcPts val="1000"/>
              </a:spcBef>
              <a:spcAft>
                <a:spcPts val="0"/>
              </a:spcAft>
              <a:buClr>
                <a:srgbClr val="FFD966"/>
              </a:buClr>
              <a:buSzPct val="100000"/>
              <a:buFont typeface="Arial"/>
              <a:buChar char="•"/>
            </a:pPr>
            <a:r>
              <a:rPr lang="en-US" sz="2600" b="1" i="0" u="none" strike="noStrike" cap="none" dirty="0">
                <a:solidFill>
                  <a:srgbClr val="FFD966"/>
                </a:solidFill>
              </a:rPr>
              <a:t>Medical History</a:t>
            </a:r>
          </a:p>
          <a:p>
            <a:pPr marL="742950" marR="0" lvl="1" indent="-273050" algn="l" rtl="0">
              <a:lnSpc>
                <a:spcPct val="90000"/>
              </a:lnSpc>
              <a:spcBef>
                <a:spcPts val="1000"/>
              </a:spcBef>
              <a:spcAft>
                <a:spcPts val="0"/>
              </a:spcAft>
              <a:buClr>
                <a:schemeClr val="lt1"/>
              </a:buClr>
              <a:buSzPct val="100000"/>
              <a:buFont typeface="Arial"/>
              <a:buChar char="•"/>
            </a:pPr>
            <a:r>
              <a:rPr lang="en-US" sz="2600" b="0" i="0" u="none" strike="noStrike" cap="none" dirty="0">
                <a:solidFill>
                  <a:schemeClr val="lt1"/>
                </a:solidFill>
                <a:sym typeface="Calibri"/>
              </a:rPr>
              <a:t>Current </a:t>
            </a:r>
            <a:r>
              <a:rPr lang="en-US" sz="2600" b="0" i="0" u="none" strike="noStrike" cap="none" dirty="0">
                <a:solidFill>
                  <a:srgbClr val="FFD474"/>
                </a:solidFill>
                <a:sym typeface="Calibri"/>
              </a:rPr>
              <a:t>medications, drugs </a:t>
            </a:r>
            <a:r>
              <a:rPr lang="en-US" sz="2600" b="0" i="0" u="none" strike="noStrike" cap="none" dirty="0">
                <a:solidFill>
                  <a:schemeClr val="lt1"/>
                </a:solidFill>
                <a:sym typeface="Calibri"/>
              </a:rPr>
              <a:t>of abuse</a:t>
            </a:r>
          </a:p>
          <a:p>
            <a:pPr marL="742950" marR="0" lvl="1" indent="-273050" algn="l" rtl="0">
              <a:lnSpc>
                <a:spcPct val="90000"/>
              </a:lnSpc>
              <a:spcBef>
                <a:spcPts val="1000"/>
              </a:spcBef>
              <a:spcAft>
                <a:spcPts val="0"/>
              </a:spcAft>
              <a:buClr>
                <a:schemeClr val="lt1"/>
              </a:buClr>
              <a:buSzPct val="100000"/>
              <a:buFont typeface="Arial"/>
              <a:buChar char="•"/>
            </a:pPr>
            <a:r>
              <a:rPr lang="en-US" sz="2600" b="0" i="0" u="none" strike="noStrike" cap="none" dirty="0">
                <a:solidFill>
                  <a:srgbClr val="FFD474"/>
                </a:solidFill>
                <a:sym typeface="Calibri"/>
              </a:rPr>
              <a:t>Medical illnesses</a:t>
            </a:r>
            <a:r>
              <a:rPr lang="en-US" sz="2600" b="0" i="0" u="none" strike="noStrike" cap="none" dirty="0">
                <a:solidFill>
                  <a:schemeClr val="lt1"/>
                </a:solidFill>
                <a:sym typeface="Calibri"/>
              </a:rPr>
              <a:t>, recent work-ups and lab results</a:t>
            </a:r>
          </a:p>
          <a:p>
            <a:pPr marL="285750" marR="0" lvl="0" indent="-273050" algn="l" rtl="0">
              <a:lnSpc>
                <a:spcPct val="90000"/>
              </a:lnSpc>
              <a:spcBef>
                <a:spcPts val="1000"/>
              </a:spcBef>
              <a:spcAft>
                <a:spcPts val="0"/>
              </a:spcAft>
              <a:buClr>
                <a:srgbClr val="FFD966"/>
              </a:buClr>
              <a:buSzPct val="100000"/>
              <a:buFont typeface="Arial"/>
              <a:buChar char="•"/>
            </a:pPr>
            <a:r>
              <a:rPr lang="en-US" sz="2600" b="1" i="0" u="none" strike="noStrike" cap="none" dirty="0">
                <a:solidFill>
                  <a:srgbClr val="FFD966"/>
                </a:solidFill>
              </a:rPr>
              <a:t>Psychosocial History</a:t>
            </a:r>
          </a:p>
          <a:p>
            <a:pPr marL="742950" marR="0" lvl="1" indent="-273050" algn="l" rtl="0">
              <a:lnSpc>
                <a:spcPct val="90000"/>
              </a:lnSpc>
              <a:spcBef>
                <a:spcPts val="1000"/>
              </a:spcBef>
              <a:spcAft>
                <a:spcPts val="0"/>
              </a:spcAft>
              <a:buClr>
                <a:schemeClr val="lt1"/>
              </a:buClr>
              <a:buSzPct val="100000"/>
              <a:buFont typeface="Arial"/>
              <a:buChar char="•"/>
            </a:pPr>
            <a:r>
              <a:rPr lang="en-US" sz="2600" b="0" i="0" u="none" strike="noStrike" cap="none" dirty="0">
                <a:solidFill>
                  <a:schemeClr val="lt1"/>
                </a:solidFill>
                <a:sym typeface="Calibri"/>
              </a:rPr>
              <a:t>Modifiable </a:t>
            </a:r>
            <a:r>
              <a:rPr lang="en-US" sz="2600" b="0" i="0" u="none" strike="noStrike" cap="none" dirty="0">
                <a:solidFill>
                  <a:srgbClr val="FFD474"/>
                </a:solidFill>
                <a:sym typeface="Calibri"/>
              </a:rPr>
              <a:t>stressors</a:t>
            </a:r>
            <a:r>
              <a:rPr lang="en-US" sz="2600" b="0" i="0" u="none" strike="noStrike" cap="none" dirty="0">
                <a:solidFill>
                  <a:schemeClr val="lt1"/>
                </a:solidFill>
                <a:sym typeface="Calibri"/>
              </a:rPr>
              <a:t>: domestic violence, lack of support system</a:t>
            </a:r>
          </a:p>
          <a:p>
            <a:pPr marL="742950" marR="0" lvl="1" indent="-273050" algn="l" rtl="0">
              <a:lnSpc>
                <a:spcPct val="90000"/>
              </a:lnSpc>
              <a:spcBef>
                <a:spcPts val="1000"/>
              </a:spcBef>
              <a:spcAft>
                <a:spcPts val="0"/>
              </a:spcAft>
              <a:buClr>
                <a:schemeClr val="lt1"/>
              </a:buClr>
              <a:buSzPct val="100000"/>
              <a:buFont typeface="Arial"/>
              <a:buChar char="•"/>
            </a:pPr>
            <a:r>
              <a:rPr lang="en-US" sz="2600" b="0" i="0" u="none" strike="noStrike" cap="none" dirty="0">
                <a:solidFill>
                  <a:srgbClr val="FFD474"/>
                </a:solidFill>
                <a:sym typeface="Calibri"/>
              </a:rPr>
              <a:t>Triggers</a:t>
            </a:r>
            <a:r>
              <a:rPr lang="en-US" sz="2600" b="0" i="0" u="none" strike="noStrike" cap="none" dirty="0">
                <a:solidFill>
                  <a:schemeClr val="lt1"/>
                </a:solidFill>
                <a:sym typeface="Calibri"/>
              </a:rPr>
              <a:t>: divorce, termination, death of loved one..</a:t>
            </a:r>
          </a:p>
          <a:p>
            <a:pPr marL="0" marR="0" lvl="0" indent="0" algn="l" rtl="0">
              <a:lnSpc>
                <a:spcPct val="90000"/>
              </a:lnSpc>
              <a:spcBef>
                <a:spcPts val="1000"/>
              </a:spcBef>
              <a:spcAft>
                <a:spcPts val="0"/>
              </a:spcAft>
              <a:buClr>
                <a:schemeClr val="lt1"/>
              </a:buClr>
              <a:buSzPct val="25000"/>
              <a:buFont typeface="Arial"/>
              <a:buNone/>
            </a:pPr>
            <a:endParaRPr sz="2600" b="0" i="0" u="none" strike="noStrike" cap="none" dirty="0">
              <a:solidFill>
                <a:schemeClr val="lt1"/>
              </a:solidFill>
              <a:sym typeface="Calibri"/>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Shape 411"/>
          <p:cNvSpPr txBox="1">
            <a:spLocks noGrp="1"/>
          </p:cNvSpPr>
          <p:nvPr>
            <p:ph type="title"/>
          </p:nvPr>
        </p:nvSpPr>
        <p:spPr>
          <a:xfrm>
            <a:off x="673100" y="90292"/>
            <a:ext cx="10131300" cy="913500"/>
          </a:xfrm>
          <a:prstGeom prst="rect">
            <a:avLst/>
          </a:prstGeom>
          <a:noFill/>
          <a:ln>
            <a:noFill/>
          </a:ln>
        </p:spPr>
        <p:txBody>
          <a:bodyPr wrap="square" lIns="91425" tIns="45700" rIns="91425" bIns="45700" anchor="ctr" anchorCtr="0">
            <a:noAutofit/>
          </a:bodyPr>
          <a:lstStyle/>
          <a:p>
            <a:pPr marL="0" marR="0" lvl="0" indent="0" algn="l" rtl="0">
              <a:spcBef>
                <a:spcPts val="0"/>
              </a:spcBef>
              <a:buClr>
                <a:schemeClr val="lt1"/>
              </a:buClr>
              <a:buSzPct val="25000"/>
              <a:buFont typeface="Calibri"/>
              <a:buNone/>
            </a:pPr>
            <a:r>
              <a:rPr lang="en-US" b="1" i="0" u="none" strike="noStrike" cap="none" dirty="0">
                <a:solidFill>
                  <a:srgbClr val="351C75"/>
                </a:solidFill>
                <a:latin typeface="Calibri"/>
                <a:ea typeface="Calibri"/>
                <a:cs typeface="Calibri"/>
                <a:sym typeface="Calibri"/>
              </a:rPr>
              <a:t>DIG FAST: SYMPTOMS OF MANIA</a:t>
            </a:r>
          </a:p>
        </p:txBody>
      </p:sp>
      <p:sp>
        <p:nvSpPr>
          <p:cNvPr id="412" name="Shape 412"/>
          <p:cNvSpPr txBox="1">
            <a:spLocks noGrp="1"/>
          </p:cNvSpPr>
          <p:nvPr>
            <p:ph type="body" idx="1"/>
          </p:nvPr>
        </p:nvSpPr>
        <p:spPr>
          <a:xfrm>
            <a:off x="488515" y="1104000"/>
            <a:ext cx="10782535" cy="5498700"/>
          </a:xfrm>
          <a:prstGeom prst="rect">
            <a:avLst/>
          </a:prstGeom>
          <a:noFill/>
          <a:ln>
            <a:noFill/>
          </a:ln>
        </p:spPr>
        <p:txBody>
          <a:bodyPr wrap="square" lIns="91425" tIns="45700" rIns="91425" bIns="45700" anchor="ctr" anchorCtr="0">
            <a:noAutofit/>
          </a:bodyPr>
          <a:lstStyle/>
          <a:p>
            <a:pPr marL="285750" marR="0" lvl="0" indent="-285750" algn="l" rtl="0">
              <a:spcBef>
                <a:spcPts val="0"/>
              </a:spcBef>
              <a:spcAft>
                <a:spcPts val="0"/>
              </a:spcAft>
              <a:buClr>
                <a:schemeClr val="lt1"/>
              </a:buClr>
              <a:buSzPct val="100000"/>
              <a:buFont typeface="Arial"/>
              <a:buChar char="•"/>
            </a:pPr>
            <a:r>
              <a:rPr lang="en-US" sz="4000" b="1" i="0" u="none" strike="noStrike" cap="none" dirty="0">
                <a:solidFill>
                  <a:srgbClr val="FFD966"/>
                </a:solidFill>
              </a:rPr>
              <a:t>D</a:t>
            </a:r>
            <a:r>
              <a:rPr lang="en-US" sz="4000" b="0" i="0" u="none" strike="noStrike" cap="none" dirty="0">
                <a:solidFill>
                  <a:schemeClr val="lt1"/>
                </a:solidFill>
                <a:sym typeface="Calibri"/>
              </a:rPr>
              <a:t>istractibility</a:t>
            </a:r>
          </a:p>
          <a:p>
            <a:pPr marL="285750" marR="0" lvl="0" indent="-285750" algn="l" rtl="0">
              <a:spcBef>
                <a:spcPts val="1000"/>
              </a:spcBef>
              <a:spcAft>
                <a:spcPts val="0"/>
              </a:spcAft>
              <a:buClr>
                <a:schemeClr val="lt1"/>
              </a:buClr>
              <a:buSzPct val="100000"/>
              <a:buFont typeface="Arial"/>
              <a:buChar char="•"/>
            </a:pPr>
            <a:r>
              <a:rPr lang="en-US" sz="4000" b="1" i="0" u="none" strike="noStrike" cap="none" dirty="0">
                <a:solidFill>
                  <a:srgbClr val="FFD966"/>
                </a:solidFill>
              </a:rPr>
              <a:t>I</a:t>
            </a:r>
            <a:r>
              <a:rPr lang="en-US" sz="4000" b="0" i="0" u="none" strike="noStrike" cap="none" dirty="0">
                <a:solidFill>
                  <a:schemeClr val="lt1"/>
                </a:solidFill>
                <a:sym typeface="Calibri"/>
              </a:rPr>
              <a:t>nsomnia/Impulsive behavior</a:t>
            </a:r>
          </a:p>
          <a:p>
            <a:pPr marL="285750" marR="0" lvl="0" indent="-285750" algn="l" rtl="0">
              <a:spcBef>
                <a:spcPts val="1000"/>
              </a:spcBef>
              <a:spcAft>
                <a:spcPts val="0"/>
              </a:spcAft>
              <a:buClr>
                <a:schemeClr val="lt1"/>
              </a:buClr>
              <a:buSzPct val="100000"/>
              <a:buFont typeface="Arial"/>
              <a:buChar char="•"/>
            </a:pPr>
            <a:r>
              <a:rPr lang="en-US" sz="4000" b="1" i="0" u="none" strike="noStrike" cap="none" dirty="0">
                <a:solidFill>
                  <a:srgbClr val="FFD966"/>
                </a:solidFill>
              </a:rPr>
              <a:t>G</a:t>
            </a:r>
            <a:r>
              <a:rPr lang="en-US" sz="4000" b="0" i="0" u="none" strike="noStrike" cap="none" dirty="0">
                <a:solidFill>
                  <a:schemeClr val="lt1"/>
                </a:solidFill>
                <a:sym typeface="Calibri"/>
              </a:rPr>
              <a:t>randiosity</a:t>
            </a:r>
          </a:p>
          <a:p>
            <a:pPr marL="285750" marR="0" lvl="0" indent="-285750" algn="l" rtl="0">
              <a:spcBef>
                <a:spcPts val="1000"/>
              </a:spcBef>
              <a:spcAft>
                <a:spcPts val="0"/>
              </a:spcAft>
              <a:buClr>
                <a:schemeClr val="lt1"/>
              </a:buClr>
              <a:buSzPct val="100000"/>
              <a:buFont typeface="Arial"/>
              <a:buChar char="•"/>
            </a:pPr>
            <a:r>
              <a:rPr lang="en-US" sz="4000" b="1" i="0" u="none" strike="noStrike" cap="none" dirty="0">
                <a:solidFill>
                  <a:srgbClr val="FFD966"/>
                </a:solidFill>
              </a:rPr>
              <a:t>F</a:t>
            </a:r>
            <a:r>
              <a:rPr lang="en-US" sz="4000" b="0" i="0" u="none" strike="noStrike" cap="none" dirty="0">
                <a:solidFill>
                  <a:schemeClr val="lt1"/>
                </a:solidFill>
                <a:sym typeface="Calibri"/>
              </a:rPr>
              <a:t>light of ideas/Racing Thoughts</a:t>
            </a:r>
          </a:p>
          <a:p>
            <a:pPr marL="285750" marR="0" lvl="0" indent="-285750" algn="l" rtl="0">
              <a:spcBef>
                <a:spcPts val="1000"/>
              </a:spcBef>
              <a:spcAft>
                <a:spcPts val="0"/>
              </a:spcAft>
              <a:buClr>
                <a:schemeClr val="lt1"/>
              </a:buClr>
              <a:buSzPct val="100000"/>
              <a:buFont typeface="Arial"/>
              <a:buChar char="•"/>
            </a:pPr>
            <a:r>
              <a:rPr lang="en-US" sz="4000" b="1" i="0" u="none" strike="noStrike" cap="none" dirty="0">
                <a:solidFill>
                  <a:srgbClr val="FFD966"/>
                </a:solidFill>
              </a:rPr>
              <a:t>A</a:t>
            </a:r>
            <a:r>
              <a:rPr lang="en-US" sz="4000" b="0" i="0" u="none" strike="noStrike" cap="none" dirty="0">
                <a:solidFill>
                  <a:schemeClr val="lt1"/>
                </a:solidFill>
                <a:sym typeface="Calibri"/>
              </a:rPr>
              <a:t>ctivity/Agitation</a:t>
            </a:r>
          </a:p>
          <a:p>
            <a:pPr marL="285750" marR="0" lvl="0" indent="-285750" algn="l" rtl="0">
              <a:spcBef>
                <a:spcPts val="1000"/>
              </a:spcBef>
              <a:spcAft>
                <a:spcPts val="0"/>
              </a:spcAft>
              <a:buClr>
                <a:schemeClr val="lt1"/>
              </a:buClr>
              <a:buSzPct val="100000"/>
              <a:buFont typeface="Arial"/>
              <a:buChar char="•"/>
            </a:pPr>
            <a:r>
              <a:rPr lang="en-US" sz="4000" b="1" i="0" u="none" strike="noStrike" cap="none" dirty="0">
                <a:solidFill>
                  <a:srgbClr val="FFD966"/>
                </a:solidFill>
              </a:rPr>
              <a:t>S</a:t>
            </a:r>
            <a:r>
              <a:rPr lang="en-US" sz="4000" b="0" i="0" u="none" strike="noStrike" cap="none" dirty="0">
                <a:solidFill>
                  <a:schemeClr val="lt1"/>
                </a:solidFill>
                <a:sym typeface="Calibri"/>
              </a:rPr>
              <a:t>peech (pressured)</a:t>
            </a:r>
          </a:p>
          <a:p>
            <a:pPr marL="285750" marR="0" lvl="0" indent="-285750" algn="l" rtl="0">
              <a:spcBef>
                <a:spcPts val="1000"/>
              </a:spcBef>
              <a:spcAft>
                <a:spcPts val="0"/>
              </a:spcAft>
              <a:buClr>
                <a:schemeClr val="lt1"/>
              </a:buClr>
              <a:buSzPct val="100000"/>
              <a:buFont typeface="Arial"/>
              <a:buChar char="•"/>
            </a:pPr>
            <a:r>
              <a:rPr lang="en-US" sz="4000" b="1" i="0" u="none" strike="noStrike" cap="none" dirty="0">
                <a:solidFill>
                  <a:srgbClr val="FFD966"/>
                </a:solidFill>
              </a:rPr>
              <a:t>T</a:t>
            </a:r>
            <a:r>
              <a:rPr lang="en-US" sz="4000" b="0" i="0" u="none" strike="noStrike" cap="none" dirty="0">
                <a:solidFill>
                  <a:schemeClr val="lt1"/>
                </a:solidFill>
                <a:sym typeface="Calibri"/>
              </a:rPr>
              <a:t>houghtlessness</a:t>
            </a:r>
          </a:p>
          <a:p>
            <a:pPr marL="285750" marR="0" lvl="0" indent="-285750" algn="l" rtl="0">
              <a:spcBef>
                <a:spcPts val="1000"/>
              </a:spcBef>
              <a:spcAft>
                <a:spcPts val="0"/>
              </a:spcAft>
              <a:buClr>
                <a:schemeClr val="lt1"/>
              </a:buClr>
              <a:buSzPct val="100000"/>
              <a:buFont typeface="Arial"/>
              <a:buNone/>
            </a:pPr>
            <a:endParaRPr sz="1800" b="0" i="0" u="none" strike="noStrike" cap="none"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Shape 418"/>
          <p:cNvSpPr txBox="1">
            <a:spLocks noGrp="1"/>
          </p:cNvSpPr>
          <p:nvPr>
            <p:ph type="title"/>
          </p:nvPr>
        </p:nvSpPr>
        <p:spPr>
          <a:xfrm>
            <a:off x="532050" y="143825"/>
            <a:ext cx="10123250" cy="668975"/>
          </a:xfrm>
          <a:prstGeom prst="rect">
            <a:avLst/>
          </a:prstGeom>
          <a:noFill/>
          <a:ln>
            <a:noFill/>
          </a:ln>
        </p:spPr>
        <p:txBody>
          <a:bodyPr wrap="square" lIns="91425" tIns="45700" rIns="91425" bIns="45700" anchor="ctr" anchorCtr="0">
            <a:noAutofit/>
          </a:bodyPr>
          <a:lstStyle/>
          <a:p>
            <a:pPr marL="0" marR="0" lvl="0" indent="0" algn="l" rtl="0">
              <a:spcBef>
                <a:spcPts val="0"/>
              </a:spcBef>
              <a:buClr>
                <a:schemeClr val="lt1"/>
              </a:buClr>
              <a:buSzPct val="25000"/>
              <a:buFont typeface="Calibri"/>
              <a:buNone/>
            </a:pPr>
            <a:r>
              <a:rPr lang="en-US" b="1" i="0" u="none" strike="noStrike" cap="none">
                <a:solidFill>
                  <a:srgbClr val="351C75"/>
                </a:solidFill>
                <a:latin typeface="Calibri"/>
                <a:ea typeface="Calibri"/>
                <a:cs typeface="Calibri"/>
                <a:sym typeface="Calibri"/>
              </a:rPr>
              <a:t>MANIC EPISODE CRITERIA</a:t>
            </a:r>
          </a:p>
        </p:txBody>
      </p:sp>
      <p:sp>
        <p:nvSpPr>
          <p:cNvPr id="419" name="Shape 419"/>
          <p:cNvSpPr txBox="1">
            <a:spLocks noGrp="1"/>
          </p:cNvSpPr>
          <p:nvPr>
            <p:ph type="body" idx="1"/>
          </p:nvPr>
        </p:nvSpPr>
        <p:spPr>
          <a:xfrm>
            <a:off x="431799" y="812800"/>
            <a:ext cx="11175175" cy="5837125"/>
          </a:xfrm>
          <a:prstGeom prst="rect">
            <a:avLst/>
          </a:prstGeom>
          <a:noFill/>
          <a:ln>
            <a:noFill/>
          </a:ln>
        </p:spPr>
        <p:txBody>
          <a:bodyPr wrap="square" lIns="91425" tIns="45700" rIns="91425" bIns="45700" anchor="ctr" anchorCtr="0">
            <a:noAutofit/>
          </a:bodyPr>
          <a:lstStyle/>
          <a:p>
            <a:pPr marL="342900" marR="0" lvl="1" indent="-330200" algn="l" rtl="0">
              <a:spcBef>
                <a:spcPts val="0"/>
              </a:spcBef>
              <a:spcAft>
                <a:spcPts val="0"/>
              </a:spcAft>
              <a:buClr>
                <a:schemeClr val="lt1"/>
              </a:buClr>
              <a:buSzPct val="100000"/>
              <a:buFont typeface="Arial"/>
              <a:buChar char="•"/>
            </a:pPr>
            <a:r>
              <a:rPr lang="en-US" sz="2400" b="0" i="0" u="none" strike="noStrike" cap="none" dirty="0">
                <a:solidFill>
                  <a:schemeClr val="lt1"/>
                </a:solidFill>
                <a:sym typeface="Calibri"/>
              </a:rPr>
              <a:t>A distinct period of: </a:t>
            </a:r>
          </a:p>
          <a:p>
            <a:pPr marL="800100" marR="0" lvl="2" indent="-330200" algn="l" rtl="0">
              <a:spcBef>
                <a:spcPts val="1000"/>
              </a:spcBef>
              <a:spcAft>
                <a:spcPts val="0"/>
              </a:spcAft>
              <a:buClr>
                <a:schemeClr val="lt1"/>
              </a:buClr>
              <a:buSzPct val="100000"/>
              <a:buFont typeface="Arial"/>
              <a:buChar char="•"/>
            </a:pPr>
            <a:r>
              <a:rPr lang="en-US" sz="2400" b="0" i="0" u="none" strike="noStrike" cap="none" dirty="0">
                <a:solidFill>
                  <a:schemeClr val="lt1"/>
                </a:solidFill>
                <a:sym typeface="Calibri"/>
              </a:rPr>
              <a:t>Abnormally and persistently </a:t>
            </a:r>
            <a:r>
              <a:rPr lang="en-US" sz="2400" b="1" i="0" u="none" strike="noStrike" cap="none" dirty="0">
                <a:solidFill>
                  <a:srgbClr val="FFD966"/>
                </a:solidFill>
              </a:rPr>
              <a:t>elevated or irritable mood</a:t>
            </a:r>
          </a:p>
          <a:p>
            <a:pPr marL="800100" marR="0" lvl="2" indent="-330200" algn="l" rtl="0">
              <a:spcBef>
                <a:spcPts val="1000"/>
              </a:spcBef>
              <a:spcAft>
                <a:spcPts val="0"/>
              </a:spcAft>
              <a:buClr>
                <a:schemeClr val="lt1"/>
              </a:buClr>
              <a:buSzPct val="100000"/>
              <a:buFont typeface="Arial"/>
              <a:buChar char="•"/>
            </a:pPr>
            <a:r>
              <a:rPr lang="en-US" sz="2400" b="0" i="0" u="none" strike="noStrike" cap="none" dirty="0">
                <a:solidFill>
                  <a:schemeClr val="lt1"/>
                </a:solidFill>
                <a:sym typeface="Calibri"/>
              </a:rPr>
              <a:t>And persistently </a:t>
            </a:r>
            <a:r>
              <a:rPr lang="en-US" sz="2400" b="1" i="0" u="none" strike="noStrike" cap="none" dirty="0">
                <a:solidFill>
                  <a:srgbClr val="FFD966"/>
                </a:solidFill>
              </a:rPr>
              <a:t>increased goal-directed activity</a:t>
            </a:r>
            <a:r>
              <a:rPr lang="en-US" sz="2400" b="0" i="0" u="none" strike="noStrike" cap="none" dirty="0">
                <a:solidFill>
                  <a:schemeClr val="lt1"/>
                </a:solidFill>
                <a:sym typeface="Calibri"/>
              </a:rPr>
              <a:t> or energy</a:t>
            </a:r>
          </a:p>
          <a:p>
            <a:pPr marL="342900" marR="0" lvl="1" indent="-330200" algn="l" rtl="0">
              <a:spcBef>
                <a:spcPts val="1000"/>
              </a:spcBef>
              <a:spcAft>
                <a:spcPts val="0"/>
              </a:spcAft>
              <a:buClr>
                <a:schemeClr val="lt1"/>
              </a:buClr>
              <a:buSzPct val="100000"/>
              <a:buFont typeface="Arial"/>
              <a:buChar char="•"/>
            </a:pPr>
            <a:r>
              <a:rPr lang="en-US" sz="2400" b="0" i="0" u="none" strike="noStrike" cap="none" dirty="0">
                <a:solidFill>
                  <a:schemeClr val="lt1"/>
                </a:solidFill>
                <a:sym typeface="Calibri"/>
              </a:rPr>
              <a:t>Presence of </a:t>
            </a:r>
            <a:r>
              <a:rPr lang="en-US" sz="2400" b="1" i="0" u="none" strike="noStrike" cap="none" dirty="0">
                <a:solidFill>
                  <a:srgbClr val="FFD966"/>
                </a:solidFill>
              </a:rPr>
              <a:t>at least 3 symptoms</a:t>
            </a:r>
            <a:r>
              <a:rPr lang="en-US" sz="2400" b="0" i="0" u="none" strike="noStrike" cap="none" dirty="0">
                <a:solidFill>
                  <a:schemeClr val="lt1"/>
                </a:solidFill>
                <a:sym typeface="Calibri"/>
              </a:rPr>
              <a:t> (4 if mood is only irritable)</a:t>
            </a:r>
          </a:p>
          <a:p>
            <a:pPr marL="800100" marR="0" lvl="2" indent="-330200" algn="l" rtl="0">
              <a:spcBef>
                <a:spcPts val="1000"/>
              </a:spcBef>
              <a:spcAft>
                <a:spcPts val="0"/>
              </a:spcAft>
              <a:buClr>
                <a:schemeClr val="lt1"/>
              </a:buClr>
              <a:buSzPct val="100000"/>
              <a:buFont typeface="Arial"/>
              <a:buChar char="•"/>
            </a:pPr>
            <a:r>
              <a:rPr lang="en-US" sz="2400" b="0" i="0" u="none" strike="noStrike" cap="none" dirty="0">
                <a:solidFill>
                  <a:schemeClr val="lt1"/>
                </a:solidFill>
                <a:sym typeface="Calibri"/>
              </a:rPr>
              <a:t>Inflated self-esteem or </a:t>
            </a:r>
            <a:r>
              <a:rPr lang="en-US" sz="2400" b="0" i="0" u="none" strike="noStrike" cap="none" dirty="0">
                <a:solidFill>
                  <a:srgbClr val="FFD474"/>
                </a:solidFill>
                <a:sym typeface="Calibri"/>
              </a:rPr>
              <a:t>grandiosity</a:t>
            </a:r>
          </a:p>
          <a:p>
            <a:pPr marL="800100" marR="0" lvl="2" indent="-330200" algn="l" rtl="0">
              <a:spcBef>
                <a:spcPts val="1000"/>
              </a:spcBef>
              <a:spcAft>
                <a:spcPts val="0"/>
              </a:spcAft>
              <a:buClr>
                <a:schemeClr val="lt1"/>
              </a:buClr>
              <a:buSzPct val="100000"/>
              <a:buFont typeface="Arial"/>
              <a:buChar char="•"/>
            </a:pPr>
            <a:r>
              <a:rPr lang="en-US" sz="2400" b="0" i="0" u="none" strike="noStrike" cap="none" dirty="0">
                <a:solidFill>
                  <a:schemeClr val="lt1"/>
                </a:solidFill>
                <a:sym typeface="Calibri"/>
              </a:rPr>
              <a:t>Decreased need for </a:t>
            </a:r>
            <a:r>
              <a:rPr lang="en-US" sz="2400" b="0" i="0" u="none" strike="noStrike" cap="none" dirty="0">
                <a:solidFill>
                  <a:srgbClr val="FFD474"/>
                </a:solidFill>
                <a:sym typeface="Calibri"/>
              </a:rPr>
              <a:t>sleep</a:t>
            </a:r>
          </a:p>
          <a:p>
            <a:pPr marL="800100" marR="0" lvl="2" indent="-330200" algn="l" rtl="0">
              <a:spcBef>
                <a:spcPts val="1000"/>
              </a:spcBef>
              <a:spcAft>
                <a:spcPts val="0"/>
              </a:spcAft>
              <a:buClr>
                <a:schemeClr val="lt1"/>
              </a:buClr>
              <a:buSzPct val="100000"/>
              <a:buFont typeface="Arial"/>
              <a:buChar char="•"/>
            </a:pPr>
            <a:r>
              <a:rPr lang="en-US" sz="2400" b="0" i="0" u="none" strike="noStrike" cap="none" dirty="0">
                <a:solidFill>
                  <a:schemeClr val="lt1"/>
                </a:solidFill>
                <a:sym typeface="Calibri"/>
              </a:rPr>
              <a:t>More </a:t>
            </a:r>
            <a:r>
              <a:rPr lang="en-US" sz="2400" b="0" i="0" u="none" strike="noStrike" cap="none" dirty="0">
                <a:solidFill>
                  <a:srgbClr val="FFD474"/>
                </a:solidFill>
                <a:sym typeface="Calibri"/>
              </a:rPr>
              <a:t>talkative</a:t>
            </a:r>
            <a:r>
              <a:rPr lang="en-US" sz="2400" b="0" i="0" u="none" strike="noStrike" cap="none" dirty="0">
                <a:solidFill>
                  <a:schemeClr val="lt1"/>
                </a:solidFill>
                <a:sym typeface="Calibri"/>
              </a:rPr>
              <a:t> or pressure to keep talking</a:t>
            </a:r>
          </a:p>
          <a:p>
            <a:pPr marL="800100" marR="0" lvl="2" indent="-330200" algn="l" rtl="0">
              <a:spcBef>
                <a:spcPts val="1000"/>
              </a:spcBef>
              <a:spcAft>
                <a:spcPts val="0"/>
              </a:spcAft>
              <a:buClr>
                <a:schemeClr val="lt1"/>
              </a:buClr>
              <a:buSzPct val="100000"/>
              <a:buFont typeface="Arial"/>
              <a:buChar char="•"/>
            </a:pPr>
            <a:r>
              <a:rPr lang="en-US" sz="2400" b="0" i="0" u="none" strike="noStrike" cap="none" dirty="0">
                <a:solidFill>
                  <a:schemeClr val="lt1"/>
                </a:solidFill>
                <a:sym typeface="Calibri"/>
              </a:rPr>
              <a:t>Flight of ideas or subjective </a:t>
            </a:r>
            <a:r>
              <a:rPr lang="en-US" sz="2400" b="0" i="0" u="none" strike="noStrike" cap="none" dirty="0">
                <a:solidFill>
                  <a:srgbClr val="FFD474"/>
                </a:solidFill>
                <a:sym typeface="Calibri"/>
              </a:rPr>
              <a:t>racing thoughts</a:t>
            </a:r>
          </a:p>
          <a:p>
            <a:pPr marL="800100" marR="0" lvl="2" indent="-330200" algn="l" rtl="0">
              <a:spcBef>
                <a:spcPts val="1000"/>
              </a:spcBef>
              <a:spcAft>
                <a:spcPts val="0"/>
              </a:spcAft>
              <a:buClr>
                <a:schemeClr val="lt1"/>
              </a:buClr>
              <a:buSzPct val="100000"/>
              <a:buFont typeface="Arial"/>
              <a:buChar char="•"/>
            </a:pPr>
            <a:r>
              <a:rPr lang="en-US" sz="2400" b="0" i="0" u="none" strike="noStrike" cap="none" dirty="0">
                <a:solidFill>
                  <a:srgbClr val="FFD474"/>
                </a:solidFill>
                <a:sym typeface="Calibri"/>
              </a:rPr>
              <a:t>Distractibility</a:t>
            </a:r>
          </a:p>
          <a:p>
            <a:pPr marL="800100" marR="0" lvl="2" indent="-330200" algn="l" rtl="0">
              <a:spcBef>
                <a:spcPts val="1000"/>
              </a:spcBef>
              <a:spcAft>
                <a:spcPts val="0"/>
              </a:spcAft>
              <a:buClr>
                <a:schemeClr val="lt1"/>
              </a:buClr>
              <a:buSzPct val="100000"/>
              <a:buFont typeface="Arial"/>
              <a:buChar char="•"/>
            </a:pPr>
            <a:r>
              <a:rPr lang="en-US" sz="2400" b="0" i="0" u="none" strike="noStrike" cap="none" dirty="0">
                <a:solidFill>
                  <a:srgbClr val="FFD474"/>
                </a:solidFill>
                <a:sym typeface="Calibri"/>
              </a:rPr>
              <a:t>Increase in goal-directed ac</a:t>
            </a:r>
            <a:r>
              <a:rPr lang="en-US" sz="2400" b="0" i="0" u="none" strike="noStrike" cap="none" dirty="0">
                <a:solidFill>
                  <a:schemeClr val="lt1"/>
                </a:solidFill>
                <a:sym typeface="Calibri"/>
              </a:rPr>
              <a:t>tivity</a:t>
            </a:r>
          </a:p>
          <a:p>
            <a:pPr marL="800100" marR="0" lvl="2" indent="-330200" algn="l" rtl="0">
              <a:spcBef>
                <a:spcPts val="1000"/>
              </a:spcBef>
              <a:spcAft>
                <a:spcPts val="0"/>
              </a:spcAft>
              <a:buClr>
                <a:schemeClr val="lt1"/>
              </a:buClr>
              <a:buSzPct val="100000"/>
              <a:buFont typeface="Arial"/>
              <a:buChar char="•"/>
            </a:pPr>
            <a:r>
              <a:rPr lang="en-US" sz="2400" b="0" i="0" u="none" strike="noStrike" cap="none" dirty="0">
                <a:solidFill>
                  <a:srgbClr val="FFD474"/>
                </a:solidFill>
                <a:sym typeface="Calibri"/>
              </a:rPr>
              <a:t>Activities </a:t>
            </a:r>
            <a:r>
              <a:rPr lang="en-US" sz="2400" b="0" i="0" u="none" strike="noStrike" cap="none" dirty="0">
                <a:solidFill>
                  <a:schemeClr val="lt1"/>
                </a:solidFill>
                <a:sym typeface="Calibri"/>
              </a:rPr>
              <a:t>with high potential for </a:t>
            </a:r>
            <a:r>
              <a:rPr lang="en-US" sz="2400" b="0" i="0" u="none" strike="noStrike" cap="none" dirty="0">
                <a:solidFill>
                  <a:srgbClr val="FFD474"/>
                </a:solidFill>
                <a:sym typeface="Calibri"/>
              </a:rPr>
              <a:t>bad consequences</a:t>
            </a:r>
          </a:p>
          <a:p>
            <a:pPr marL="342900" marR="0" lvl="1" indent="-330200" algn="l" rtl="0">
              <a:spcBef>
                <a:spcPts val="1000"/>
              </a:spcBef>
              <a:spcAft>
                <a:spcPts val="0"/>
              </a:spcAft>
              <a:buClr>
                <a:schemeClr val="lt1"/>
              </a:buClr>
              <a:buSzPct val="100000"/>
              <a:buFont typeface="Arial"/>
              <a:buChar char="•"/>
            </a:pPr>
            <a:r>
              <a:rPr lang="en-US" sz="2400" b="0" i="0" u="none" strike="noStrike" cap="none" dirty="0">
                <a:solidFill>
                  <a:schemeClr val="lt1"/>
                </a:solidFill>
                <a:sym typeface="Calibri"/>
              </a:rPr>
              <a:t>Duration of </a:t>
            </a:r>
            <a:r>
              <a:rPr lang="en-US" sz="2400" b="1" i="0" u="none" strike="noStrike" cap="none" dirty="0">
                <a:solidFill>
                  <a:srgbClr val="FFD966"/>
                </a:solidFill>
              </a:rPr>
              <a:t>1 week</a:t>
            </a:r>
            <a:r>
              <a:rPr lang="en-US" sz="2400" b="0" i="0" u="none" strike="noStrike" cap="none" dirty="0">
                <a:solidFill>
                  <a:schemeClr val="lt1"/>
                </a:solidFill>
                <a:sym typeface="Calibri"/>
              </a:rPr>
              <a:t>, </a:t>
            </a:r>
            <a:r>
              <a:rPr lang="en-US" sz="2400" b="0" i="0" u="none" strike="noStrike" cap="none" dirty="0">
                <a:solidFill>
                  <a:srgbClr val="FFD474"/>
                </a:solidFill>
                <a:sym typeface="Calibri"/>
              </a:rPr>
              <a:t>or</a:t>
            </a:r>
            <a:r>
              <a:rPr lang="en-US" sz="2400" b="0" i="0" u="none" strike="noStrike" cap="none" dirty="0">
                <a:solidFill>
                  <a:schemeClr val="lt1"/>
                </a:solidFill>
                <a:sym typeface="Calibri"/>
              </a:rPr>
              <a:t> </a:t>
            </a:r>
            <a:r>
              <a:rPr lang="en-US" sz="2400" b="0" i="0" u="none" strike="noStrike" cap="none" dirty="0">
                <a:solidFill>
                  <a:srgbClr val="FFD474"/>
                </a:solidFill>
                <a:sym typeface="Calibri"/>
              </a:rPr>
              <a:t>requiring hospitalization</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PQuestion"/>
          <p:cNvSpPr>
            <a:spLocks noGrp="1"/>
          </p:cNvSpPr>
          <p:nvPr>
            <p:ph type="title" idx="4294967295"/>
          </p:nvPr>
        </p:nvSpPr>
        <p:spPr>
          <a:xfrm>
            <a:off x="168442" y="192505"/>
            <a:ext cx="11716864" cy="2622883"/>
          </a:xfrm>
        </p:spPr>
        <p:txBody>
          <a:bodyPr/>
          <a:lstStyle/>
          <a:p>
            <a:pPr lvl="0"/>
            <a:r>
              <a:rPr lang="en-US" sz="2200" b="0" dirty="0">
                <a:solidFill>
                  <a:schemeClr val="lt1"/>
                </a:solidFill>
              </a:rPr>
              <a:t>A 19-year-old man is brought into the emergency department after he is picked up by police for wandering around his neighborhood naked. On examination, the patient states that he is “receiving amazing messages from the </a:t>
            </a:r>
            <a:r>
              <a:rPr lang="en-US" sz="2200" b="0" dirty="0" err="1">
                <a:solidFill>
                  <a:schemeClr val="lt1"/>
                </a:solidFill>
              </a:rPr>
              <a:t>cosmosphere</a:t>
            </a:r>
            <a:r>
              <a:rPr lang="en-US" sz="2200" b="0" dirty="0">
                <a:solidFill>
                  <a:schemeClr val="lt1"/>
                </a:solidFill>
              </a:rPr>
              <a:t>” and that he believes that he is destined to do something “catastrophically wonderful” for the world. He is alternately euphoric and then irritable with the examiner. He states that he wants to go home in the new car he just charged on his American Express card. He denies medical illnesses. The urine drug screen is negative. Which of the following is the most likely diagnosis for this man? </a:t>
            </a:r>
            <a:br>
              <a:rPr lang="en-US" sz="2200" b="0" dirty="0">
                <a:solidFill>
                  <a:schemeClr val="lt1"/>
                </a:solidFill>
              </a:rPr>
            </a:br>
            <a:endParaRPr lang="en-US" altLang="en-US" sz="2200" dirty="0">
              <a:ea typeface="MS PGothic" charset="-128"/>
            </a:endParaRPr>
          </a:p>
        </p:txBody>
      </p:sp>
      <p:sp>
        <p:nvSpPr>
          <p:cNvPr id="13314" name="TPAnswers"/>
          <p:cNvSpPr>
            <a:spLocks noGrp="1"/>
          </p:cNvSpPr>
          <p:nvPr>
            <p:ph idx="4294967295"/>
            <p:custDataLst>
              <p:tags r:id="rId2"/>
            </p:custDataLst>
          </p:nvPr>
        </p:nvSpPr>
        <p:spPr>
          <a:xfrm>
            <a:off x="505326" y="3056020"/>
            <a:ext cx="5606716" cy="3392905"/>
          </a:xfrm>
        </p:spPr>
        <p:txBody>
          <a:bodyPr>
            <a:normAutofit/>
          </a:bodyPr>
          <a:lstStyle/>
          <a:p>
            <a:pPr marL="514350" indent="-514350">
              <a:buFont typeface="Arial" charset="0"/>
              <a:buAutoNum type="alphaUcPeriod"/>
            </a:pPr>
            <a:r>
              <a:rPr lang="en-US" altLang="en-US" sz="2800" dirty="0" smtClean="0">
                <a:ea typeface="MS PGothic" charset="-128"/>
              </a:rPr>
              <a:t>Schizophrenia</a:t>
            </a:r>
          </a:p>
          <a:p>
            <a:pPr marL="514350" indent="-514350">
              <a:buFont typeface="Arial" charset="0"/>
              <a:buAutoNum type="alphaUcPeriod"/>
            </a:pPr>
            <a:r>
              <a:rPr lang="en-US" altLang="en-US" sz="2800" dirty="0" smtClean="0">
                <a:ea typeface="MS PGothic" charset="-128"/>
              </a:rPr>
              <a:t>Bipolar disorder</a:t>
            </a:r>
          </a:p>
          <a:p>
            <a:pPr marL="514350" indent="-514350">
              <a:buFont typeface="Arial" charset="0"/>
              <a:buAutoNum type="alphaUcPeriod"/>
            </a:pPr>
            <a:r>
              <a:rPr lang="en-US" altLang="en-US" sz="2800" dirty="0" smtClean="0">
                <a:ea typeface="MS PGothic" charset="-128"/>
              </a:rPr>
              <a:t>Narcissistic personality disorder</a:t>
            </a:r>
          </a:p>
          <a:p>
            <a:pPr marL="514350" indent="-514350">
              <a:buFont typeface="Arial" charset="0"/>
              <a:buAutoNum type="alphaUcPeriod"/>
            </a:pPr>
            <a:r>
              <a:rPr lang="en-US" altLang="en-US" sz="2800" dirty="0" smtClean="0">
                <a:ea typeface="MS PGothic" charset="-128"/>
              </a:rPr>
              <a:t>Cyclothymic disorder</a:t>
            </a:r>
          </a:p>
        </p:txBody>
      </p:sp>
      <p:pic>
        <p:nvPicPr>
          <p:cNvPr id="2" name="TPChart" hidden="1"/>
          <p:cNvPicPr>
            <a:picLocks/>
          </p:cNvPicPr>
          <p:nvPr>
            <p:custDataLst>
              <p:tags r:id="rId3"/>
            </p:custDataLst>
          </p:nvPr>
        </p:nvPicPr>
        <p:blipFill>
          <a:blip r:embed="rId5">
            <a:extLst>
              <a:ext uri="{28A0092B-C50C-407E-A947-70E740481C1C}">
                <a14:useLocalDpi xmlns:a14="http://schemas.microsoft.com/office/drawing/2010/main" val="0"/>
              </a:ext>
            </a:extLst>
          </a:blip>
          <a:stretch>
            <a:fillRect/>
          </a:stretch>
        </p:blipFill>
        <p:spPr>
          <a:xfrm>
            <a:off x="8446168" y="2815388"/>
            <a:ext cx="3439138" cy="3807995"/>
          </a:xfrm>
          <a:prstGeom prst="rect">
            <a:avLst/>
          </a:prstGeom>
        </p:spPr>
      </p:pic>
    </p:spTree>
    <p:custDataLst>
      <p:tags r:id="rId1"/>
    </p:custData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Shape 425"/>
          <p:cNvSpPr txBox="1">
            <a:spLocks noGrp="1"/>
          </p:cNvSpPr>
          <p:nvPr>
            <p:ph type="title"/>
          </p:nvPr>
        </p:nvSpPr>
        <p:spPr>
          <a:xfrm>
            <a:off x="685800" y="340925"/>
            <a:ext cx="10131300" cy="913500"/>
          </a:xfrm>
          <a:prstGeom prst="rect">
            <a:avLst/>
          </a:prstGeom>
          <a:noFill/>
          <a:ln>
            <a:noFill/>
          </a:ln>
        </p:spPr>
        <p:txBody>
          <a:bodyPr wrap="square" lIns="91425" tIns="45700" rIns="91425" bIns="45700" anchor="ctr" anchorCtr="0">
            <a:noAutofit/>
          </a:bodyPr>
          <a:lstStyle/>
          <a:p>
            <a:pPr marL="0" marR="0" lvl="0" indent="0" algn="l" rtl="0">
              <a:spcBef>
                <a:spcPts val="0"/>
              </a:spcBef>
              <a:buClr>
                <a:schemeClr val="lt1"/>
              </a:buClr>
              <a:buSzPct val="25000"/>
              <a:buFont typeface="Calibri"/>
              <a:buNone/>
            </a:pPr>
            <a:r>
              <a:rPr lang="en-US" b="1" i="0" u="none" strike="noStrike" cap="none" dirty="0">
                <a:solidFill>
                  <a:srgbClr val="351C75"/>
                </a:solidFill>
                <a:latin typeface="Calibri"/>
                <a:ea typeface="Calibri"/>
                <a:cs typeface="Calibri"/>
                <a:sym typeface="Calibri"/>
              </a:rPr>
              <a:t>BIPOLAR DISORDER</a:t>
            </a:r>
          </a:p>
        </p:txBody>
      </p:sp>
      <p:sp>
        <p:nvSpPr>
          <p:cNvPr id="426" name="Shape 426"/>
          <p:cNvSpPr txBox="1">
            <a:spLocks noGrp="1"/>
          </p:cNvSpPr>
          <p:nvPr>
            <p:ph type="body" idx="1"/>
          </p:nvPr>
        </p:nvSpPr>
        <p:spPr>
          <a:xfrm>
            <a:off x="450937" y="1254425"/>
            <a:ext cx="11171303" cy="4659856"/>
          </a:xfrm>
          <a:prstGeom prst="rect">
            <a:avLst/>
          </a:prstGeom>
          <a:noFill/>
          <a:ln>
            <a:noFill/>
          </a:ln>
        </p:spPr>
        <p:txBody>
          <a:bodyPr wrap="square" lIns="91425" tIns="45700" rIns="91425" bIns="45700" anchor="ctr" anchorCtr="0">
            <a:noAutofit/>
          </a:bodyPr>
          <a:lstStyle/>
          <a:p>
            <a:pPr marL="285750" marR="0" lvl="0" indent="-273050" algn="l" rtl="0">
              <a:spcBef>
                <a:spcPts val="0"/>
              </a:spcBef>
              <a:spcAft>
                <a:spcPts val="0"/>
              </a:spcAft>
              <a:buClr>
                <a:schemeClr val="lt1"/>
              </a:buClr>
              <a:buSzPct val="100000"/>
              <a:buFont typeface="Arial"/>
              <a:buChar char="•"/>
            </a:pPr>
            <a:r>
              <a:rPr lang="en-US" sz="4000" b="0" i="0" u="none" strike="noStrike" cap="none" dirty="0">
                <a:solidFill>
                  <a:schemeClr val="lt1"/>
                </a:solidFill>
                <a:latin typeface="Calibri"/>
                <a:ea typeface="Calibri"/>
                <a:cs typeface="Calibri"/>
                <a:sym typeface="Calibri"/>
              </a:rPr>
              <a:t>Bipolar Disorder has a poorer prognosis than MDD</a:t>
            </a:r>
          </a:p>
          <a:p>
            <a:pPr marL="285750" marR="0" lvl="0" indent="-273050" algn="l" rtl="0">
              <a:spcBef>
                <a:spcPts val="1000"/>
              </a:spcBef>
              <a:spcAft>
                <a:spcPts val="0"/>
              </a:spcAft>
              <a:buClr>
                <a:schemeClr val="lt1"/>
              </a:buClr>
              <a:buSzPct val="100000"/>
              <a:buFont typeface="Arial"/>
              <a:buChar char="•"/>
            </a:pPr>
            <a:r>
              <a:rPr lang="en-US" sz="4000" b="0" i="0" u="none" strike="noStrike" cap="none" dirty="0">
                <a:solidFill>
                  <a:srgbClr val="FFD474"/>
                </a:solidFill>
                <a:latin typeface="Calibri"/>
                <a:ea typeface="Calibri"/>
                <a:cs typeface="Calibri"/>
                <a:sym typeface="Calibri"/>
              </a:rPr>
              <a:t>90%</a:t>
            </a:r>
            <a:r>
              <a:rPr lang="en-US" sz="4000" b="0" i="0" u="none" strike="noStrike" cap="none" dirty="0">
                <a:solidFill>
                  <a:schemeClr val="lt1"/>
                </a:solidFill>
                <a:latin typeface="Calibri"/>
                <a:ea typeface="Calibri"/>
                <a:cs typeface="Calibri"/>
                <a:sym typeface="Calibri"/>
              </a:rPr>
              <a:t> of people after one manic episode will have a </a:t>
            </a:r>
            <a:r>
              <a:rPr lang="en-US" sz="4000" b="0" i="0" u="none" strike="noStrike" cap="none" dirty="0">
                <a:solidFill>
                  <a:srgbClr val="FFD474"/>
                </a:solidFill>
                <a:latin typeface="Calibri"/>
                <a:ea typeface="Calibri"/>
                <a:cs typeface="Calibri"/>
                <a:sym typeface="Calibri"/>
              </a:rPr>
              <a:t>repeat mood episode within 5 years</a:t>
            </a:r>
          </a:p>
          <a:p>
            <a:pPr marL="285750" marR="0" lvl="0" indent="-273050" algn="l" rtl="0">
              <a:spcBef>
                <a:spcPts val="1000"/>
              </a:spcBef>
              <a:spcAft>
                <a:spcPts val="0"/>
              </a:spcAft>
              <a:buClr>
                <a:schemeClr val="lt1"/>
              </a:buClr>
              <a:buSzPct val="100000"/>
              <a:buFont typeface="Arial"/>
              <a:buChar char="•"/>
            </a:pPr>
            <a:r>
              <a:rPr lang="en-US" sz="4000" b="0" i="0" u="none" strike="noStrike" cap="none" dirty="0">
                <a:solidFill>
                  <a:schemeClr val="lt1"/>
                </a:solidFill>
                <a:latin typeface="Calibri"/>
                <a:ea typeface="Calibri"/>
                <a:cs typeface="Calibri"/>
                <a:sym typeface="Calibri"/>
              </a:rPr>
              <a:t>Maintenance treatment with mood-stabilizers between episodes helps to decrease the risk of relapse</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87881" y="2442690"/>
            <a:ext cx="8470727" cy="1365222"/>
          </a:xfrm>
        </p:spPr>
        <p:txBody>
          <a:bodyPr/>
          <a:lstStyle/>
          <a:p>
            <a:pPr marL="114300" indent="0">
              <a:buNone/>
            </a:pPr>
            <a:r>
              <a:rPr lang="en-US" sz="5600" b="1" dirty="0" smtClean="0">
                <a:solidFill>
                  <a:srgbClr val="FFD474"/>
                </a:solidFill>
              </a:rPr>
              <a:t>BIPOLAR DISORDER TYPE I</a:t>
            </a:r>
            <a:endParaRPr lang="en-US" sz="5600" b="1" dirty="0">
              <a:solidFill>
                <a:srgbClr val="FFD474"/>
              </a:solidFill>
            </a:endParaRPr>
          </a:p>
        </p:txBody>
      </p:sp>
    </p:spTree>
    <p:extLst>
      <p:ext uri="{BB962C8B-B14F-4D97-AF65-F5344CB8AC3E}">
        <p14:creationId xmlns:p14="http://schemas.microsoft.com/office/powerpoint/2010/main" val="131233902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Shape 431"/>
          <p:cNvSpPr txBox="1">
            <a:spLocks noGrp="1"/>
          </p:cNvSpPr>
          <p:nvPr>
            <p:ph type="title"/>
          </p:nvPr>
        </p:nvSpPr>
        <p:spPr>
          <a:xfrm>
            <a:off x="611925" y="280475"/>
            <a:ext cx="10131300" cy="913500"/>
          </a:xfrm>
          <a:prstGeom prst="rect">
            <a:avLst/>
          </a:prstGeom>
          <a:noFill/>
          <a:ln>
            <a:noFill/>
          </a:ln>
        </p:spPr>
        <p:txBody>
          <a:bodyPr wrap="square" lIns="91425" tIns="45700" rIns="91425" bIns="45700" anchor="ctr" anchorCtr="0">
            <a:noAutofit/>
          </a:bodyPr>
          <a:lstStyle/>
          <a:p>
            <a:pPr marL="0" marR="0" lvl="0" indent="0" algn="l" rtl="0">
              <a:spcBef>
                <a:spcPts val="0"/>
              </a:spcBef>
              <a:buClr>
                <a:schemeClr val="lt1"/>
              </a:buClr>
              <a:buSzPct val="25000"/>
              <a:buFont typeface="Calibri"/>
              <a:buNone/>
            </a:pPr>
            <a:r>
              <a:rPr lang="en-US" b="1" i="0" u="none" strike="noStrike" cap="none" dirty="0">
                <a:solidFill>
                  <a:srgbClr val="351C75"/>
                </a:solidFill>
                <a:latin typeface="Calibri"/>
                <a:ea typeface="Calibri"/>
                <a:cs typeface="Calibri"/>
                <a:sym typeface="Calibri"/>
              </a:rPr>
              <a:t>BIPOLAR DISORDER TYPE I</a:t>
            </a:r>
          </a:p>
        </p:txBody>
      </p:sp>
      <p:sp>
        <p:nvSpPr>
          <p:cNvPr id="432" name="Shape 432"/>
          <p:cNvSpPr txBox="1">
            <a:spLocks noGrp="1"/>
          </p:cNvSpPr>
          <p:nvPr>
            <p:ph type="body" idx="1"/>
          </p:nvPr>
        </p:nvSpPr>
        <p:spPr>
          <a:xfrm>
            <a:off x="511174" y="1193974"/>
            <a:ext cx="11376025" cy="5130626"/>
          </a:xfrm>
          <a:prstGeom prst="rect">
            <a:avLst/>
          </a:prstGeom>
          <a:noFill/>
          <a:ln>
            <a:noFill/>
          </a:ln>
        </p:spPr>
        <p:txBody>
          <a:bodyPr wrap="square" lIns="91425" tIns="45700" rIns="91425" bIns="45700" anchor="ctr" anchorCtr="0">
            <a:noAutofit/>
          </a:bodyPr>
          <a:lstStyle/>
          <a:p>
            <a:pPr marL="285750" marR="0" lvl="0" indent="-273050" algn="l" rtl="0">
              <a:spcBef>
                <a:spcPts val="0"/>
              </a:spcBef>
              <a:spcAft>
                <a:spcPts val="0"/>
              </a:spcAft>
              <a:buClr>
                <a:schemeClr val="lt1"/>
              </a:buClr>
              <a:buSzPct val="100000"/>
              <a:buFont typeface="Arial"/>
              <a:buChar char="•"/>
            </a:pPr>
            <a:r>
              <a:rPr lang="en-US" sz="3400" b="0" i="0" u="none" strike="noStrike" cap="none" dirty="0">
                <a:solidFill>
                  <a:schemeClr val="lt1"/>
                </a:solidFill>
                <a:sym typeface="Calibri"/>
              </a:rPr>
              <a:t>Occurrence of </a:t>
            </a:r>
            <a:r>
              <a:rPr lang="en-US" sz="3400" b="0" i="0" u="none" strike="noStrike" cap="none" dirty="0">
                <a:solidFill>
                  <a:srgbClr val="FFD966"/>
                </a:solidFill>
                <a:sym typeface="Calibri"/>
              </a:rPr>
              <a:t>at least one manic or mixed episode</a:t>
            </a:r>
          </a:p>
          <a:p>
            <a:pPr marL="742950" marR="0" lvl="1" indent="-285750" algn="l" rtl="0">
              <a:spcBef>
                <a:spcPts val="1000"/>
              </a:spcBef>
              <a:spcAft>
                <a:spcPts val="0"/>
              </a:spcAft>
              <a:buClr>
                <a:schemeClr val="lt1"/>
              </a:buClr>
              <a:buSzPct val="100000"/>
              <a:buFont typeface="Arial"/>
              <a:buChar char="•"/>
            </a:pPr>
            <a:r>
              <a:rPr lang="en-US" sz="3400" b="0" i="0" u="none" strike="noStrike" cap="none" dirty="0">
                <a:solidFill>
                  <a:schemeClr val="lt1"/>
                </a:solidFill>
                <a:sym typeface="Calibri"/>
              </a:rPr>
              <a:t>Not better explained by a psychotic disorder</a:t>
            </a:r>
          </a:p>
          <a:p>
            <a:pPr marL="742950" marR="0" lvl="1" indent="-285750" algn="l" rtl="0">
              <a:spcBef>
                <a:spcPts val="1000"/>
              </a:spcBef>
              <a:spcAft>
                <a:spcPts val="0"/>
              </a:spcAft>
              <a:buClr>
                <a:schemeClr val="lt1"/>
              </a:buClr>
              <a:buSzPct val="100000"/>
              <a:buFont typeface="Arial"/>
              <a:buChar char="•"/>
            </a:pPr>
            <a:r>
              <a:rPr lang="en-US" sz="3400" b="0" i="0" u="none" strike="noStrike" cap="none" dirty="0">
                <a:solidFill>
                  <a:srgbClr val="FFD474"/>
                </a:solidFill>
                <a:sym typeface="Calibri"/>
              </a:rPr>
              <a:t>Not due to a substance or another medical condition</a:t>
            </a:r>
          </a:p>
          <a:p>
            <a:pPr marL="742950" marR="0" lvl="1" indent="-285750" algn="l" rtl="0">
              <a:spcBef>
                <a:spcPts val="1000"/>
              </a:spcBef>
              <a:spcAft>
                <a:spcPts val="0"/>
              </a:spcAft>
              <a:buClr>
                <a:schemeClr val="lt1"/>
              </a:buClr>
              <a:buSzPct val="100000"/>
              <a:buFont typeface="Arial"/>
              <a:buChar char="•"/>
            </a:pPr>
            <a:r>
              <a:rPr lang="en-US" sz="3400" b="0" i="0" u="none" strike="noStrike" cap="none" dirty="0">
                <a:solidFill>
                  <a:srgbClr val="FFD474"/>
                </a:solidFill>
                <a:sym typeface="Calibri"/>
              </a:rPr>
              <a:t>Marked impairment </a:t>
            </a:r>
            <a:r>
              <a:rPr lang="en-US" sz="3400" b="0" i="0" u="none" strike="noStrike" cap="none" dirty="0">
                <a:solidFill>
                  <a:schemeClr val="lt1"/>
                </a:solidFill>
                <a:sym typeface="Calibri"/>
              </a:rPr>
              <a:t>(major discriminator between mania and hypomania)</a:t>
            </a:r>
          </a:p>
          <a:p>
            <a:pPr marL="285750" marR="0" lvl="0" indent="-273050" algn="l" rtl="0">
              <a:spcBef>
                <a:spcPts val="1000"/>
              </a:spcBef>
              <a:spcAft>
                <a:spcPts val="0"/>
              </a:spcAft>
              <a:buClr>
                <a:schemeClr val="lt1"/>
              </a:buClr>
              <a:buSzPct val="100000"/>
              <a:buFont typeface="Arial"/>
              <a:buChar char="•"/>
            </a:pPr>
            <a:r>
              <a:rPr lang="en-US" sz="3400" b="0" i="0" u="none" strike="noStrike" cap="none" dirty="0">
                <a:solidFill>
                  <a:schemeClr val="lt1"/>
                </a:solidFill>
                <a:sym typeface="Calibri"/>
              </a:rPr>
              <a:t>Typically recurrent episodes of mania and depression</a:t>
            </a:r>
          </a:p>
          <a:p>
            <a:pPr marL="285750" marR="0" lvl="0" indent="-273050" algn="l" rtl="0">
              <a:spcBef>
                <a:spcPts val="1000"/>
              </a:spcBef>
              <a:spcAft>
                <a:spcPts val="0"/>
              </a:spcAft>
              <a:buClr>
                <a:schemeClr val="lt1"/>
              </a:buClr>
              <a:buSzPct val="100000"/>
              <a:buFont typeface="Arial"/>
              <a:buChar char="•"/>
            </a:pPr>
            <a:r>
              <a:rPr lang="en-US" sz="3400" dirty="0" smtClean="0"/>
              <a:t>Inter-episode</a:t>
            </a:r>
            <a:r>
              <a:rPr lang="en-US" sz="3400" b="0" i="0" u="none" strike="noStrike" cap="none" dirty="0" smtClean="0">
                <a:solidFill>
                  <a:schemeClr val="lt1"/>
                </a:solidFill>
                <a:sym typeface="Calibri"/>
              </a:rPr>
              <a:t> </a:t>
            </a:r>
            <a:r>
              <a:rPr lang="en-US" sz="3400" b="0" i="0" u="none" strike="noStrike" cap="none" dirty="0">
                <a:solidFill>
                  <a:schemeClr val="lt1"/>
                </a:solidFill>
                <a:sym typeface="Calibri"/>
              </a:rPr>
              <a:t>functioning may be good or even excellent</a:t>
            </a:r>
          </a:p>
          <a:p>
            <a:pPr marL="285750" marR="0" lvl="0" indent="-273050" algn="l" rtl="0">
              <a:spcBef>
                <a:spcPts val="1000"/>
              </a:spcBef>
              <a:spcAft>
                <a:spcPts val="0"/>
              </a:spcAft>
              <a:buClr>
                <a:schemeClr val="lt1"/>
              </a:buClr>
              <a:buSzPct val="100000"/>
              <a:buFont typeface="Arial"/>
              <a:buChar char="•"/>
            </a:pPr>
            <a:r>
              <a:rPr lang="en-US" sz="3400" b="0" i="0" u="none" strike="noStrike" cap="none" dirty="0">
                <a:solidFill>
                  <a:schemeClr val="lt1"/>
                </a:solidFill>
                <a:sym typeface="Calibri"/>
              </a:rPr>
              <a:t>No other mood episode is necessary for bipolar I diagnosis</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Shape 438"/>
          <p:cNvSpPr txBox="1">
            <a:spLocks noGrp="1"/>
          </p:cNvSpPr>
          <p:nvPr>
            <p:ph type="title"/>
          </p:nvPr>
        </p:nvSpPr>
        <p:spPr>
          <a:xfrm>
            <a:off x="457425" y="159550"/>
            <a:ext cx="10102016" cy="742323"/>
          </a:xfrm>
          <a:prstGeom prst="rect">
            <a:avLst/>
          </a:prstGeom>
          <a:noFill/>
          <a:ln>
            <a:noFill/>
          </a:ln>
        </p:spPr>
        <p:txBody>
          <a:bodyPr wrap="square" lIns="91425" tIns="45700" rIns="91425" bIns="45700" anchor="ctr" anchorCtr="0">
            <a:noAutofit/>
          </a:bodyPr>
          <a:lstStyle/>
          <a:p>
            <a:pPr marL="0" marR="0" lvl="0" indent="0" algn="l" rtl="0">
              <a:spcBef>
                <a:spcPts val="0"/>
              </a:spcBef>
              <a:buClr>
                <a:schemeClr val="lt1"/>
              </a:buClr>
              <a:buSzPct val="25000"/>
              <a:buFont typeface="Calibri"/>
              <a:buNone/>
            </a:pPr>
            <a:r>
              <a:rPr lang="en-US" b="1" i="0" u="none" strike="noStrike" cap="none">
                <a:solidFill>
                  <a:srgbClr val="351C75"/>
                </a:solidFill>
                <a:latin typeface="Calibri"/>
                <a:ea typeface="Calibri"/>
                <a:cs typeface="Calibri"/>
                <a:sym typeface="Calibri"/>
              </a:rPr>
              <a:t>BIPOLAR I FEATURES</a:t>
            </a:r>
          </a:p>
        </p:txBody>
      </p:sp>
      <p:sp>
        <p:nvSpPr>
          <p:cNvPr id="439" name="Shape 439"/>
          <p:cNvSpPr txBox="1">
            <a:spLocks noGrp="1"/>
          </p:cNvSpPr>
          <p:nvPr>
            <p:ph type="body" idx="1"/>
          </p:nvPr>
        </p:nvSpPr>
        <p:spPr>
          <a:xfrm>
            <a:off x="325676" y="901873"/>
            <a:ext cx="10872592" cy="5812077"/>
          </a:xfrm>
          <a:prstGeom prst="rect">
            <a:avLst/>
          </a:prstGeom>
          <a:noFill/>
          <a:ln>
            <a:noFill/>
          </a:ln>
        </p:spPr>
        <p:txBody>
          <a:bodyPr wrap="square" lIns="91425" tIns="45700" rIns="91425" bIns="45700" anchor="ctr" anchorCtr="0">
            <a:noAutofit/>
          </a:bodyPr>
          <a:lstStyle/>
          <a:p>
            <a:pPr marL="285750" marR="0" lvl="0" indent="-285750" algn="l" rtl="0">
              <a:spcBef>
                <a:spcPts val="0"/>
              </a:spcBef>
              <a:spcAft>
                <a:spcPts val="0"/>
              </a:spcAft>
              <a:buClr>
                <a:srgbClr val="FFD966"/>
              </a:buClr>
              <a:buSzPct val="100000"/>
              <a:buFont typeface="Arial"/>
              <a:buChar char="•"/>
            </a:pPr>
            <a:r>
              <a:rPr lang="en-US" sz="3400" b="1" i="0" u="none" strike="noStrike" cap="none" dirty="0">
                <a:solidFill>
                  <a:srgbClr val="FFD966"/>
                </a:solidFill>
                <a:sym typeface="Calibri"/>
              </a:rPr>
              <a:t>Lifetime Prevalence: 1%</a:t>
            </a:r>
          </a:p>
          <a:p>
            <a:pPr marL="285750" marR="0" lvl="0" indent="-285750" algn="l" rtl="0">
              <a:spcBef>
                <a:spcPts val="1000"/>
              </a:spcBef>
              <a:spcAft>
                <a:spcPts val="0"/>
              </a:spcAft>
              <a:buClr>
                <a:schemeClr val="lt1"/>
              </a:buClr>
              <a:buSzPct val="100000"/>
              <a:buFont typeface="Arial"/>
              <a:buChar char="•"/>
            </a:pPr>
            <a:r>
              <a:rPr lang="en-US" sz="3400" b="0" i="0" u="none" strike="noStrike" cap="none" dirty="0" err="1">
                <a:solidFill>
                  <a:schemeClr val="lt1"/>
                </a:solidFill>
                <a:sym typeface="Calibri"/>
              </a:rPr>
              <a:t>Male:Female</a:t>
            </a:r>
            <a:r>
              <a:rPr lang="en-US" sz="3400" dirty="0"/>
              <a:t> ratio is</a:t>
            </a:r>
            <a:r>
              <a:rPr lang="en-US" sz="3400" b="0" i="0" u="none" strike="noStrike" cap="none" dirty="0">
                <a:solidFill>
                  <a:schemeClr val="lt1"/>
                </a:solidFill>
                <a:sym typeface="Calibri"/>
              </a:rPr>
              <a:t> 1:1</a:t>
            </a:r>
          </a:p>
          <a:p>
            <a:pPr marL="285750" marR="0" lvl="0" indent="-285750" algn="l" rtl="0">
              <a:spcBef>
                <a:spcPts val="1000"/>
              </a:spcBef>
              <a:spcAft>
                <a:spcPts val="0"/>
              </a:spcAft>
              <a:buClr>
                <a:schemeClr val="lt1"/>
              </a:buClr>
              <a:buSzPct val="100000"/>
              <a:buFont typeface="Arial"/>
              <a:buChar char="•"/>
            </a:pPr>
            <a:r>
              <a:rPr lang="en-US" sz="3400" b="0" i="0" u="none" strike="noStrike" cap="none" dirty="0">
                <a:solidFill>
                  <a:schemeClr val="lt1"/>
                </a:solidFill>
                <a:sym typeface="Calibri"/>
              </a:rPr>
              <a:t>Average age of onset: 19 years</a:t>
            </a:r>
          </a:p>
          <a:p>
            <a:pPr marL="285750" marR="0" lvl="0" indent="-285750" algn="l" rtl="0">
              <a:spcBef>
                <a:spcPts val="1000"/>
              </a:spcBef>
              <a:spcAft>
                <a:spcPts val="0"/>
              </a:spcAft>
              <a:buClr>
                <a:schemeClr val="lt1"/>
              </a:buClr>
              <a:buSzPct val="100000"/>
              <a:buFont typeface="Arial"/>
              <a:buChar char="•"/>
            </a:pPr>
            <a:r>
              <a:rPr lang="en-US" sz="3400" b="0" i="0" u="none" strike="noStrike" cap="none" dirty="0">
                <a:solidFill>
                  <a:schemeClr val="lt1"/>
                </a:solidFill>
                <a:sym typeface="Calibri"/>
              </a:rPr>
              <a:t>Up to </a:t>
            </a:r>
            <a:r>
              <a:rPr lang="en-US" sz="3400" b="1" i="0" u="none" strike="noStrike" cap="none" dirty="0">
                <a:solidFill>
                  <a:srgbClr val="FFD474"/>
                </a:solidFill>
                <a:sym typeface="Calibri"/>
              </a:rPr>
              <a:t>50% of patients attempt suicide</a:t>
            </a:r>
          </a:p>
          <a:p>
            <a:pPr marL="285750" marR="0" lvl="0" indent="-285750" algn="l" rtl="0">
              <a:spcBef>
                <a:spcPts val="1000"/>
              </a:spcBef>
              <a:spcAft>
                <a:spcPts val="0"/>
              </a:spcAft>
              <a:buClr>
                <a:srgbClr val="FFD966"/>
              </a:buClr>
              <a:buSzPct val="100000"/>
              <a:buFont typeface="Arial"/>
              <a:buChar char="•"/>
            </a:pPr>
            <a:r>
              <a:rPr lang="en-US" sz="3400" b="1" i="0" u="none" strike="noStrike" cap="none" dirty="0">
                <a:solidFill>
                  <a:srgbClr val="FFD966"/>
                </a:solidFill>
                <a:sym typeface="Calibri"/>
              </a:rPr>
              <a:t>20% of patients complete suicide</a:t>
            </a:r>
          </a:p>
          <a:p>
            <a:pPr marL="285750" marR="0" lvl="0" indent="-285750" algn="l" rtl="0">
              <a:spcBef>
                <a:spcPts val="1000"/>
              </a:spcBef>
              <a:spcAft>
                <a:spcPts val="0"/>
              </a:spcAft>
              <a:buClr>
                <a:schemeClr val="lt1"/>
              </a:buClr>
              <a:buSzPct val="100000"/>
              <a:buFont typeface="Arial"/>
              <a:buChar char="•"/>
            </a:pPr>
            <a:r>
              <a:rPr lang="en-US" sz="3400" b="0" i="0" u="none" strike="noStrike" cap="none" dirty="0">
                <a:solidFill>
                  <a:schemeClr val="lt1"/>
                </a:solidFill>
                <a:sym typeface="Calibri"/>
              </a:rPr>
              <a:t>50% have psychotic symptoms at some time</a:t>
            </a:r>
          </a:p>
          <a:p>
            <a:pPr marL="285750" marR="0" lvl="0" indent="-285750" algn="l" rtl="0">
              <a:spcBef>
                <a:spcPts val="1000"/>
              </a:spcBef>
              <a:spcAft>
                <a:spcPts val="0"/>
              </a:spcAft>
              <a:buClr>
                <a:srgbClr val="FFD966"/>
              </a:buClr>
              <a:buSzPct val="100000"/>
              <a:buFont typeface="Arial"/>
              <a:buChar char="•"/>
            </a:pPr>
            <a:r>
              <a:rPr lang="en-US" sz="3400" b="1" i="0" u="none" strike="noStrike" cap="none" dirty="0">
                <a:solidFill>
                  <a:srgbClr val="FFD966"/>
                </a:solidFill>
                <a:sym typeface="Calibri"/>
              </a:rPr>
              <a:t>Substance abuse is common</a:t>
            </a:r>
          </a:p>
          <a:p>
            <a:pPr marL="285750" marR="0" lvl="0" indent="-285750" algn="l" rtl="0">
              <a:spcBef>
                <a:spcPts val="1000"/>
              </a:spcBef>
              <a:spcAft>
                <a:spcPts val="0"/>
              </a:spcAft>
              <a:buClr>
                <a:schemeClr val="lt1"/>
              </a:buClr>
              <a:buSzPct val="100000"/>
              <a:buFont typeface="Arial"/>
              <a:buChar char="•"/>
            </a:pPr>
            <a:r>
              <a:rPr lang="en-US" sz="3400" b="0" i="0" u="none" strike="noStrike" cap="none" dirty="0">
                <a:solidFill>
                  <a:schemeClr val="lt1"/>
                </a:solidFill>
                <a:sym typeface="Calibri"/>
              </a:rPr>
              <a:t>Seasonal pattern is common</a:t>
            </a:r>
          </a:p>
          <a:p>
            <a:pPr marL="285750" marR="0" lvl="0" indent="-285750" algn="l" rtl="0">
              <a:spcBef>
                <a:spcPts val="1000"/>
              </a:spcBef>
              <a:spcAft>
                <a:spcPts val="0"/>
              </a:spcAft>
              <a:buClr>
                <a:schemeClr val="lt1"/>
              </a:buClr>
              <a:buSzPct val="100000"/>
              <a:buFont typeface="Arial"/>
              <a:buChar char="•"/>
            </a:pPr>
            <a:r>
              <a:rPr lang="en-US" sz="3400" b="0" i="0" u="none" strike="noStrike" cap="none" dirty="0">
                <a:solidFill>
                  <a:schemeClr val="lt1"/>
                </a:solidFill>
                <a:sym typeface="Calibri"/>
              </a:rPr>
              <a:t>Usually starts with a depressive episode</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3136" y="336885"/>
            <a:ext cx="11141241" cy="6124754"/>
          </a:xfrm>
          <a:prstGeom prst="rect">
            <a:avLst/>
          </a:prstGeom>
          <a:noFill/>
        </p:spPr>
        <p:txBody>
          <a:bodyPr wrap="square" rtlCol="0">
            <a:spAutoFit/>
          </a:bodyPr>
          <a:lstStyle/>
          <a:p>
            <a:r>
              <a:rPr lang="en-US" sz="2800" dirty="0">
                <a:solidFill>
                  <a:schemeClr val="bg1"/>
                </a:solidFill>
              </a:rPr>
              <a:t>A 20-year-old man presents to the ER accompanied by his parents, owing to a change in mental status and behavior, marked by uncharacteristic argumentativeness, eruptions of laughter, excessive talking, and unusual thoughts. He is being treated for depression and insomnia, and has recently been drinking more alcohol. For the past 2 weeks, he has missed college classes, while staying up most nights until 4 or 5 a.m., writing feverishly into several notebooks. When asked, he reports that he is writing 2 novels at the same time and also documenting his accomplishments in an autobiography. He denies any illicit substance use while admitting to increasing alcohol consumption "like all the great novelists do." Efforts by his family to understand his recent change in thinking and behavior have been met with loud and rambling discourses, and he angrily accuses them of wanting him to stay "subjugated by the tyranny of depression."</a:t>
            </a:r>
          </a:p>
        </p:txBody>
      </p:sp>
    </p:spTree>
    <p:extLst>
      <p:ext uri="{BB962C8B-B14F-4D97-AF65-F5344CB8AC3E}">
        <p14:creationId xmlns:p14="http://schemas.microsoft.com/office/powerpoint/2010/main" val="113421906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50720" y="2229748"/>
            <a:ext cx="8420622" cy="1703424"/>
          </a:xfrm>
        </p:spPr>
        <p:txBody>
          <a:bodyPr/>
          <a:lstStyle/>
          <a:p>
            <a:pPr marL="114300" indent="0">
              <a:buNone/>
            </a:pPr>
            <a:r>
              <a:rPr lang="en-US" sz="5600" b="1" dirty="0" smtClean="0">
                <a:solidFill>
                  <a:srgbClr val="FFD474"/>
                </a:solidFill>
              </a:rPr>
              <a:t>BIPOLAR DISORDER TYPE II</a:t>
            </a:r>
            <a:endParaRPr lang="en-US" sz="5600" b="1" dirty="0">
              <a:solidFill>
                <a:srgbClr val="FFD474"/>
              </a:solidFill>
            </a:endParaRPr>
          </a:p>
        </p:txBody>
      </p:sp>
    </p:spTree>
    <p:extLst>
      <p:ext uri="{BB962C8B-B14F-4D97-AF65-F5344CB8AC3E}">
        <p14:creationId xmlns:p14="http://schemas.microsoft.com/office/powerpoint/2010/main" val="5893308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Shape 444"/>
          <p:cNvSpPr txBox="1">
            <a:spLocks noGrp="1"/>
          </p:cNvSpPr>
          <p:nvPr>
            <p:ph type="title"/>
          </p:nvPr>
        </p:nvSpPr>
        <p:spPr>
          <a:xfrm>
            <a:off x="685800" y="609600"/>
            <a:ext cx="10131300" cy="913500"/>
          </a:xfrm>
          <a:prstGeom prst="rect">
            <a:avLst/>
          </a:prstGeom>
          <a:noFill/>
          <a:ln>
            <a:noFill/>
          </a:ln>
        </p:spPr>
        <p:txBody>
          <a:bodyPr wrap="square" lIns="91425" tIns="45700" rIns="91425" bIns="45700" anchor="ctr" anchorCtr="0">
            <a:noAutofit/>
          </a:bodyPr>
          <a:lstStyle/>
          <a:p>
            <a:pPr marL="0" marR="0" lvl="0" indent="0" algn="l" rtl="0">
              <a:spcBef>
                <a:spcPts val="0"/>
              </a:spcBef>
              <a:buClr>
                <a:schemeClr val="lt1"/>
              </a:buClr>
              <a:buSzPct val="25000"/>
              <a:buFont typeface="Calibri"/>
              <a:buNone/>
            </a:pPr>
            <a:r>
              <a:rPr lang="en-US" b="1" i="0" u="none" strike="noStrike" cap="none">
                <a:solidFill>
                  <a:srgbClr val="351C75"/>
                </a:solidFill>
                <a:latin typeface="Calibri"/>
                <a:ea typeface="Calibri"/>
                <a:cs typeface="Calibri"/>
                <a:sym typeface="Calibri"/>
              </a:rPr>
              <a:t>BIPOLAR DISORDER TYPE II</a:t>
            </a:r>
          </a:p>
        </p:txBody>
      </p:sp>
      <p:sp>
        <p:nvSpPr>
          <p:cNvPr id="445" name="Shape 445"/>
          <p:cNvSpPr txBox="1">
            <a:spLocks noGrp="1"/>
          </p:cNvSpPr>
          <p:nvPr>
            <p:ph type="body" idx="1"/>
          </p:nvPr>
        </p:nvSpPr>
        <p:spPr>
          <a:xfrm>
            <a:off x="530256" y="1375877"/>
            <a:ext cx="9882300" cy="4292100"/>
          </a:xfrm>
          <a:prstGeom prst="rect">
            <a:avLst/>
          </a:prstGeom>
          <a:noFill/>
          <a:ln>
            <a:noFill/>
          </a:ln>
        </p:spPr>
        <p:txBody>
          <a:bodyPr wrap="square" lIns="91425" tIns="45700" rIns="91425" bIns="45700" anchor="ctr" anchorCtr="0">
            <a:noAutofit/>
          </a:bodyPr>
          <a:lstStyle/>
          <a:p>
            <a:pPr marL="285750" marR="0" lvl="0" indent="-298450" algn="l" rtl="0">
              <a:spcBef>
                <a:spcPts val="0"/>
              </a:spcBef>
              <a:spcAft>
                <a:spcPts val="0"/>
              </a:spcAft>
              <a:buClr>
                <a:schemeClr val="lt1"/>
              </a:buClr>
              <a:buSzPct val="100000"/>
              <a:buFont typeface="Arial"/>
              <a:buChar char="•"/>
            </a:pPr>
            <a:r>
              <a:rPr lang="en-US" sz="4000" b="0" i="0" u="none" strike="noStrike" cap="none" dirty="0">
                <a:solidFill>
                  <a:schemeClr val="lt1"/>
                </a:solidFill>
                <a:latin typeface="Calibri"/>
                <a:ea typeface="Calibri"/>
                <a:cs typeface="Calibri"/>
                <a:sym typeface="Calibri"/>
              </a:rPr>
              <a:t>Periods of </a:t>
            </a:r>
            <a:r>
              <a:rPr lang="en-US" sz="4000" b="1" i="0" u="none" strike="noStrike" cap="none" dirty="0">
                <a:solidFill>
                  <a:srgbClr val="FFD966"/>
                </a:solidFill>
                <a:latin typeface="Calibri"/>
                <a:ea typeface="Calibri"/>
                <a:cs typeface="Calibri"/>
                <a:sym typeface="Calibri"/>
              </a:rPr>
              <a:t>hypomania</a:t>
            </a:r>
            <a:r>
              <a:rPr lang="en-US" sz="4000" b="0" i="0" u="none" strike="noStrike" cap="none" dirty="0">
                <a:solidFill>
                  <a:schemeClr val="lt1"/>
                </a:solidFill>
                <a:latin typeface="Calibri"/>
                <a:ea typeface="Calibri"/>
                <a:cs typeface="Calibri"/>
                <a:sym typeface="Calibri"/>
              </a:rPr>
              <a:t> and </a:t>
            </a:r>
            <a:r>
              <a:rPr lang="en-US" sz="4000" b="1" i="0" u="none" strike="noStrike" cap="none" dirty="0">
                <a:solidFill>
                  <a:srgbClr val="FFD966"/>
                </a:solidFill>
                <a:latin typeface="Calibri"/>
                <a:ea typeface="Calibri"/>
                <a:cs typeface="Calibri"/>
                <a:sym typeface="Calibri"/>
              </a:rPr>
              <a:t>depression</a:t>
            </a:r>
          </a:p>
          <a:p>
            <a:pPr marL="285750" marR="0" lvl="0" indent="-298450" algn="l" rtl="0">
              <a:spcBef>
                <a:spcPts val="1000"/>
              </a:spcBef>
              <a:spcAft>
                <a:spcPts val="0"/>
              </a:spcAft>
              <a:buClr>
                <a:schemeClr val="lt1"/>
              </a:buClr>
              <a:buSzPct val="100000"/>
              <a:buFont typeface="Arial"/>
              <a:buChar char="•"/>
            </a:pPr>
            <a:r>
              <a:rPr lang="en-US" sz="4000" b="0" i="0" u="none" strike="noStrike" cap="none" dirty="0">
                <a:solidFill>
                  <a:schemeClr val="lt1"/>
                </a:solidFill>
                <a:latin typeface="Calibri"/>
                <a:ea typeface="Calibri"/>
                <a:cs typeface="Calibri"/>
                <a:sym typeface="Calibri"/>
              </a:rPr>
              <a:t>Genetic</a:t>
            </a:r>
          </a:p>
          <a:p>
            <a:pPr marL="285750" marR="0" lvl="0" indent="-298450" algn="l" rtl="0">
              <a:spcBef>
                <a:spcPts val="1000"/>
              </a:spcBef>
              <a:spcAft>
                <a:spcPts val="0"/>
              </a:spcAft>
              <a:buClr>
                <a:schemeClr val="lt1"/>
              </a:buClr>
              <a:buSzPct val="100000"/>
              <a:buFont typeface="Arial"/>
              <a:buChar char="•"/>
            </a:pPr>
            <a:r>
              <a:rPr lang="en-US" sz="4000" b="0" i="0" u="none" strike="noStrike" cap="none" dirty="0">
                <a:solidFill>
                  <a:schemeClr val="lt1"/>
                </a:solidFill>
                <a:latin typeface="Calibri"/>
                <a:ea typeface="Calibri"/>
                <a:cs typeface="Calibri"/>
                <a:sym typeface="Calibri"/>
              </a:rPr>
              <a:t>High rate of </a:t>
            </a:r>
            <a:r>
              <a:rPr lang="en-US" sz="4000" b="1" i="0" u="none" strike="noStrike" cap="none" dirty="0">
                <a:solidFill>
                  <a:srgbClr val="FFD966"/>
                </a:solidFill>
                <a:latin typeface="Calibri"/>
                <a:ea typeface="Calibri"/>
                <a:cs typeface="Calibri"/>
                <a:sym typeface="Calibri"/>
              </a:rPr>
              <a:t>comorbid substance abuse</a:t>
            </a:r>
          </a:p>
          <a:p>
            <a:pPr marL="285750" marR="0" lvl="0" indent="-298450" algn="l" rtl="0">
              <a:spcBef>
                <a:spcPts val="1000"/>
              </a:spcBef>
              <a:spcAft>
                <a:spcPts val="0"/>
              </a:spcAft>
              <a:buClr>
                <a:schemeClr val="lt1"/>
              </a:buClr>
              <a:buSzPct val="100000"/>
              <a:buFont typeface="Arial"/>
              <a:buChar char="•"/>
            </a:pPr>
            <a:r>
              <a:rPr lang="en-US" sz="4000" b="0" i="0" u="none" strike="noStrike" cap="none" dirty="0">
                <a:solidFill>
                  <a:schemeClr val="lt1"/>
                </a:solidFill>
                <a:latin typeface="Calibri"/>
                <a:ea typeface="Calibri"/>
                <a:cs typeface="Calibri"/>
                <a:sym typeface="Calibri"/>
              </a:rPr>
              <a:t>Greater burden of depressive symptoms than bipolar I patients have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470850" y="119250"/>
            <a:ext cx="10131300" cy="913500"/>
          </a:xfrm>
          <a:prstGeom prst="rect">
            <a:avLst/>
          </a:prstGeom>
          <a:noFill/>
          <a:ln>
            <a:noFill/>
          </a:ln>
        </p:spPr>
        <p:txBody>
          <a:bodyPr wrap="square" lIns="91425" tIns="45700" rIns="91425" bIns="45700" anchor="ctr" anchorCtr="0">
            <a:noAutofit/>
          </a:bodyPr>
          <a:lstStyle/>
          <a:p>
            <a:pPr marL="0" marR="0" lvl="0" indent="0" algn="l" rtl="0">
              <a:spcBef>
                <a:spcPts val="0"/>
              </a:spcBef>
              <a:buClr>
                <a:schemeClr val="lt1"/>
              </a:buClr>
              <a:buSzPct val="25000"/>
              <a:buFont typeface="Calibri"/>
              <a:buNone/>
            </a:pPr>
            <a:r>
              <a:rPr lang="en-US" sz="4200" b="1" i="0" u="none" strike="noStrike" cap="none">
                <a:solidFill>
                  <a:srgbClr val="351C75"/>
                </a:solidFill>
                <a:latin typeface="Calibri"/>
                <a:ea typeface="Calibri"/>
                <a:cs typeface="Calibri"/>
                <a:sym typeface="Calibri"/>
              </a:rPr>
              <a:t>LAB ASSESSMENTS</a:t>
            </a:r>
          </a:p>
        </p:txBody>
      </p:sp>
      <p:sp>
        <p:nvSpPr>
          <p:cNvPr id="187" name="Shape 187"/>
          <p:cNvSpPr txBox="1">
            <a:spLocks noGrp="1"/>
          </p:cNvSpPr>
          <p:nvPr>
            <p:ph type="body" idx="1"/>
          </p:nvPr>
        </p:nvSpPr>
        <p:spPr>
          <a:xfrm>
            <a:off x="355600" y="901700"/>
            <a:ext cx="11049650" cy="5741424"/>
          </a:xfrm>
          <a:prstGeom prst="rect">
            <a:avLst/>
          </a:prstGeom>
          <a:noFill/>
          <a:ln>
            <a:noFill/>
          </a:ln>
        </p:spPr>
        <p:txBody>
          <a:bodyPr wrap="square" lIns="91425" tIns="45700" rIns="91425" bIns="45700" anchor="ctr" anchorCtr="0">
            <a:noAutofit/>
          </a:bodyPr>
          <a:lstStyle/>
          <a:p>
            <a:pPr marL="285750" marR="0" lvl="0" indent="-298450" algn="l" rtl="0">
              <a:spcBef>
                <a:spcPts val="0"/>
              </a:spcBef>
              <a:spcAft>
                <a:spcPts val="0"/>
              </a:spcAft>
              <a:buClr>
                <a:schemeClr val="lt1"/>
              </a:buClr>
              <a:buSzPct val="100000"/>
              <a:buFont typeface="Arial"/>
              <a:buChar char="•"/>
            </a:pPr>
            <a:r>
              <a:rPr lang="en-US" sz="3000" b="0" i="0" u="none" strike="noStrike" cap="none" dirty="0">
                <a:solidFill>
                  <a:schemeClr val="lt1"/>
                </a:solidFill>
                <a:latin typeface="Calibri"/>
                <a:ea typeface="Calibri"/>
                <a:cs typeface="Calibri"/>
                <a:sym typeface="Calibri"/>
              </a:rPr>
              <a:t>CBC with Differential</a:t>
            </a:r>
          </a:p>
          <a:p>
            <a:pPr marL="285750" marR="0" lvl="0" indent="-298450" algn="l" rtl="0">
              <a:spcBef>
                <a:spcPts val="1000"/>
              </a:spcBef>
              <a:spcAft>
                <a:spcPts val="0"/>
              </a:spcAft>
              <a:buClr>
                <a:schemeClr val="lt1"/>
              </a:buClr>
              <a:buSzPct val="100000"/>
              <a:buFont typeface="Arial"/>
              <a:buChar char="•"/>
            </a:pPr>
            <a:r>
              <a:rPr lang="en-US" sz="3000" b="0" i="0" u="none" strike="noStrike" cap="none" dirty="0">
                <a:solidFill>
                  <a:schemeClr val="lt1"/>
                </a:solidFill>
                <a:latin typeface="Calibri"/>
                <a:ea typeface="Calibri"/>
                <a:cs typeface="Calibri"/>
                <a:sym typeface="Calibri"/>
              </a:rPr>
              <a:t>Complete Metabolic Panel</a:t>
            </a:r>
          </a:p>
          <a:p>
            <a:pPr marL="285750" marR="0" lvl="0" indent="-298450" algn="l" rtl="0">
              <a:spcBef>
                <a:spcPts val="1000"/>
              </a:spcBef>
              <a:spcAft>
                <a:spcPts val="0"/>
              </a:spcAft>
              <a:buClr>
                <a:schemeClr val="lt1"/>
              </a:buClr>
              <a:buSzPct val="100000"/>
              <a:buFont typeface="Arial"/>
              <a:buChar char="•"/>
            </a:pPr>
            <a:r>
              <a:rPr lang="en-US" sz="3000" b="0" i="0" u="none" strike="noStrike" cap="none" dirty="0">
                <a:solidFill>
                  <a:schemeClr val="lt1"/>
                </a:solidFill>
                <a:latin typeface="Calibri"/>
                <a:ea typeface="Calibri"/>
                <a:cs typeface="Calibri"/>
                <a:sym typeface="Calibri"/>
              </a:rPr>
              <a:t>Magnesium</a:t>
            </a:r>
          </a:p>
          <a:p>
            <a:pPr marL="285750" marR="0" lvl="0" indent="-298450" algn="l" rtl="0">
              <a:spcBef>
                <a:spcPts val="1000"/>
              </a:spcBef>
              <a:spcAft>
                <a:spcPts val="0"/>
              </a:spcAft>
              <a:buClr>
                <a:schemeClr val="lt1"/>
              </a:buClr>
              <a:buSzPct val="100000"/>
              <a:buFont typeface="Arial"/>
              <a:buChar char="•"/>
            </a:pPr>
            <a:r>
              <a:rPr lang="en-US" sz="3000" b="0" i="0" u="none" strike="noStrike" cap="none" dirty="0">
                <a:solidFill>
                  <a:schemeClr val="lt1"/>
                </a:solidFill>
                <a:latin typeface="Calibri"/>
                <a:ea typeface="Calibri"/>
                <a:cs typeface="Calibri"/>
                <a:sym typeface="Calibri"/>
              </a:rPr>
              <a:t>Thyroid functions: TSH, free T4, T3</a:t>
            </a:r>
          </a:p>
          <a:p>
            <a:pPr marL="285750" marR="0" lvl="0" indent="-298450" algn="l" rtl="0">
              <a:spcBef>
                <a:spcPts val="1000"/>
              </a:spcBef>
              <a:spcAft>
                <a:spcPts val="0"/>
              </a:spcAft>
              <a:buClr>
                <a:schemeClr val="lt1"/>
              </a:buClr>
              <a:buSzPct val="100000"/>
              <a:buFont typeface="Arial"/>
              <a:buChar char="•"/>
            </a:pPr>
            <a:r>
              <a:rPr lang="en-US" sz="3000" b="0" i="0" u="none" strike="noStrike" cap="none" dirty="0">
                <a:solidFill>
                  <a:schemeClr val="lt1"/>
                </a:solidFill>
                <a:latin typeface="Calibri"/>
                <a:ea typeface="Calibri"/>
                <a:cs typeface="Calibri"/>
                <a:sym typeface="Calibri"/>
              </a:rPr>
              <a:t>Vitamin B12 and folate</a:t>
            </a:r>
          </a:p>
          <a:p>
            <a:pPr marL="285750" marR="0" lvl="0" indent="-298450" algn="l" rtl="0">
              <a:spcBef>
                <a:spcPts val="1000"/>
              </a:spcBef>
              <a:spcAft>
                <a:spcPts val="0"/>
              </a:spcAft>
              <a:buClr>
                <a:schemeClr val="lt1"/>
              </a:buClr>
              <a:buSzPct val="100000"/>
              <a:buFont typeface="Arial"/>
              <a:buChar char="•"/>
            </a:pPr>
            <a:r>
              <a:rPr lang="en-US" sz="3000" b="0" i="0" u="none" strike="noStrike" cap="none" dirty="0">
                <a:solidFill>
                  <a:schemeClr val="lt1"/>
                </a:solidFill>
                <a:latin typeface="Calibri"/>
                <a:ea typeface="Calibri"/>
                <a:cs typeface="Calibri"/>
                <a:sym typeface="Calibri"/>
              </a:rPr>
              <a:t>Vitamin D</a:t>
            </a:r>
          </a:p>
          <a:p>
            <a:pPr marL="285750" marR="0" lvl="0" indent="-298450" algn="l" rtl="0">
              <a:spcBef>
                <a:spcPts val="1000"/>
              </a:spcBef>
              <a:spcAft>
                <a:spcPts val="0"/>
              </a:spcAft>
              <a:buClr>
                <a:schemeClr val="lt1"/>
              </a:buClr>
              <a:buSzPct val="100000"/>
              <a:buFont typeface="Arial"/>
              <a:buChar char="•"/>
            </a:pPr>
            <a:r>
              <a:rPr lang="en-US" sz="3000" b="0" i="0" u="none" strike="noStrike" cap="none" dirty="0">
                <a:solidFill>
                  <a:schemeClr val="lt1"/>
                </a:solidFill>
                <a:latin typeface="Calibri"/>
                <a:ea typeface="Calibri"/>
                <a:cs typeface="Calibri"/>
                <a:sym typeface="Calibri"/>
              </a:rPr>
              <a:t>Urine toxicology</a:t>
            </a:r>
          </a:p>
          <a:p>
            <a:pPr marL="285750" marR="0" lvl="0" indent="-298450" algn="l" rtl="0">
              <a:spcBef>
                <a:spcPts val="1000"/>
              </a:spcBef>
              <a:spcAft>
                <a:spcPts val="0"/>
              </a:spcAft>
              <a:buClr>
                <a:schemeClr val="lt1"/>
              </a:buClr>
              <a:buSzPct val="100000"/>
              <a:buFont typeface="Arial"/>
              <a:buChar char="•"/>
            </a:pPr>
            <a:r>
              <a:rPr lang="en-US" sz="3000" b="0" i="0" u="none" strike="noStrike" cap="none" dirty="0">
                <a:solidFill>
                  <a:schemeClr val="lt1"/>
                </a:solidFill>
                <a:latin typeface="Calibri"/>
                <a:ea typeface="Calibri"/>
                <a:cs typeface="Calibri"/>
                <a:sym typeface="Calibri"/>
              </a:rPr>
              <a:t>Consider RPR and HIV</a:t>
            </a:r>
          </a:p>
          <a:p>
            <a:pPr marL="285750" marR="0" lvl="0" indent="-298450" algn="l" rtl="0">
              <a:spcBef>
                <a:spcPts val="1000"/>
              </a:spcBef>
              <a:spcAft>
                <a:spcPts val="0"/>
              </a:spcAft>
              <a:buClr>
                <a:schemeClr val="lt1"/>
              </a:buClr>
              <a:buSzPct val="100000"/>
              <a:buFont typeface="Arial"/>
              <a:buChar char="•"/>
            </a:pPr>
            <a:r>
              <a:rPr lang="en-US" sz="3000" b="0" i="0" u="none" strike="noStrike" cap="none" dirty="0">
                <a:solidFill>
                  <a:schemeClr val="lt1"/>
                </a:solidFill>
                <a:latin typeface="Calibri"/>
                <a:ea typeface="Calibri"/>
                <a:cs typeface="Calibri"/>
                <a:sym typeface="Calibri"/>
              </a:rPr>
              <a:t>Consider Homocysteine</a:t>
            </a:r>
          </a:p>
          <a:p>
            <a:pPr marL="285750" marR="0" lvl="0" indent="-298450" algn="l" rtl="0">
              <a:spcBef>
                <a:spcPts val="1000"/>
              </a:spcBef>
              <a:spcAft>
                <a:spcPts val="0"/>
              </a:spcAft>
              <a:buClr>
                <a:schemeClr val="lt1"/>
              </a:buClr>
              <a:buSzPct val="100000"/>
              <a:buFont typeface="Arial"/>
              <a:buChar char="•"/>
            </a:pPr>
            <a:r>
              <a:rPr lang="en-US" sz="3000" b="0" i="0" u="none" strike="noStrike" cap="none" dirty="0">
                <a:solidFill>
                  <a:schemeClr val="lt1"/>
                </a:solidFill>
                <a:latin typeface="Calibri"/>
                <a:ea typeface="Calibri"/>
                <a:cs typeface="Calibri"/>
                <a:sym typeface="Calibri"/>
              </a:rPr>
              <a:t>Consider MTHFR mutation</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Shape 451"/>
          <p:cNvSpPr txBox="1">
            <a:spLocks noGrp="1"/>
          </p:cNvSpPr>
          <p:nvPr>
            <p:ph type="title"/>
          </p:nvPr>
        </p:nvSpPr>
        <p:spPr>
          <a:xfrm>
            <a:off x="517200" y="195514"/>
            <a:ext cx="8758467" cy="593625"/>
          </a:xfrm>
          <a:prstGeom prst="rect">
            <a:avLst/>
          </a:prstGeom>
          <a:noFill/>
          <a:ln>
            <a:noFill/>
          </a:ln>
        </p:spPr>
        <p:txBody>
          <a:bodyPr wrap="square" lIns="91425" tIns="45700" rIns="91425" bIns="45700" anchor="ctr" anchorCtr="0">
            <a:noAutofit/>
          </a:bodyPr>
          <a:lstStyle/>
          <a:p>
            <a:pPr marL="0" marR="0" lvl="0" indent="0" algn="l" rtl="0">
              <a:spcBef>
                <a:spcPts val="0"/>
              </a:spcBef>
              <a:buClr>
                <a:schemeClr val="lt1"/>
              </a:buClr>
              <a:buSzPct val="25000"/>
              <a:buFont typeface="Calibri"/>
              <a:buNone/>
            </a:pPr>
            <a:r>
              <a:rPr lang="en-US" b="1" i="0" u="none" strike="noStrike" cap="none">
                <a:solidFill>
                  <a:srgbClr val="351C75"/>
                </a:solidFill>
                <a:latin typeface="Calibri"/>
                <a:ea typeface="Calibri"/>
                <a:cs typeface="Calibri"/>
                <a:sym typeface="Calibri"/>
              </a:rPr>
              <a:t>BIPOLAR II FEATURES</a:t>
            </a:r>
          </a:p>
        </p:txBody>
      </p:sp>
      <p:sp>
        <p:nvSpPr>
          <p:cNvPr id="452" name="Shape 452"/>
          <p:cNvSpPr txBox="1">
            <a:spLocks noGrp="1"/>
          </p:cNvSpPr>
          <p:nvPr>
            <p:ph type="body" idx="1"/>
          </p:nvPr>
        </p:nvSpPr>
        <p:spPr>
          <a:xfrm>
            <a:off x="517200" y="889348"/>
            <a:ext cx="10767300" cy="5652827"/>
          </a:xfrm>
          <a:prstGeom prst="rect">
            <a:avLst/>
          </a:prstGeom>
          <a:noFill/>
          <a:ln>
            <a:noFill/>
          </a:ln>
        </p:spPr>
        <p:txBody>
          <a:bodyPr wrap="square" lIns="91425" tIns="45700" rIns="91425" bIns="45700" anchor="ctr" anchorCtr="0">
            <a:noAutofit/>
          </a:bodyPr>
          <a:lstStyle/>
          <a:p>
            <a:pPr marL="285750" marR="0" lvl="0" indent="-311150" algn="l" rtl="0">
              <a:spcBef>
                <a:spcPts val="0"/>
              </a:spcBef>
              <a:spcAft>
                <a:spcPts val="0"/>
              </a:spcAft>
              <a:buClr>
                <a:schemeClr val="lt1"/>
              </a:buClr>
              <a:buSzPct val="100000"/>
              <a:buFont typeface="Arial"/>
              <a:buChar char="•"/>
            </a:pPr>
            <a:r>
              <a:rPr lang="en-US" sz="3400" b="0" i="0" u="none" strike="noStrike" cap="none" dirty="0">
                <a:solidFill>
                  <a:srgbClr val="FFD966"/>
                </a:solidFill>
                <a:latin typeface="Calibri"/>
                <a:ea typeface="Calibri"/>
                <a:cs typeface="Calibri"/>
                <a:sym typeface="Calibri"/>
              </a:rPr>
              <a:t>Hypomanic and depressive episodes</a:t>
            </a:r>
            <a:r>
              <a:rPr lang="en-US" sz="3400" b="0" i="0" u="none" strike="noStrike" cap="none" dirty="0">
                <a:solidFill>
                  <a:schemeClr val="lt1"/>
                </a:solidFill>
                <a:latin typeface="Calibri"/>
                <a:ea typeface="Calibri"/>
                <a:cs typeface="Calibri"/>
                <a:sym typeface="Calibri"/>
              </a:rPr>
              <a:t> are required; </a:t>
            </a:r>
            <a:endParaRPr lang="en-US" sz="3400" b="0" i="0" u="none" strike="noStrike" cap="none" dirty="0" smtClean="0">
              <a:solidFill>
                <a:schemeClr val="lt1"/>
              </a:solidFill>
              <a:latin typeface="Calibri"/>
              <a:ea typeface="Calibri"/>
              <a:cs typeface="Calibri"/>
              <a:sym typeface="Calibri"/>
            </a:endParaRPr>
          </a:p>
          <a:p>
            <a:pPr marL="0" marR="0" lvl="0" indent="0" algn="l" rtl="0">
              <a:spcBef>
                <a:spcPts val="0"/>
              </a:spcBef>
              <a:spcAft>
                <a:spcPts val="0"/>
              </a:spcAft>
              <a:buClr>
                <a:schemeClr val="lt1"/>
              </a:buClr>
              <a:buSzPct val="100000"/>
              <a:buNone/>
            </a:pPr>
            <a:r>
              <a:rPr lang="en-US" sz="3400" dirty="0"/>
              <a:t>	</a:t>
            </a:r>
            <a:r>
              <a:rPr lang="en-US" sz="3400" b="0" i="0" u="none" strike="noStrike" cap="none" dirty="0" smtClean="0">
                <a:solidFill>
                  <a:srgbClr val="FFD966"/>
                </a:solidFill>
                <a:latin typeface="Calibri"/>
                <a:ea typeface="Calibri"/>
                <a:cs typeface="Calibri"/>
                <a:sym typeface="Calibri"/>
              </a:rPr>
              <a:t>No </a:t>
            </a:r>
            <a:r>
              <a:rPr lang="en-US" sz="3400" b="0" i="0" u="none" strike="noStrike" cap="none" dirty="0">
                <a:solidFill>
                  <a:srgbClr val="FFD966"/>
                </a:solidFill>
                <a:latin typeface="Calibri"/>
                <a:ea typeface="Calibri"/>
                <a:cs typeface="Calibri"/>
                <a:sym typeface="Calibri"/>
              </a:rPr>
              <a:t>manic episodes</a:t>
            </a:r>
          </a:p>
          <a:p>
            <a:pPr marL="285750" marR="0" lvl="0" indent="-311150" algn="l" rtl="0">
              <a:spcBef>
                <a:spcPts val="1000"/>
              </a:spcBef>
              <a:spcAft>
                <a:spcPts val="0"/>
              </a:spcAft>
              <a:buClr>
                <a:srgbClr val="FFD966"/>
              </a:buClr>
              <a:buSzPct val="100000"/>
              <a:buFont typeface="Arial"/>
              <a:buChar char="•"/>
            </a:pPr>
            <a:r>
              <a:rPr lang="en-US" sz="3400" b="0" i="0" u="none" strike="noStrike" cap="none" dirty="0">
                <a:solidFill>
                  <a:srgbClr val="FFD966"/>
                </a:solidFill>
                <a:latin typeface="Calibri"/>
                <a:ea typeface="Calibri"/>
                <a:cs typeface="Calibri"/>
                <a:sym typeface="Calibri"/>
              </a:rPr>
              <a:t>Lifetime prevalence: 1.1 %</a:t>
            </a:r>
          </a:p>
          <a:p>
            <a:pPr marL="742950" marR="0" lvl="1" indent="-311150" algn="l" rtl="0">
              <a:spcBef>
                <a:spcPts val="1000"/>
              </a:spcBef>
              <a:spcAft>
                <a:spcPts val="0"/>
              </a:spcAft>
              <a:buClr>
                <a:schemeClr val="lt1"/>
              </a:buClr>
              <a:buSzPct val="100000"/>
              <a:buFont typeface="Arial"/>
              <a:buChar char="•"/>
            </a:pPr>
            <a:r>
              <a:rPr lang="en-US" sz="3400" b="0" i="0" u="none" strike="noStrike" cap="none" dirty="0">
                <a:solidFill>
                  <a:schemeClr val="lt1"/>
                </a:solidFill>
                <a:latin typeface="Calibri"/>
                <a:ea typeface="Calibri"/>
                <a:cs typeface="Calibri"/>
                <a:sym typeface="Calibri"/>
              </a:rPr>
              <a:t>Additional 2.4% have sub-threshold symptoms</a:t>
            </a:r>
          </a:p>
          <a:p>
            <a:pPr marL="742950" marR="0" lvl="1" indent="-311150" algn="l" rtl="0">
              <a:spcBef>
                <a:spcPts val="1000"/>
              </a:spcBef>
              <a:spcAft>
                <a:spcPts val="0"/>
              </a:spcAft>
              <a:buClr>
                <a:schemeClr val="lt1"/>
              </a:buClr>
              <a:buSzPct val="100000"/>
              <a:buFont typeface="Arial"/>
              <a:buChar char="•"/>
            </a:pPr>
            <a:r>
              <a:rPr lang="en-US" sz="3400" b="0" i="0" u="none" strike="noStrike" cap="none" dirty="0">
                <a:solidFill>
                  <a:schemeClr val="lt1"/>
                </a:solidFill>
                <a:latin typeface="Calibri"/>
                <a:ea typeface="Calibri"/>
                <a:cs typeface="Calibri"/>
                <a:sym typeface="Calibri"/>
              </a:rPr>
              <a:t>Total bipolar spectrum prevalence: 4.4%</a:t>
            </a:r>
          </a:p>
          <a:p>
            <a:pPr marL="285750" marR="0" lvl="0" indent="-311150" algn="l" rtl="0">
              <a:spcBef>
                <a:spcPts val="1000"/>
              </a:spcBef>
              <a:spcAft>
                <a:spcPts val="0"/>
              </a:spcAft>
              <a:buClr>
                <a:schemeClr val="lt1"/>
              </a:buClr>
              <a:buSzPct val="100000"/>
              <a:buFont typeface="Arial"/>
              <a:buChar char="•"/>
            </a:pPr>
            <a:r>
              <a:rPr lang="en-US" sz="3400" b="0" i="0" u="none" strike="noStrike" cap="none" dirty="0">
                <a:solidFill>
                  <a:schemeClr val="lt1"/>
                </a:solidFill>
                <a:latin typeface="Calibri"/>
                <a:ea typeface="Calibri"/>
                <a:cs typeface="Calibri"/>
                <a:sym typeface="Calibri"/>
              </a:rPr>
              <a:t>Differences with bipolar I disorder</a:t>
            </a:r>
          </a:p>
          <a:p>
            <a:pPr marL="742950" marR="0" lvl="1" indent="-311150" algn="l" rtl="0">
              <a:spcBef>
                <a:spcPts val="1000"/>
              </a:spcBef>
              <a:spcAft>
                <a:spcPts val="0"/>
              </a:spcAft>
              <a:buClr>
                <a:schemeClr val="lt1"/>
              </a:buClr>
              <a:buSzPct val="100000"/>
              <a:buFont typeface="Arial"/>
              <a:buChar char="•"/>
            </a:pPr>
            <a:r>
              <a:rPr lang="en-US" sz="3400" b="0" i="0" u="none" strike="noStrike" cap="none" dirty="0">
                <a:solidFill>
                  <a:srgbClr val="FFD474"/>
                </a:solidFill>
                <a:latin typeface="Calibri"/>
                <a:ea typeface="Calibri"/>
                <a:cs typeface="Calibri"/>
                <a:sym typeface="Calibri"/>
              </a:rPr>
              <a:t>Depression is more prominent</a:t>
            </a:r>
          </a:p>
          <a:p>
            <a:pPr marL="742950" marR="0" lvl="1" indent="-311150" algn="l" rtl="0">
              <a:spcBef>
                <a:spcPts val="1000"/>
              </a:spcBef>
              <a:spcAft>
                <a:spcPts val="0"/>
              </a:spcAft>
              <a:buClr>
                <a:srgbClr val="FFD966"/>
              </a:buClr>
              <a:buSzPct val="100000"/>
              <a:buFont typeface="Arial"/>
              <a:buChar char="•"/>
            </a:pPr>
            <a:r>
              <a:rPr lang="en-US" sz="3400" b="0" i="0" u="none" strike="noStrike" cap="none" dirty="0">
                <a:solidFill>
                  <a:srgbClr val="FFD966"/>
                </a:solidFill>
                <a:latin typeface="Calibri"/>
                <a:ea typeface="Calibri"/>
                <a:cs typeface="Calibri"/>
                <a:sym typeface="Calibri"/>
              </a:rPr>
              <a:t>Suicide rates are comparable to Bipolar I</a:t>
            </a:r>
          </a:p>
          <a:p>
            <a:pPr marL="742950" marR="0" lvl="1" indent="-311150" algn="l" rtl="0">
              <a:spcBef>
                <a:spcPts val="1000"/>
              </a:spcBef>
              <a:spcAft>
                <a:spcPts val="0"/>
              </a:spcAft>
              <a:buClr>
                <a:schemeClr val="lt1"/>
              </a:buClr>
              <a:buSzPct val="100000"/>
              <a:buFont typeface="Arial"/>
              <a:buChar char="•"/>
            </a:pPr>
            <a:r>
              <a:rPr lang="en-US" sz="3400" b="0" i="0" u="none" strike="noStrike" cap="none" dirty="0">
                <a:solidFill>
                  <a:schemeClr val="lt1"/>
                </a:solidFill>
                <a:latin typeface="Calibri"/>
                <a:ea typeface="Calibri"/>
                <a:cs typeface="Calibri"/>
                <a:sym typeface="Calibri"/>
              </a:rPr>
              <a:t>Rapid cycling is common</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Shape 458"/>
          <p:cNvSpPr txBox="1">
            <a:spLocks noGrp="1"/>
          </p:cNvSpPr>
          <p:nvPr>
            <p:ph type="title"/>
          </p:nvPr>
        </p:nvSpPr>
        <p:spPr>
          <a:xfrm>
            <a:off x="417125" y="114300"/>
            <a:ext cx="10034975" cy="723900"/>
          </a:xfrm>
          <a:prstGeom prst="rect">
            <a:avLst/>
          </a:prstGeom>
          <a:noFill/>
          <a:ln>
            <a:noFill/>
          </a:ln>
        </p:spPr>
        <p:txBody>
          <a:bodyPr wrap="square" lIns="91425" tIns="45700" rIns="91425" bIns="45700" anchor="ctr" anchorCtr="0">
            <a:noAutofit/>
          </a:bodyPr>
          <a:lstStyle/>
          <a:p>
            <a:pPr marL="0" marR="0" lvl="0" indent="0" algn="l" rtl="0">
              <a:spcBef>
                <a:spcPts val="0"/>
              </a:spcBef>
              <a:buClr>
                <a:schemeClr val="lt1"/>
              </a:buClr>
              <a:buSzPct val="25000"/>
              <a:buFont typeface="Calibri"/>
              <a:buNone/>
            </a:pPr>
            <a:r>
              <a:rPr lang="en-US" b="1" i="0" u="none" strike="noStrike" cap="none">
                <a:solidFill>
                  <a:srgbClr val="351C75"/>
                </a:solidFill>
                <a:latin typeface="Calibri"/>
                <a:ea typeface="Calibri"/>
                <a:cs typeface="Calibri"/>
                <a:sym typeface="Calibri"/>
              </a:rPr>
              <a:t>HYPOMANIC EPISODE CRITERIA</a:t>
            </a:r>
          </a:p>
        </p:txBody>
      </p:sp>
      <p:sp>
        <p:nvSpPr>
          <p:cNvPr id="459" name="Shape 459"/>
          <p:cNvSpPr txBox="1">
            <a:spLocks noGrp="1"/>
          </p:cNvSpPr>
          <p:nvPr>
            <p:ph type="body" idx="1"/>
          </p:nvPr>
        </p:nvSpPr>
        <p:spPr>
          <a:xfrm>
            <a:off x="417125" y="838200"/>
            <a:ext cx="11304000" cy="5851775"/>
          </a:xfrm>
          <a:prstGeom prst="rect">
            <a:avLst/>
          </a:prstGeom>
          <a:noFill/>
          <a:ln>
            <a:noFill/>
          </a:ln>
        </p:spPr>
        <p:txBody>
          <a:bodyPr wrap="square" lIns="91425" tIns="45700" rIns="91425" bIns="45700" anchor="ctr" anchorCtr="0">
            <a:noAutofit/>
          </a:bodyPr>
          <a:lstStyle/>
          <a:p>
            <a:pPr marL="285750" marR="0" lvl="0" indent="-285750" algn="l" rtl="0">
              <a:spcBef>
                <a:spcPts val="0"/>
              </a:spcBef>
              <a:spcAft>
                <a:spcPts val="0"/>
              </a:spcAft>
              <a:buClr>
                <a:schemeClr val="lt1"/>
              </a:buClr>
              <a:buSzPct val="100000"/>
              <a:buFont typeface="Arial"/>
              <a:buChar char="•"/>
            </a:pPr>
            <a:r>
              <a:rPr lang="en-US" sz="2400" b="0" i="0" u="none" strike="noStrike" cap="none" dirty="0">
                <a:solidFill>
                  <a:schemeClr val="lt1"/>
                </a:solidFill>
                <a:latin typeface="Calibri"/>
                <a:ea typeface="Calibri"/>
                <a:cs typeface="Calibri"/>
                <a:sym typeface="Calibri"/>
              </a:rPr>
              <a:t>A  distinct period of:</a:t>
            </a:r>
          </a:p>
          <a:p>
            <a:pPr marL="742950" marR="0" lvl="1" indent="-285750" algn="l" rtl="0">
              <a:spcBef>
                <a:spcPts val="1000"/>
              </a:spcBef>
              <a:spcAft>
                <a:spcPts val="0"/>
              </a:spcAft>
              <a:buClr>
                <a:schemeClr val="lt1"/>
              </a:buClr>
              <a:buSzPct val="100000"/>
              <a:buFont typeface="Arial"/>
              <a:buChar char="•"/>
            </a:pPr>
            <a:r>
              <a:rPr lang="en-US" sz="2400" b="0" i="0" u="none" strike="noStrike" cap="none" dirty="0">
                <a:solidFill>
                  <a:schemeClr val="lt1"/>
                </a:solidFill>
                <a:latin typeface="Calibri"/>
                <a:ea typeface="Calibri"/>
                <a:cs typeface="Calibri"/>
                <a:sym typeface="Calibri"/>
              </a:rPr>
              <a:t>Abnormally and persistently </a:t>
            </a:r>
            <a:r>
              <a:rPr lang="en-US" sz="2400" b="0" i="0" u="none" strike="noStrike" cap="none" dirty="0">
                <a:solidFill>
                  <a:srgbClr val="FFD966"/>
                </a:solidFill>
                <a:latin typeface="Calibri"/>
                <a:ea typeface="Calibri"/>
                <a:cs typeface="Calibri"/>
                <a:sym typeface="Calibri"/>
              </a:rPr>
              <a:t>elevated, expansive or irritable mood</a:t>
            </a:r>
          </a:p>
          <a:p>
            <a:pPr marL="742950" marR="0" lvl="1" indent="-285750" algn="l" rtl="0">
              <a:spcBef>
                <a:spcPts val="1000"/>
              </a:spcBef>
              <a:spcAft>
                <a:spcPts val="0"/>
              </a:spcAft>
              <a:buClr>
                <a:schemeClr val="lt1"/>
              </a:buClr>
              <a:buSzPct val="100000"/>
              <a:buFont typeface="Arial"/>
              <a:buChar char="•"/>
            </a:pPr>
            <a:r>
              <a:rPr lang="en-US" sz="2400" b="0" i="0" u="none" strike="noStrike" cap="none" dirty="0">
                <a:solidFill>
                  <a:srgbClr val="FFD966"/>
                </a:solidFill>
                <a:latin typeface="Calibri"/>
                <a:ea typeface="Calibri"/>
                <a:cs typeface="Calibri"/>
                <a:sym typeface="Calibri"/>
              </a:rPr>
              <a:t>And</a:t>
            </a:r>
            <a:r>
              <a:rPr lang="en-US" sz="2400" b="0" i="0" u="none" strike="noStrike" cap="none" dirty="0">
                <a:solidFill>
                  <a:schemeClr val="lt1"/>
                </a:solidFill>
                <a:latin typeface="Calibri"/>
                <a:ea typeface="Calibri"/>
                <a:cs typeface="Calibri"/>
                <a:sym typeface="Calibri"/>
              </a:rPr>
              <a:t> persistently </a:t>
            </a:r>
            <a:r>
              <a:rPr lang="en-US" sz="2400" b="0" i="0" u="none" strike="noStrike" cap="none" dirty="0">
                <a:solidFill>
                  <a:srgbClr val="FFD966"/>
                </a:solidFill>
                <a:latin typeface="Calibri"/>
                <a:ea typeface="Calibri"/>
                <a:cs typeface="Calibri"/>
                <a:sym typeface="Calibri"/>
              </a:rPr>
              <a:t>increased goal-directed activity</a:t>
            </a:r>
            <a:r>
              <a:rPr lang="en-US" sz="2400" b="0" i="0" u="none" strike="noStrike" cap="none" dirty="0">
                <a:solidFill>
                  <a:schemeClr val="lt1"/>
                </a:solidFill>
                <a:latin typeface="Calibri"/>
                <a:ea typeface="Calibri"/>
                <a:cs typeface="Calibri"/>
                <a:sym typeface="Calibri"/>
              </a:rPr>
              <a:t> or energy</a:t>
            </a:r>
          </a:p>
          <a:p>
            <a:pPr marL="285750" marR="0" lvl="0" indent="-285750" algn="l" rtl="0">
              <a:spcBef>
                <a:spcPts val="1000"/>
              </a:spcBef>
              <a:spcAft>
                <a:spcPts val="0"/>
              </a:spcAft>
              <a:buClr>
                <a:schemeClr val="lt1"/>
              </a:buClr>
              <a:buSzPct val="100000"/>
              <a:buFont typeface="Arial"/>
              <a:buChar char="•"/>
            </a:pPr>
            <a:r>
              <a:rPr lang="en-US" sz="2400" b="0" i="0" u="none" strike="noStrike" cap="none" dirty="0">
                <a:solidFill>
                  <a:schemeClr val="lt1"/>
                </a:solidFill>
                <a:latin typeface="Calibri"/>
                <a:ea typeface="Calibri"/>
                <a:cs typeface="Calibri"/>
                <a:sym typeface="Calibri"/>
              </a:rPr>
              <a:t>Presence of at least </a:t>
            </a:r>
            <a:r>
              <a:rPr lang="en-US" sz="2400" b="0" i="0" u="none" strike="noStrike" cap="none" dirty="0">
                <a:solidFill>
                  <a:srgbClr val="FFD966"/>
                </a:solidFill>
                <a:latin typeface="Calibri"/>
                <a:ea typeface="Calibri"/>
                <a:cs typeface="Calibri"/>
                <a:sym typeface="Calibri"/>
              </a:rPr>
              <a:t>3 symptoms (4 if mood only is irritable)</a:t>
            </a:r>
          </a:p>
          <a:p>
            <a:pPr marL="742950" marR="0" lvl="1" indent="-285750" algn="l" rtl="0">
              <a:spcBef>
                <a:spcPts val="1000"/>
              </a:spcBef>
              <a:spcAft>
                <a:spcPts val="0"/>
              </a:spcAft>
              <a:buClr>
                <a:schemeClr val="lt1"/>
              </a:buClr>
              <a:buSzPct val="100000"/>
              <a:buFont typeface="Arial"/>
              <a:buChar char="•"/>
            </a:pPr>
            <a:r>
              <a:rPr lang="en-US" sz="2400" b="0" i="0" u="none" strike="noStrike" cap="none" dirty="0">
                <a:solidFill>
                  <a:schemeClr val="lt1"/>
                </a:solidFill>
                <a:latin typeface="Calibri"/>
                <a:ea typeface="Calibri"/>
                <a:cs typeface="Calibri"/>
                <a:sym typeface="Calibri"/>
              </a:rPr>
              <a:t>Inflated self-esteem or grandiosity</a:t>
            </a:r>
          </a:p>
          <a:p>
            <a:pPr marL="742950" marR="0" lvl="1" indent="-285750" algn="l" rtl="0">
              <a:spcBef>
                <a:spcPts val="1000"/>
              </a:spcBef>
              <a:spcAft>
                <a:spcPts val="0"/>
              </a:spcAft>
              <a:buClr>
                <a:schemeClr val="lt1"/>
              </a:buClr>
              <a:buSzPct val="100000"/>
              <a:buFont typeface="Arial"/>
              <a:buChar char="•"/>
            </a:pPr>
            <a:r>
              <a:rPr lang="en-US" sz="2400" b="0" i="0" u="none" strike="noStrike" cap="none" dirty="0">
                <a:solidFill>
                  <a:schemeClr val="lt1"/>
                </a:solidFill>
                <a:latin typeface="Calibri"/>
                <a:ea typeface="Calibri"/>
                <a:cs typeface="Calibri"/>
                <a:sym typeface="Calibri"/>
              </a:rPr>
              <a:t>Decreased need for sleep</a:t>
            </a:r>
          </a:p>
          <a:p>
            <a:pPr marL="742950" marR="0" lvl="1" indent="-285750" algn="l" rtl="0">
              <a:spcBef>
                <a:spcPts val="1000"/>
              </a:spcBef>
              <a:spcAft>
                <a:spcPts val="0"/>
              </a:spcAft>
              <a:buClr>
                <a:schemeClr val="lt1"/>
              </a:buClr>
              <a:buSzPct val="100000"/>
              <a:buFont typeface="Arial"/>
              <a:buChar char="•"/>
            </a:pPr>
            <a:r>
              <a:rPr lang="en-US" sz="2400" b="0" i="0" u="none" strike="noStrike" cap="none" dirty="0">
                <a:solidFill>
                  <a:schemeClr val="lt1"/>
                </a:solidFill>
                <a:latin typeface="Calibri"/>
                <a:ea typeface="Calibri"/>
                <a:cs typeface="Calibri"/>
                <a:sym typeface="Calibri"/>
              </a:rPr>
              <a:t>More talkative or pressure to keep talking</a:t>
            </a:r>
          </a:p>
          <a:p>
            <a:pPr marL="742950" marR="0" lvl="1" indent="-285750" algn="l" rtl="0">
              <a:spcBef>
                <a:spcPts val="1000"/>
              </a:spcBef>
              <a:spcAft>
                <a:spcPts val="0"/>
              </a:spcAft>
              <a:buClr>
                <a:schemeClr val="lt1"/>
              </a:buClr>
              <a:buSzPct val="100000"/>
              <a:buFont typeface="Arial"/>
              <a:buChar char="•"/>
            </a:pPr>
            <a:r>
              <a:rPr lang="en-US" sz="2400" b="0" i="0" u="none" strike="noStrike" cap="none" dirty="0">
                <a:solidFill>
                  <a:schemeClr val="lt1"/>
                </a:solidFill>
                <a:latin typeface="Calibri"/>
                <a:ea typeface="Calibri"/>
                <a:cs typeface="Calibri"/>
                <a:sym typeface="Calibri"/>
              </a:rPr>
              <a:t>Flight of ideas or subjective racing thoughts</a:t>
            </a:r>
          </a:p>
          <a:p>
            <a:pPr marL="742950" marR="0" lvl="1" indent="-285750" algn="l" rtl="0">
              <a:spcBef>
                <a:spcPts val="1000"/>
              </a:spcBef>
              <a:spcAft>
                <a:spcPts val="0"/>
              </a:spcAft>
              <a:buClr>
                <a:schemeClr val="lt1"/>
              </a:buClr>
              <a:buSzPct val="100000"/>
              <a:buFont typeface="Arial"/>
              <a:buChar char="•"/>
            </a:pPr>
            <a:r>
              <a:rPr lang="en-US" sz="2400" b="0" i="0" u="none" strike="noStrike" cap="none" dirty="0">
                <a:solidFill>
                  <a:schemeClr val="lt1"/>
                </a:solidFill>
                <a:latin typeface="Calibri"/>
                <a:ea typeface="Calibri"/>
                <a:cs typeface="Calibri"/>
                <a:sym typeface="Calibri"/>
              </a:rPr>
              <a:t>Distractibility</a:t>
            </a:r>
          </a:p>
          <a:p>
            <a:pPr marL="742950" marR="0" lvl="1" indent="-285750" algn="l" rtl="0">
              <a:spcBef>
                <a:spcPts val="1000"/>
              </a:spcBef>
              <a:spcAft>
                <a:spcPts val="0"/>
              </a:spcAft>
              <a:buClr>
                <a:schemeClr val="lt1"/>
              </a:buClr>
              <a:buSzPct val="100000"/>
              <a:buFont typeface="Arial"/>
              <a:buChar char="•"/>
            </a:pPr>
            <a:r>
              <a:rPr lang="en-US" sz="2400" b="0" i="0" u="none" strike="noStrike" cap="none" dirty="0">
                <a:solidFill>
                  <a:schemeClr val="lt1"/>
                </a:solidFill>
                <a:latin typeface="Calibri"/>
                <a:ea typeface="Calibri"/>
                <a:cs typeface="Calibri"/>
                <a:sym typeface="Calibri"/>
              </a:rPr>
              <a:t>Increase in goal-directed activity</a:t>
            </a:r>
          </a:p>
          <a:p>
            <a:pPr marL="742950" marR="0" lvl="1" indent="-285750" algn="l" rtl="0">
              <a:spcBef>
                <a:spcPts val="1000"/>
              </a:spcBef>
              <a:spcAft>
                <a:spcPts val="0"/>
              </a:spcAft>
              <a:buClr>
                <a:schemeClr val="lt1"/>
              </a:buClr>
              <a:buSzPct val="100000"/>
              <a:buFont typeface="Arial"/>
              <a:buChar char="•"/>
            </a:pPr>
            <a:r>
              <a:rPr lang="en-US" sz="2400" b="0" i="0" u="none" strike="noStrike" cap="none" dirty="0">
                <a:solidFill>
                  <a:schemeClr val="lt1"/>
                </a:solidFill>
                <a:latin typeface="Calibri"/>
                <a:ea typeface="Calibri"/>
                <a:cs typeface="Calibri"/>
                <a:sym typeface="Calibri"/>
              </a:rPr>
              <a:t>Activities with high potential for bad consequences</a:t>
            </a:r>
          </a:p>
          <a:p>
            <a:pPr marL="285750" marR="0" lvl="0" indent="-285750" algn="l" rtl="0">
              <a:spcBef>
                <a:spcPts val="1000"/>
              </a:spcBef>
              <a:spcAft>
                <a:spcPts val="0"/>
              </a:spcAft>
              <a:buClr>
                <a:schemeClr val="lt1"/>
              </a:buClr>
              <a:buSzPct val="100000"/>
              <a:buFont typeface="Arial"/>
              <a:buChar char="•"/>
            </a:pPr>
            <a:r>
              <a:rPr lang="en-US" sz="2400" b="0" i="0" u="none" strike="noStrike" cap="none" dirty="0">
                <a:solidFill>
                  <a:schemeClr val="lt1"/>
                </a:solidFill>
                <a:latin typeface="Calibri"/>
                <a:ea typeface="Calibri"/>
                <a:cs typeface="Calibri"/>
                <a:sym typeface="Calibri"/>
              </a:rPr>
              <a:t>Duration: at least</a:t>
            </a:r>
            <a:r>
              <a:rPr lang="en-US" sz="2400" b="0" i="0" u="none" strike="noStrike" cap="none" dirty="0">
                <a:solidFill>
                  <a:srgbClr val="FFD966"/>
                </a:solidFill>
                <a:latin typeface="Calibri"/>
                <a:ea typeface="Calibri"/>
                <a:cs typeface="Calibri"/>
                <a:sym typeface="Calibri"/>
              </a:rPr>
              <a:t> 4 consecutive days</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Shape 465"/>
          <p:cNvSpPr txBox="1">
            <a:spLocks noGrp="1"/>
          </p:cNvSpPr>
          <p:nvPr>
            <p:ph type="title"/>
          </p:nvPr>
        </p:nvSpPr>
        <p:spPr>
          <a:xfrm>
            <a:off x="635696" y="233819"/>
            <a:ext cx="10131300" cy="913500"/>
          </a:xfrm>
          <a:prstGeom prst="rect">
            <a:avLst/>
          </a:prstGeom>
          <a:noFill/>
          <a:ln>
            <a:noFill/>
          </a:ln>
        </p:spPr>
        <p:txBody>
          <a:bodyPr wrap="square" lIns="91425" tIns="45700" rIns="91425" bIns="45700" anchor="ctr" anchorCtr="0">
            <a:noAutofit/>
          </a:bodyPr>
          <a:lstStyle/>
          <a:p>
            <a:pPr marL="0" marR="0" lvl="0" indent="0" algn="l" rtl="0">
              <a:spcBef>
                <a:spcPts val="0"/>
              </a:spcBef>
              <a:buClr>
                <a:schemeClr val="lt1"/>
              </a:buClr>
              <a:buSzPct val="25000"/>
              <a:buFont typeface="Calibri"/>
              <a:buNone/>
            </a:pPr>
            <a:r>
              <a:rPr lang="en-US" b="1" i="0" u="none" strike="noStrike" cap="none">
                <a:solidFill>
                  <a:srgbClr val="351C75"/>
                </a:solidFill>
                <a:latin typeface="Calibri"/>
                <a:ea typeface="Calibri"/>
                <a:cs typeface="Calibri"/>
                <a:sym typeface="Calibri"/>
              </a:rPr>
              <a:t>HYPOMANIC EPISODE</a:t>
            </a:r>
          </a:p>
        </p:txBody>
      </p:sp>
      <p:sp>
        <p:nvSpPr>
          <p:cNvPr id="466" name="Shape 466"/>
          <p:cNvSpPr txBox="1">
            <a:spLocks noGrp="1"/>
          </p:cNvSpPr>
          <p:nvPr>
            <p:ph type="body" idx="1"/>
          </p:nvPr>
        </p:nvSpPr>
        <p:spPr>
          <a:xfrm>
            <a:off x="194800" y="1523100"/>
            <a:ext cx="11439000" cy="4716900"/>
          </a:xfrm>
          <a:prstGeom prst="rect">
            <a:avLst/>
          </a:prstGeom>
          <a:noFill/>
          <a:ln>
            <a:noFill/>
          </a:ln>
        </p:spPr>
        <p:txBody>
          <a:bodyPr wrap="square" lIns="91425" tIns="45700" rIns="91425" bIns="45700" anchor="ctr" anchorCtr="0">
            <a:noAutofit/>
          </a:bodyPr>
          <a:lstStyle/>
          <a:p>
            <a:pPr marL="285750" marR="0" lvl="0" indent="-273050" algn="l" rtl="0">
              <a:spcBef>
                <a:spcPts val="0"/>
              </a:spcBef>
              <a:spcAft>
                <a:spcPts val="0"/>
              </a:spcAft>
              <a:buClr>
                <a:schemeClr val="lt1"/>
              </a:buClr>
              <a:buSzPct val="100000"/>
              <a:buFont typeface="Arial"/>
              <a:buChar char="•"/>
            </a:pPr>
            <a:r>
              <a:rPr lang="en-US" sz="3800" b="0" i="0" u="none" strike="noStrike" cap="none" dirty="0">
                <a:solidFill>
                  <a:schemeClr val="lt1"/>
                </a:solidFill>
                <a:sym typeface="Calibri"/>
              </a:rPr>
              <a:t>Change in function that is uncharacteristic when individual is not symptomatic</a:t>
            </a:r>
          </a:p>
          <a:p>
            <a:pPr marL="285750" marR="0" lvl="0" indent="-273050" algn="l" rtl="0">
              <a:spcBef>
                <a:spcPts val="1000"/>
              </a:spcBef>
              <a:spcAft>
                <a:spcPts val="0"/>
              </a:spcAft>
              <a:buClr>
                <a:schemeClr val="lt1"/>
              </a:buClr>
              <a:buSzPct val="100000"/>
              <a:buFont typeface="Arial"/>
              <a:buChar char="•"/>
            </a:pPr>
            <a:r>
              <a:rPr lang="en-US" sz="3800" b="0" i="0" u="none" strike="noStrike" cap="none" dirty="0">
                <a:solidFill>
                  <a:schemeClr val="lt1"/>
                </a:solidFill>
                <a:sym typeface="Calibri"/>
              </a:rPr>
              <a:t>Change is observable by others</a:t>
            </a:r>
          </a:p>
          <a:p>
            <a:pPr marL="285750" marR="0" lvl="0" indent="-273050" algn="l" rtl="0">
              <a:spcBef>
                <a:spcPts val="1000"/>
              </a:spcBef>
              <a:spcAft>
                <a:spcPts val="0"/>
              </a:spcAft>
              <a:buClr>
                <a:schemeClr val="lt1"/>
              </a:buClr>
              <a:buSzPct val="100000"/>
              <a:buFont typeface="Arial"/>
              <a:buChar char="•"/>
            </a:pPr>
            <a:r>
              <a:rPr lang="en-US" sz="3800" dirty="0"/>
              <a:t>Main difference from manic episode</a:t>
            </a:r>
          </a:p>
          <a:p>
            <a:pPr marR="0" lvl="1" indent="469900" algn="l" rtl="0">
              <a:spcBef>
                <a:spcPts val="1000"/>
              </a:spcBef>
              <a:spcAft>
                <a:spcPts val="0"/>
              </a:spcAft>
              <a:buClr>
                <a:srgbClr val="FFD966"/>
              </a:buClr>
              <a:buSzPct val="100000"/>
              <a:buFont typeface="Arial"/>
              <a:buChar char="•"/>
            </a:pPr>
            <a:r>
              <a:rPr lang="en-US" sz="3800" b="0" i="0" u="none" strike="noStrike" cap="none" dirty="0">
                <a:solidFill>
                  <a:srgbClr val="FFD966"/>
                </a:solidFill>
                <a:sym typeface="Calibri"/>
              </a:rPr>
              <a:t>No marked impairment or need for hospitalization</a:t>
            </a:r>
          </a:p>
          <a:p>
            <a:pPr marL="742950" marR="0" lvl="1" indent="-273050" algn="l" rtl="0">
              <a:spcBef>
                <a:spcPts val="1000"/>
              </a:spcBef>
              <a:spcAft>
                <a:spcPts val="0"/>
              </a:spcAft>
              <a:buClr>
                <a:schemeClr val="lt1"/>
              </a:buClr>
              <a:buSzPct val="100000"/>
              <a:buFont typeface="Arial"/>
              <a:buChar char="•"/>
            </a:pPr>
            <a:r>
              <a:rPr lang="en-US" sz="3800" dirty="0"/>
              <a:t>H</a:t>
            </a:r>
            <a:r>
              <a:rPr lang="en-US" sz="3800" b="0" i="0" u="none" strike="noStrike" cap="none" dirty="0">
                <a:solidFill>
                  <a:schemeClr val="lt1"/>
                </a:solidFill>
                <a:sym typeface="Calibri"/>
              </a:rPr>
              <a:t>ypomania can be diagnosed after only </a:t>
            </a:r>
            <a:r>
              <a:rPr lang="en-US" sz="3800" b="0" i="0" u="none" strike="noStrike" cap="none" dirty="0">
                <a:solidFill>
                  <a:srgbClr val="FFD966"/>
                </a:solidFill>
                <a:sym typeface="Calibri"/>
              </a:rPr>
              <a:t>4 days of symptoms</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6885" y="591117"/>
            <a:ext cx="11454062" cy="5447645"/>
          </a:xfrm>
          <a:prstGeom prst="rect">
            <a:avLst/>
          </a:prstGeom>
          <a:noFill/>
        </p:spPr>
        <p:txBody>
          <a:bodyPr wrap="square" rtlCol="0">
            <a:spAutoFit/>
          </a:bodyPr>
          <a:lstStyle/>
          <a:p>
            <a:r>
              <a:rPr lang="en-US" sz="2900" dirty="0" smtClean="0">
                <a:solidFill>
                  <a:schemeClr val="bg1"/>
                </a:solidFill>
                <a:latin typeface="Calibri" charset="0"/>
                <a:ea typeface="Calibri" charset="0"/>
                <a:cs typeface="Calibri" charset="0"/>
              </a:rPr>
              <a:t>	A 41-year-old </a:t>
            </a:r>
            <a:r>
              <a:rPr lang="en-US" sz="2900" dirty="0">
                <a:solidFill>
                  <a:schemeClr val="bg1"/>
                </a:solidFill>
                <a:latin typeface="Calibri" charset="0"/>
                <a:ea typeface="Calibri" charset="0"/>
                <a:cs typeface="Calibri" charset="0"/>
              </a:rPr>
              <a:t>self-employed </a:t>
            </a:r>
            <a:r>
              <a:rPr lang="en-US" sz="2900" dirty="0" smtClean="0">
                <a:solidFill>
                  <a:schemeClr val="bg1"/>
                </a:solidFill>
                <a:latin typeface="Calibri" charset="0"/>
                <a:ea typeface="Calibri" charset="0"/>
                <a:cs typeface="Calibri" charset="0"/>
              </a:rPr>
              <a:t>male, presents with an eight </a:t>
            </a:r>
            <a:r>
              <a:rPr lang="en-US" sz="2900" dirty="0">
                <a:solidFill>
                  <a:schemeClr val="bg1"/>
                </a:solidFill>
                <a:latin typeface="Calibri" charset="0"/>
                <a:ea typeface="Calibri" charset="0"/>
                <a:cs typeface="Calibri" charset="0"/>
              </a:rPr>
              <a:t>year history of depression and mood </a:t>
            </a:r>
            <a:r>
              <a:rPr lang="en-US" sz="2900" dirty="0" smtClean="0">
                <a:solidFill>
                  <a:schemeClr val="bg1"/>
                </a:solidFill>
                <a:latin typeface="Calibri" charset="0"/>
                <a:ea typeface="Calibri" charset="0"/>
                <a:cs typeface="Calibri" charset="0"/>
              </a:rPr>
              <a:t>instability. </a:t>
            </a:r>
            <a:r>
              <a:rPr lang="en-US" sz="2900" dirty="0">
                <a:solidFill>
                  <a:schemeClr val="bg1"/>
                </a:solidFill>
                <a:latin typeface="Calibri" charset="0"/>
                <a:ea typeface="Calibri" charset="0"/>
                <a:cs typeface="Calibri" charset="0"/>
              </a:rPr>
              <a:t>The depression was exacerbated two years </a:t>
            </a:r>
            <a:r>
              <a:rPr lang="en-US" sz="2900" dirty="0" smtClean="0">
                <a:solidFill>
                  <a:schemeClr val="bg1"/>
                </a:solidFill>
                <a:latin typeface="Calibri" charset="0"/>
                <a:ea typeface="Calibri" charset="0"/>
                <a:cs typeface="Calibri" charset="0"/>
              </a:rPr>
              <a:t>ago when he had </a:t>
            </a:r>
            <a:r>
              <a:rPr lang="en-US" sz="2900" dirty="0">
                <a:solidFill>
                  <a:schemeClr val="bg1"/>
                </a:solidFill>
                <a:latin typeface="Calibri" charset="0"/>
                <a:ea typeface="Calibri" charset="0"/>
                <a:cs typeface="Calibri" charset="0"/>
              </a:rPr>
              <a:t>his house repossessed. Symptoms described </a:t>
            </a:r>
            <a:r>
              <a:rPr lang="en-US" sz="2900" dirty="0" smtClean="0">
                <a:solidFill>
                  <a:schemeClr val="bg1"/>
                </a:solidFill>
                <a:latin typeface="Calibri" charset="0"/>
                <a:ea typeface="Calibri" charset="0"/>
                <a:cs typeface="Calibri" charset="0"/>
              </a:rPr>
              <a:t>included </a:t>
            </a:r>
            <a:r>
              <a:rPr lang="en-US" sz="2900" dirty="0">
                <a:solidFill>
                  <a:schemeClr val="bg1"/>
                </a:solidFill>
                <a:latin typeface="Calibri" charset="0"/>
                <a:ea typeface="Calibri" charset="0"/>
                <a:cs typeface="Calibri" charset="0"/>
              </a:rPr>
              <a:t>persistent low mood, and feeling like he </a:t>
            </a:r>
            <a:r>
              <a:rPr lang="en-US" sz="2900" dirty="0" smtClean="0">
                <a:solidFill>
                  <a:schemeClr val="bg1"/>
                </a:solidFill>
                <a:latin typeface="Calibri" charset="0"/>
                <a:ea typeface="Calibri" charset="0"/>
                <a:cs typeface="Calibri" charset="0"/>
              </a:rPr>
              <a:t>wanted </a:t>
            </a:r>
            <a:r>
              <a:rPr lang="en-US" sz="2900" dirty="0">
                <a:solidFill>
                  <a:schemeClr val="bg1"/>
                </a:solidFill>
                <a:latin typeface="Calibri" charset="0"/>
                <a:ea typeface="Calibri" charset="0"/>
                <a:cs typeface="Calibri" charset="0"/>
              </a:rPr>
              <a:t>to “curl </a:t>
            </a:r>
            <a:r>
              <a:rPr lang="en-US" sz="2900" dirty="0" smtClean="0">
                <a:solidFill>
                  <a:schemeClr val="bg1"/>
                </a:solidFill>
                <a:latin typeface="Calibri" charset="0"/>
                <a:ea typeface="Calibri" charset="0"/>
                <a:cs typeface="Calibri" charset="0"/>
              </a:rPr>
              <a:t>up </a:t>
            </a:r>
            <a:r>
              <a:rPr lang="en-US" sz="2900" dirty="0">
                <a:solidFill>
                  <a:schemeClr val="bg1"/>
                </a:solidFill>
                <a:latin typeface="Calibri" charset="0"/>
                <a:ea typeface="Calibri" charset="0"/>
                <a:cs typeface="Calibri" charset="0"/>
              </a:rPr>
              <a:t>and die”. He had lost motivation in completing his college course, and partaking in other activities of interest. </a:t>
            </a:r>
            <a:r>
              <a:rPr lang="en-US" sz="2900" dirty="0" smtClean="0">
                <a:solidFill>
                  <a:schemeClr val="bg1"/>
                </a:solidFill>
                <a:latin typeface="Calibri" charset="0"/>
                <a:ea typeface="Calibri" charset="0"/>
                <a:cs typeface="Calibri" charset="0"/>
              </a:rPr>
              <a:t>He </a:t>
            </a:r>
            <a:r>
              <a:rPr lang="en-US" sz="2900" dirty="0">
                <a:solidFill>
                  <a:schemeClr val="bg1"/>
                </a:solidFill>
                <a:latin typeface="Calibri" charset="0"/>
                <a:ea typeface="Calibri" charset="0"/>
                <a:cs typeface="Calibri" charset="0"/>
              </a:rPr>
              <a:t>was also noticed to become increasingly socially withdrawn. </a:t>
            </a:r>
            <a:r>
              <a:rPr lang="en-US" sz="2900" dirty="0" smtClean="0">
                <a:solidFill>
                  <a:schemeClr val="bg1"/>
                </a:solidFill>
                <a:latin typeface="Calibri" charset="0"/>
                <a:ea typeface="Calibri" charset="0"/>
                <a:cs typeface="Calibri" charset="0"/>
              </a:rPr>
              <a:t>Somatic </a:t>
            </a:r>
            <a:r>
              <a:rPr lang="en-US" sz="2900" dirty="0">
                <a:solidFill>
                  <a:schemeClr val="bg1"/>
                </a:solidFill>
                <a:latin typeface="Calibri" charset="0"/>
                <a:ea typeface="Calibri" charset="0"/>
                <a:cs typeface="Calibri" charset="0"/>
              </a:rPr>
              <a:t>symptoms include sleep-onset insomnia; nocturnal </a:t>
            </a:r>
            <a:r>
              <a:rPr lang="en-US" sz="2900" dirty="0" smtClean="0">
                <a:solidFill>
                  <a:schemeClr val="bg1"/>
                </a:solidFill>
                <a:latin typeface="Calibri" charset="0"/>
                <a:ea typeface="Calibri" charset="0"/>
                <a:cs typeface="Calibri" charset="0"/>
              </a:rPr>
              <a:t>awakenings</a:t>
            </a:r>
            <a:r>
              <a:rPr lang="en-US" sz="2900" dirty="0">
                <a:solidFill>
                  <a:schemeClr val="bg1"/>
                </a:solidFill>
                <a:latin typeface="Calibri" charset="0"/>
                <a:ea typeface="Calibri" charset="0"/>
                <a:cs typeface="Calibri" charset="0"/>
              </a:rPr>
              <a:t>, loss of appetite and weight. </a:t>
            </a:r>
            <a:endParaRPr lang="en-US" sz="2900" dirty="0" smtClean="0">
              <a:solidFill>
                <a:schemeClr val="bg1"/>
              </a:solidFill>
              <a:latin typeface="Calibri" charset="0"/>
              <a:ea typeface="Calibri" charset="0"/>
              <a:cs typeface="Calibri" charset="0"/>
            </a:endParaRPr>
          </a:p>
          <a:p>
            <a:r>
              <a:rPr lang="en-US" sz="2900" dirty="0" smtClean="0">
                <a:solidFill>
                  <a:schemeClr val="bg1"/>
                </a:solidFill>
                <a:latin typeface="Calibri" charset="0"/>
                <a:ea typeface="Calibri" charset="0"/>
                <a:cs typeface="Calibri" charset="0"/>
              </a:rPr>
              <a:t>	Over the </a:t>
            </a:r>
            <a:r>
              <a:rPr lang="en-US" sz="2900" dirty="0">
                <a:solidFill>
                  <a:schemeClr val="bg1"/>
                </a:solidFill>
                <a:latin typeface="Calibri" charset="0"/>
                <a:ea typeface="Calibri" charset="0"/>
                <a:cs typeface="Calibri" charset="0"/>
              </a:rPr>
              <a:t>course of </a:t>
            </a:r>
            <a:r>
              <a:rPr lang="en-US" sz="2900" dirty="0" smtClean="0">
                <a:solidFill>
                  <a:schemeClr val="bg1"/>
                </a:solidFill>
                <a:latin typeface="Calibri" charset="0"/>
                <a:ea typeface="Calibri" charset="0"/>
                <a:cs typeface="Calibri" charset="0"/>
              </a:rPr>
              <a:t>the past one </a:t>
            </a:r>
            <a:r>
              <a:rPr lang="en-US" sz="2900" dirty="0">
                <a:solidFill>
                  <a:schemeClr val="bg1"/>
                </a:solidFill>
                <a:latin typeface="Calibri" charset="0"/>
                <a:ea typeface="Calibri" charset="0"/>
                <a:cs typeface="Calibri" charset="0"/>
              </a:rPr>
              <a:t>year </a:t>
            </a:r>
            <a:r>
              <a:rPr lang="en-US" sz="2900" dirty="0" smtClean="0">
                <a:solidFill>
                  <a:schemeClr val="bg1"/>
                </a:solidFill>
                <a:latin typeface="Calibri" charset="0"/>
                <a:ea typeface="Calibri" charset="0"/>
                <a:cs typeface="Calibri" charset="0"/>
              </a:rPr>
              <a:t>he has had periods of elevated </a:t>
            </a:r>
            <a:r>
              <a:rPr lang="en-US" sz="2900" dirty="0">
                <a:solidFill>
                  <a:schemeClr val="bg1"/>
                </a:solidFill>
                <a:latin typeface="Calibri" charset="0"/>
                <a:ea typeface="Calibri" charset="0"/>
                <a:cs typeface="Calibri" charset="0"/>
              </a:rPr>
              <a:t>mood. </a:t>
            </a:r>
            <a:r>
              <a:rPr lang="en-US" sz="2900" dirty="0" smtClean="0">
                <a:solidFill>
                  <a:schemeClr val="bg1"/>
                </a:solidFill>
                <a:latin typeface="Calibri" charset="0"/>
                <a:ea typeface="Calibri" charset="0"/>
                <a:cs typeface="Calibri" charset="0"/>
              </a:rPr>
              <a:t>During these periods, his friends noted him to be more talkative and irritable. He also reports difficulty falling asleep due </a:t>
            </a:r>
            <a:r>
              <a:rPr lang="en-US" sz="2900" dirty="0">
                <a:solidFill>
                  <a:schemeClr val="bg1"/>
                </a:solidFill>
                <a:latin typeface="Calibri" charset="0"/>
                <a:ea typeface="Calibri" charset="0"/>
                <a:cs typeface="Calibri" charset="0"/>
              </a:rPr>
              <a:t>to </a:t>
            </a:r>
            <a:r>
              <a:rPr lang="en-US" sz="2900" dirty="0" smtClean="0">
                <a:solidFill>
                  <a:schemeClr val="bg1"/>
                </a:solidFill>
                <a:latin typeface="Calibri" charset="0"/>
                <a:ea typeface="Calibri" charset="0"/>
                <a:cs typeface="Calibri" charset="0"/>
              </a:rPr>
              <a:t>racing thoughts. These </a:t>
            </a:r>
            <a:r>
              <a:rPr lang="en-US" sz="2900" dirty="0">
                <a:solidFill>
                  <a:schemeClr val="bg1"/>
                </a:solidFill>
                <a:latin typeface="Calibri" charset="0"/>
                <a:ea typeface="Calibri" charset="0"/>
                <a:cs typeface="Calibri" charset="0"/>
              </a:rPr>
              <a:t>elevated </a:t>
            </a:r>
            <a:r>
              <a:rPr lang="en-US" sz="2900" dirty="0" smtClean="0">
                <a:solidFill>
                  <a:schemeClr val="bg1"/>
                </a:solidFill>
                <a:latin typeface="Calibri" charset="0"/>
                <a:ea typeface="Calibri" charset="0"/>
                <a:cs typeface="Calibri" charset="0"/>
              </a:rPr>
              <a:t>moods </a:t>
            </a:r>
            <a:r>
              <a:rPr lang="en-US" sz="2900" dirty="0">
                <a:solidFill>
                  <a:schemeClr val="bg1"/>
                </a:solidFill>
                <a:latin typeface="Calibri" charset="0"/>
                <a:ea typeface="Calibri" charset="0"/>
                <a:cs typeface="Calibri" charset="0"/>
              </a:rPr>
              <a:t>last up to </a:t>
            </a:r>
            <a:r>
              <a:rPr lang="en-US" sz="2900" dirty="0" smtClean="0">
                <a:solidFill>
                  <a:schemeClr val="bg1"/>
                </a:solidFill>
                <a:latin typeface="Calibri" charset="0"/>
                <a:ea typeface="Calibri" charset="0"/>
                <a:cs typeface="Calibri" charset="0"/>
              </a:rPr>
              <a:t>4 days </a:t>
            </a:r>
            <a:r>
              <a:rPr lang="en-US" sz="2900" dirty="0">
                <a:solidFill>
                  <a:schemeClr val="bg1"/>
                </a:solidFill>
                <a:latin typeface="Calibri" charset="0"/>
                <a:ea typeface="Calibri" charset="0"/>
                <a:cs typeface="Calibri" charset="0"/>
              </a:rPr>
              <a:t>in duration. </a:t>
            </a:r>
          </a:p>
        </p:txBody>
      </p:sp>
    </p:spTree>
    <p:extLst>
      <p:ext uri="{BB962C8B-B14F-4D97-AF65-F5344CB8AC3E}">
        <p14:creationId xmlns:p14="http://schemas.microsoft.com/office/powerpoint/2010/main" val="175502510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Shape 472"/>
          <p:cNvSpPr txBox="1">
            <a:spLocks noGrp="1"/>
          </p:cNvSpPr>
          <p:nvPr>
            <p:ph type="title"/>
          </p:nvPr>
        </p:nvSpPr>
        <p:spPr>
          <a:xfrm>
            <a:off x="638775" y="264870"/>
            <a:ext cx="9018792" cy="574374"/>
          </a:xfrm>
          <a:prstGeom prst="rect">
            <a:avLst/>
          </a:prstGeom>
          <a:noFill/>
          <a:ln>
            <a:noFill/>
          </a:ln>
        </p:spPr>
        <p:txBody>
          <a:bodyPr wrap="square" lIns="91425" tIns="45700" rIns="91425" bIns="45700" anchor="ctr" anchorCtr="0">
            <a:noAutofit/>
          </a:bodyPr>
          <a:lstStyle/>
          <a:p>
            <a:pPr marL="0" marR="0" lvl="0" indent="0" algn="l" rtl="0">
              <a:spcBef>
                <a:spcPts val="0"/>
              </a:spcBef>
              <a:buClr>
                <a:schemeClr val="lt1"/>
              </a:buClr>
              <a:buSzPct val="25000"/>
              <a:buFont typeface="Calibri"/>
              <a:buNone/>
            </a:pPr>
            <a:r>
              <a:rPr lang="en-US" b="1" i="0" u="none" strike="noStrike" cap="none">
                <a:solidFill>
                  <a:srgbClr val="351C75"/>
                </a:solidFill>
                <a:latin typeface="Calibri"/>
                <a:ea typeface="Calibri"/>
                <a:cs typeface="Calibri"/>
                <a:sym typeface="Calibri"/>
              </a:rPr>
              <a:t>CYCLOTHYMIA</a:t>
            </a:r>
          </a:p>
        </p:txBody>
      </p:sp>
      <p:sp>
        <p:nvSpPr>
          <p:cNvPr id="473" name="Shape 473"/>
          <p:cNvSpPr txBox="1">
            <a:spLocks noGrp="1"/>
          </p:cNvSpPr>
          <p:nvPr>
            <p:ph type="body" idx="1"/>
          </p:nvPr>
        </p:nvSpPr>
        <p:spPr>
          <a:xfrm>
            <a:off x="355600" y="1054100"/>
            <a:ext cx="11747500" cy="5600700"/>
          </a:xfrm>
          <a:prstGeom prst="rect">
            <a:avLst/>
          </a:prstGeom>
          <a:noFill/>
          <a:ln>
            <a:noFill/>
          </a:ln>
        </p:spPr>
        <p:txBody>
          <a:bodyPr wrap="square" lIns="91425" tIns="45700" rIns="91425" bIns="45700" anchor="ctr" anchorCtr="0">
            <a:noAutofit/>
          </a:bodyPr>
          <a:lstStyle/>
          <a:p>
            <a:pPr marL="285750" marR="0" lvl="0" indent="-273050" algn="l" rtl="0">
              <a:lnSpc>
                <a:spcPct val="90000"/>
              </a:lnSpc>
              <a:spcBef>
                <a:spcPts val="0"/>
              </a:spcBef>
              <a:spcAft>
                <a:spcPts val="0"/>
              </a:spcAft>
              <a:buClr>
                <a:schemeClr val="lt1"/>
              </a:buClr>
              <a:buSzPct val="100000"/>
              <a:buFont typeface="Arial"/>
              <a:buChar char="•"/>
            </a:pPr>
            <a:r>
              <a:rPr lang="en-US" sz="3000" b="0" i="0" u="none" strike="noStrike" cap="none" dirty="0">
                <a:solidFill>
                  <a:schemeClr val="lt1"/>
                </a:solidFill>
                <a:latin typeface="Calibri"/>
                <a:ea typeface="Calibri"/>
                <a:cs typeface="Calibri"/>
                <a:sym typeface="Calibri"/>
              </a:rPr>
              <a:t>At least </a:t>
            </a:r>
            <a:r>
              <a:rPr lang="en-US" sz="3000" b="0" i="0" u="none" strike="noStrike" cap="none" dirty="0">
                <a:solidFill>
                  <a:srgbClr val="FFD966"/>
                </a:solidFill>
                <a:latin typeface="Calibri"/>
                <a:ea typeface="Calibri"/>
                <a:cs typeface="Calibri"/>
                <a:sym typeface="Calibri"/>
              </a:rPr>
              <a:t>2 years</a:t>
            </a:r>
            <a:r>
              <a:rPr lang="en-US" sz="3000" b="0" i="0" u="none" strike="noStrike" cap="none" dirty="0">
                <a:solidFill>
                  <a:schemeClr val="lt1"/>
                </a:solidFill>
                <a:latin typeface="Calibri"/>
                <a:ea typeface="Calibri"/>
                <a:cs typeface="Calibri"/>
                <a:sym typeface="Calibri"/>
              </a:rPr>
              <a:t> of fluctuating hypomanic and depressive symptoms without ever meeting full criteria for hypomanic, manic, or major depressive episodes </a:t>
            </a:r>
          </a:p>
          <a:p>
            <a:pPr marL="285750" marR="0" lvl="0" indent="-273050" algn="l" rtl="0">
              <a:lnSpc>
                <a:spcPct val="90000"/>
              </a:lnSpc>
              <a:spcBef>
                <a:spcPts val="1000"/>
              </a:spcBef>
              <a:spcAft>
                <a:spcPts val="0"/>
              </a:spcAft>
              <a:buClr>
                <a:schemeClr val="lt1"/>
              </a:buClr>
              <a:buSzPct val="100000"/>
              <a:buFont typeface="Arial"/>
              <a:buChar char="•"/>
            </a:pPr>
            <a:r>
              <a:rPr lang="en-US" sz="3000" b="0" i="0" u="none" strike="noStrike" cap="none" dirty="0">
                <a:solidFill>
                  <a:schemeClr val="lt1"/>
                </a:solidFill>
                <a:latin typeface="Calibri"/>
                <a:ea typeface="Calibri"/>
                <a:cs typeface="Calibri"/>
                <a:sym typeface="Calibri"/>
              </a:rPr>
              <a:t>These symptoms have been present for </a:t>
            </a:r>
            <a:r>
              <a:rPr lang="en-US" sz="3000" b="0" i="0" u="none" strike="noStrike" cap="none" dirty="0">
                <a:solidFill>
                  <a:srgbClr val="FFD966"/>
                </a:solidFill>
                <a:latin typeface="Calibri"/>
                <a:ea typeface="Calibri"/>
                <a:cs typeface="Calibri"/>
                <a:sym typeface="Calibri"/>
              </a:rPr>
              <a:t>at least half the time</a:t>
            </a:r>
            <a:r>
              <a:rPr lang="en-US" sz="3000" b="0" i="0" u="none" strike="noStrike" cap="none" dirty="0">
                <a:solidFill>
                  <a:schemeClr val="lt1"/>
                </a:solidFill>
                <a:latin typeface="Calibri"/>
                <a:ea typeface="Calibri"/>
                <a:cs typeface="Calibri"/>
                <a:sym typeface="Calibri"/>
              </a:rPr>
              <a:t> and have not been absent for &gt; 2 </a:t>
            </a:r>
            <a:r>
              <a:rPr lang="en-US" sz="3000" b="0" i="0" u="none" strike="noStrike" cap="none" dirty="0" err="1">
                <a:solidFill>
                  <a:schemeClr val="lt1"/>
                </a:solidFill>
                <a:latin typeface="Calibri"/>
                <a:ea typeface="Calibri"/>
                <a:cs typeface="Calibri"/>
                <a:sym typeface="Calibri"/>
              </a:rPr>
              <a:t>mo</a:t>
            </a:r>
            <a:endParaRPr lang="en-US" sz="3000" b="0" i="0" u="none" strike="noStrike" cap="none" dirty="0">
              <a:solidFill>
                <a:schemeClr val="lt1"/>
              </a:solidFill>
              <a:latin typeface="Calibri"/>
              <a:ea typeface="Calibri"/>
              <a:cs typeface="Calibri"/>
              <a:sym typeface="Calibri"/>
            </a:endParaRPr>
          </a:p>
          <a:p>
            <a:pPr marL="285750" marR="0" lvl="0" indent="-273050" algn="l" rtl="0">
              <a:lnSpc>
                <a:spcPct val="90000"/>
              </a:lnSpc>
              <a:spcBef>
                <a:spcPts val="1000"/>
              </a:spcBef>
              <a:spcAft>
                <a:spcPts val="0"/>
              </a:spcAft>
              <a:buClr>
                <a:schemeClr val="lt1"/>
              </a:buClr>
              <a:buSzPct val="100000"/>
              <a:buFont typeface="Arial"/>
              <a:buChar char="•"/>
            </a:pPr>
            <a:r>
              <a:rPr lang="en-US" sz="3000" b="0" i="0" u="none" strike="noStrike" cap="none" dirty="0">
                <a:solidFill>
                  <a:schemeClr val="lt1"/>
                </a:solidFill>
                <a:latin typeface="Calibri"/>
                <a:ea typeface="Calibri"/>
                <a:cs typeface="Calibri"/>
                <a:sym typeface="Calibri"/>
              </a:rPr>
              <a:t>Not better explained by another psychiatric disorder</a:t>
            </a:r>
          </a:p>
          <a:p>
            <a:pPr marL="285750" marR="0" lvl="0" indent="-273050" algn="l" rtl="0">
              <a:lnSpc>
                <a:spcPct val="90000"/>
              </a:lnSpc>
              <a:spcBef>
                <a:spcPts val="1000"/>
              </a:spcBef>
              <a:spcAft>
                <a:spcPts val="0"/>
              </a:spcAft>
              <a:buClr>
                <a:schemeClr val="lt1"/>
              </a:buClr>
              <a:buSzPct val="100000"/>
              <a:buFont typeface="Arial"/>
              <a:buChar char="•"/>
            </a:pPr>
            <a:r>
              <a:rPr lang="en-US" sz="3000" b="0" i="0" u="none" strike="noStrike" cap="none" dirty="0">
                <a:solidFill>
                  <a:schemeClr val="lt1"/>
                </a:solidFill>
                <a:latin typeface="Calibri"/>
                <a:ea typeface="Calibri"/>
                <a:cs typeface="Calibri"/>
                <a:sym typeface="Calibri"/>
              </a:rPr>
              <a:t>Not induced by substances or a medical condition</a:t>
            </a:r>
          </a:p>
          <a:p>
            <a:pPr marL="285750" marR="0" lvl="0" indent="-273050" algn="l" rtl="0">
              <a:lnSpc>
                <a:spcPct val="90000"/>
              </a:lnSpc>
              <a:spcBef>
                <a:spcPts val="1000"/>
              </a:spcBef>
              <a:spcAft>
                <a:spcPts val="0"/>
              </a:spcAft>
              <a:buClr>
                <a:schemeClr val="lt1"/>
              </a:buClr>
              <a:buSzPct val="100000"/>
              <a:buFont typeface="Arial"/>
              <a:buChar char="•"/>
            </a:pPr>
            <a:r>
              <a:rPr lang="en-US" sz="3000" b="0" i="0" u="none" strike="noStrike" cap="none" dirty="0">
                <a:solidFill>
                  <a:schemeClr val="lt1"/>
                </a:solidFill>
                <a:latin typeface="Calibri"/>
                <a:ea typeface="Calibri"/>
                <a:cs typeface="Calibri"/>
                <a:sym typeface="Calibri"/>
              </a:rPr>
              <a:t>Symptoms lead to significant distress and/ or impaired functioning </a:t>
            </a:r>
          </a:p>
          <a:p>
            <a:pPr marL="285750" marR="0" lvl="0" indent="-273050" algn="l" rtl="0">
              <a:lnSpc>
                <a:spcPct val="90000"/>
              </a:lnSpc>
              <a:spcBef>
                <a:spcPts val="1000"/>
              </a:spcBef>
              <a:spcAft>
                <a:spcPts val="0"/>
              </a:spcAft>
              <a:buClr>
                <a:srgbClr val="FFD966"/>
              </a:buClr>
              <a:buSzPct val="100000"/>
              <a:buFont typeface="Arial"/>
              <a:buChar char="•"/>
            </a:pPr>
            <a:r>
              <a:rPr lang="en-US" sz="3000" b="0" i="0" u="none" strike="noStrike" cap="none" dirty="0">
                <a:solidFill>
                  <a:srgbClr val="FFD966"/>
                </a:solidFill>
                <a:latin typeface="Calibri"/>
                <a:ea typeface="Calibri"/>
                <a:cs typeface="Calibri"/>
                <a:sym typeface="Calibri"/>
              </a:rPr>
              <a:t>Prevalence: 1%</a:t>
            </a:r>
          </a:p>
          <a:p>
            <a:pPr marL="285750" marR="0" lvl="0" indent="-273050" algn="l" rtl="0">
              <a:lnSpc>
                <a:spcPct val="90000"/>
              </a:lnSpc>
              <a:spcBef>
                <a:spcPts val="1000"/>
              </a:spcBef>
              <a:spcAft>
                <a:spcPts val="0"/>
              </a:spcAft>
              <a:buClr>
                <a:schemeClr val="lt1"/>
              </a:buClr>
              <a:buSzPct val="100000"/>
              <a:buFont typeface="Arial"/>
              <a:buChar char="•"/>
            </a:pPr>
            <a:r>
              <a:rPr lang="en-US" sz="3000" b="0" i="0" u="none" strike="noStrike" cap="none" dirty="0">
                <a:solidFill>
                  <a:schemeClr val="lt1"/>
                </a:solidFill>
                <a:latin typeface="Calibri"/>
                <a:ea typeface="Calibri"/>
                <a:cs typeface="Calibri"/>
                <a:sym typeface="Calibri"/>
              </a:rPr>
              <a:t>Age of onset: 15-25</a:t>
            </a:r>
          </a:p>
          <a:p>
            <a:pPr marL="285750" marR="0" lvl="0" indent="-273050" algn="l" rtl="0">
              <a:lnSpc>
                <a:spcPct val="90000"/>
              </a:lnSpc>
              <a:spcBef>
                <a:spcPts val="1000"/>
              </a:spcBef>
              <a:spcAft>
                <a:spcPts val="0"/>
              </a:spcAft>
              <a:buClr>
                <a:schemeClr val="lt1"/>
              </a:buClr>
              <a:buSzPct val="100000"/>
              <a:buFont typeface="Arial"/>
              <a:buChar char="•"/>
            </a:pPr>
            <a:r>
              <a:rPr lang="en-US" sz="3000" b="0" i="0" u="none" strike="noStrike" cap="none" dirty="0">
                <a:solidFill>
                  <a:srgbClr val="FFD966"/>
                </a:solidFill>
                <a:latin typeface="Calibri"/>
                <a:ea typeface="Calibri"/>
                <a:cs typeface="Calibri"/>
                <a:sym typeface="Calibri"/>
              </a:rPr>
              <a:t>M:F 1:1</a:t>
            </a:r>
            <a:r>
              <a:rPr lang="en-US" sz="3000" b="0" i="0" u="none" strike="noStrike" cap="none" dirty="0">
                <a:solidFill>
                  <a:schemeClr val="lt1"/>
                </a:solidFill>
                <a:latin typeface="Calibri"/>
                <a:ea typeface="Calibri"/>
                <a:cs typeface="Calibri"/>
                <a:sym typeface="Calibri"/>
              </a:rPr>
              <a:t>, but women tend to present more often for treatment</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Shape 479"/>
          <p:cNvSpPr txBox="1">
            <a:spLocks noGrp="1"/>
          </p:cNvSpPr>
          <p:nvPr>
            <p:ph type="title"/>
          </p:nvPr>
        </p:nvSpPr>
        <p:spPr>
          <a:xfrm>
            <a:off x="1437362" y="196241"/>
            <a:ext cx="8921663" cy="743210"/>
          </a:xfrm>
          <a:prstGeom prst="rect">
            <a:avLst/>
          </a:prstGeom>
          <a:noFill/>
          <a:ln>
            <a:noFill/>
          </a:ln>
        </p:spPr>
        <p:txBody>
          <a:bodyPr wrap="square" lIns="91425" tIns="45700" rIns="91425" bIns="45700" anchor="ctr" anchorCtr="0">
            <a:noAutofit/>
          </a:bodyPr>
          <a:lstStyle/>
          <a:p>
            <a:pPr marL="0" marR="0" lvl="0" indent="0" algn="l" rtl="0">
              <a:spcBef>
                <a:spcPts val="0"/>
              </a:spcBef>
              <a:buClr>
                <a:schemeClr val="lt1"/>
              </a:buClr>
              <a:buSzPct val="25000"/>
              <a:buFont typeface="Calibri"/>
              <a:buNone/>
            </a:pPr>
            <a:r>
              <a:rPr lang="en-US" b="1" i="0" u="none" strike="noStrike" cap="none">
                <a:solidFill>
                  <a:srgbClr val="351C75"/>
                </a:solidFill>
                <a:latin typeface="Calibri"/>
                <a:ea typeface="Calibri"/>
                <a:cs typeface="Calibri"/>
                <a:sym typeface="Calibri"/>
              </a:rPr>
              <a:t>DIFFERENTIATING BIPOLAR DISORDERS</a:t>
            </a:r>
          </a:p>
        </p:txBody>
      </p:sp>
      <p:graphicFrame>
        <p:nvGraphicFramePr>
          <p:cNvPr id="480" name="Shape 480"/>
          <p:cNvGraphicFramePr/>
          <p:nvPr>
            <p:extLst>
              <p:ext uri="{D42A27DB-BD31-4B8C-83A1-F6EECF244321}">
                <p14:modId xmlns:p14="http://schemas.microsoft.com/office/powerpoint/2010/main" val="139727088"/>
              </p:ext>
            </p:extLst>
          </p:nvPr>
        </p:nvGraphicFramePr>
        <p:xfrm>
          <a:off x="338204" y="1252603"/>
          <a:ext cx="11461316" cy="5173248"/>
        </p:xfrm>
        <a:graphic>
          <a:graphicData uri="http://schemas.openxmlformats.org/drawingml/2006/table">
            <a:tbl>
              <a:tblPr firstRow="1" bandRow="1">
                <a:noFill/>
                <a:tableStyleId>{C663D8C3-A3AF-4663-BEB3-28AE3735405F}</a:tableStyleId>
              </a:tblPr>
              <a:tblGrid>
                <a:gridCol w="2865329">
                  <a:extLst>
                    <a:ext uri="{9D8B030D-6E8A-4147-A177-3AD203B41FA5}">
                      <a16:colId xmlns:a16="http://schemas.microsoft.com/office/drawing/2014/main" val="20000"/>
                    </a:ext>
                  </a:extLst>
                </a:gridCol>
                <a:gridCol w="2865329">
                  <a:extLst>
                    <a:ext uri="{9D8B030D-6E8A-4147-A177-3AD203B41FA5}">
                      <a16:colId xmlns:a16="http://schemas.microsoft.com/office/drawing/2014/main" val="20001"/>
                    </a:ext>
                  </a:extLst>
                </a:gridCol>
                <a:gridCol w="2865329">
                  <a:extLst>
                    <a:ext uri="{9D8B030D-6E8A-4147-A177-3AD203B41FA5}">
                      <a16:colId xmlns:a16="http://schemas.microsoft.com/office/drawing/2014/main" val="20002"/>
                    </a:ext>
                  </a:extLst>
                </a:gridCol>
                <a:gridCol w="2865329">
                  <a:extLst>
                    <a:ext uri="{9D8B030D-6E8A-4147-A177-3AD203B41FA5}">
                      <a16:colId xmlns:a16="http://schemas.microsoft.com/office/drawing/2014/main" val="20003"/>
                    </a:ext>
                  </a:extLst>
                </a:gridCol>
              </a:tblGrid>
              <a:tr h="799258">
                <a:tc>
                  <a:txBody>
                    <a:bodyPr/>
                    <a:lstStyle/>
                    <a:p>
                      <a:pPr marL="0" marR="0" lvl="0" indent="0" algn="l" rtl="0">
                        <a:spcBef>
                          <a:spcPts val="0"/>
                        </a:spcBef>
                        <a:buSzPct val="25000"/>
                        <a:buNone/>
                      </a:pPr>
                      <a:r>
                        <a:rPr lang="en-US" sz="1800" u="none" strike="noStrike" cap="none" dirty="0"/>
                        <a:t>DIAGNOSIS</a:t>
                      </a:r>
                    </a:p>
                  </a:txBody>
                  <a:tcPr marL="85625" marR="85625" marT="45725" marB="45725"/>
                </a:tc>
                <a:tc>
                  <a:txBody>
                    <a:bodyPr/>
                    <a:lstStyle/>
                    <a:p>
                      <a:pPr marL="0" marR="0" lvl="0" indent="0" algn="l" rtl="0">
                        <a:spcBef>
                          <a:spcPts val="0"/>
                        </a:spcBef>
                        <a:buSzPct val="25000"/>
                        <a:buNone/>
                      </a:pPr>
                      <a:r>
                        <a:rPr lang="en-US" sz="1800"/>
                        <a:t>MANIA</a:t>
                      </a:r>
                    </a:p>
                  </a:txBody>
                  <a:tcPr marL="85625" marR="85625" marT="45725" marB="45725"/>
                </a:tc>
                <a:tc>
                  <a:txBody>
                    <a:bodyPr/>
                    <a:lstStyle/>
                    <a:p>
                      <a:pPr marL="0" marR="0" lvl="0" indent="0" algn="l" rtl="0">
                        <a:spcBef>
                          <a:spcPts val="0"/>
                        </a:spcBef>
                        <a:buSzPct val="25000"/>
                        <a:buNone/>
                      </a:pPr>
                      <a:r>
                        <a:rPr lang="en-US" sz="1800"/>
                        <a:t>HYPOMANIA</a:t>
                      </a:r>
                    </a:p>
                  </a:txBody>
                  <a:tcPr marL="85625" marR="85625" marT="45725" marB="45725"/>
                </a:tc>
                <a:tc>
                  <a:txBody>
                    <a:bodyPr/>
                    <a:lstStyle/>
                    <a:p>
                      <a:pPr marL="0" marR="0" lvl="0" indent="0" algn="l" rtl="0">
                        <a:spcBef>
                          <a:spcPts val="0"/>
                        </a:spcBef>
                        <a:buSzPct val="25000"/>
                        <a:buNone/>
                      </a:pPr>
                      <a:r>
                        <a:rPr lang="en-US" sz="1800"/>
                        <a:t>DEPRESSION</a:t>
                      </a:r>
                    </a:p>
                  </a:txBody>
                  <a:tcPr marL="85625" marR="85625" marT="45725" marB="45725"/>
                </a:tc>
                <a:extLst>
                  <a:ext uri="{0D108BD9-81ED-4DB2-BD59-A6C34878D82A}">
                    <a16:rowId xmlns:a16="http://schemas.microsoft.com/office/drawing/2014/main" val="10000"/>
                  </a:ext>
                </a:extLst>
              </a:tr>
              <a:tr h="799258">
                <a:tc>
                  <a:txBody>
                    <a:bodyPr/>
                    <a:lstStyle/>
                    <a:p>
                      <a:pPr marL="0" marR="0" lvl="0" indent="0" algn="l" rtl="0">
                        <a:spcBef>
                          <a:spcPts val="0"/>
                        </a:spcBef>
                        <a:buSzPct val="25000"/>
                        <a:buNone/>
                      </a:pPr>
                      <a:r>
                        <a:rPr lang="en-US" sz="1800"/>
                        <a:t>BIPOLAR I</a:t>
                      </a:r>
                    </a:p>
                  </a:txBody>
                  <a:tcPr marL="85625" marR="85625" marT="45725" marB="45725"/>
                </a:tc>
                <a:tc>
                  <a:txBody>
                    <a:bodyPr/>
                    <a:lstStyle/>
                    <a:p>
                      <a:pPr marL="0" marR="0" lvl="0" indent="0" algn="l" rtl="0">
                        <a:spcBef>
                          <a:spcPts val="0"/>
                        </a:spcBef>
                        <a:buSzPct val="25000"/>
                        <a:buNone/>
                      </a:pPr>
                      <a:r>
                        <a:rPr lang="en-US" sz="1800"/>
                        <a:t>YES</a:t>
                      </a:r>
                    </a:p>
                  </a:txBody>
                  <a:tcPr marL="85625" marR="85625" marT="45725" marB="45725"/>
                </a:tc>
                <a:tc>
                  <a:txBody>
                    <a:bodyPr/>
                    <a:lstStyle/>
                    <a:p>
                      <a:pPr marL="0" marR="0" lvl="0" indent="0" algn="l" rtl="0">
                        <a:spcBef>
                          <a:spcPts val="0"/>
                        </a:spcBef>
                        <a:buSzPct val="25000"/>
                        <a:buNone/>
                      </a:pPr>
                      <a:r>
                        <a:rPr lang="en-US" sz="1800"/>
                        <a:t>NOT NECESSARY</a:t>
                      </a:r>
                    </a:p>
                  </a:txBody>
                  <a:tcPr marL="85625" marR="85625" marT="45725" marB="45725"/>
                </a:tc>
                <a:tc>
                  <a:txBody>
                    <a:bodyPr/>
                    <a:lstStyle/>
                    <a:p>
                      <a:pPr marL="0" marR="0" lvl="0" indent="0" algn="l" rtl="0">
                        <a:spcBef>
                          <a:spcPts val="0"/>
                        </a:spcBef>
                        <a:buSzPct val="25000"/>
                        <a:buNone/>
                      </a:pPr>
                      <a:r>
                        <a:rPr lang="en-US" sz="1800"/>
                        <a:t>NOT NECESSARY</a:t>
                      </a:r>
                    </a:p>
                  </a:txBody>
                  <a:tcPr marL="85625" marR="85625" marT="45725" marB="45725"/>
                </a:tc>
                <a:extLst>
                  <a:ext uri="{0D108BD9-81ED-4DB2-BD59-A6C34878D82A}">
                    <a16:rowId xmlns:a16="http://schemas.microsoft.com/office/drawing/2014/main" val="10001"/>
                  </a:ext>
                </a:extLst>
              </a:tr>
              <a:tr h="799258">
                <a:tc>
                  <a:txBody>
                    <a:bodyPr/>
                    <a:lstStyle/>
                    <a:p>
                      <a:pPr marL="0" marR="0" lvl="0" indent="0" algn="l" rtl="0">
                        <a:spcBef>
                          <a:spcPts val="0"/>
                        </a:spcBef>
                        <a:buSzPct val="25000"/>
                        <a:buNone/>
                      </a:pPr>
                      <a:r>
                        <a:rPr lang="en-US" sz="1800" dirty="0"/>
                        <a:t>BIPOLAR II</a:t>
                      </a:r>
                    </a:p>
                  </a:txBody>
                  <a:tcPr marL="85625" marR="85625" marT="45725" marB="45725"/>
                </a:tc>
                <a:tc>
                  <a:txBody>
                    <a:bodyPr/>
                    <a:lstStyle/>
                    <a:p>
                      <a:pPr marL="0" marR="0" lvl="0" indent="0" algn="l" rtl="0">
                        <a:spcBef>
                          <a:spcPts val="0"/>
                        </a:spcBef>
                        <a:buSzPct val="25000"/>
                        <a:buNone/>
                      </a:pPr>
                      <a:r>
                        <a:rPr lang="en-US" sz="1800"/>
                        <a:t>NO</a:t>
                      </a:r>
                    </a:p>
                  </a:txBody>
                  <a:tcPr marL="85625" marR="85625" marT="45725" marB="45725"/>
                </a:tc>
                <a:tc>
                  <a:txBody>
                    <a:bodyPr/>
                    <a:lstStyle/>
                    <a:p>
                      <a:pPr marL="0" marR="0" lvl="0" indent="0" algn="l" rtl="0">
                        <a:spcBef>
                          <a:spcPts val="0"/>
                        </a:spcBef>
                        <a:buSzPct val="25000"/>
                        <a:buNone/>
                      </a:pPr>
                      <a:r>
                        <a:rPr lang="en-US" sz="1800"/>
                        <a:t>YES</a:t>
                      </a:r>
                    </a:p>
                  </a:txBody>
                  <a:tcPr marL="85625" marR="85625" marT="45725" marB="45725"/>
                </a:tc>
                <a:tc>
                  <a:txBody>
                    <a:bodyPr/>
                    <a:lstStyle/>
                    <a:p>
                      <a:pPr marL="0" marR="0" lvl="0" indent="0" algn="l" rtl="0">
                        <a:spcBef>
                          <a:spcPts val="0"/>
                        </a:spcBef>
                        <a:buSzPct val="25000"/>
                        <a:buNone/>
                      </a:pPr>
                      <a:r>
                        <a:rPr lang="en-US" sz="1800"/>
                        <a:t>YES</a:t>
                      </a:r>
                    </a:p>
                  </a:txBody>
                  <a:tcPr marL="85625" marR="85625" marT="45725" marB="45725"/>
                </a:tc>
                <a:extLst>
                  <a:ext uri="{0D108BD9-81ED-4DB2-BD59-A6C34878D82A}">
                    <a16:rowId xmlns:a16="http://schemas.microsoft.com/office/drawing/2014/main" val="10002"/>
                  </a:ext>
                </a:extLst>
              </a:tr>
              <a:tr h="1387737">
                <a:tc>
                  <a:txBody>
                    <a:bodyPr/>
                    <a:lstStyle/>
                    <a:p>
                      <a:pPr marL="0" marR="0" lvl="0" indent="0" algn="l" rtl="0">
                        <a:spcBef>
                          <a:spcPts val="0"/>
                        </a:spcBef>
                        <a:buSzPct val="25000"/>
                        <a:buNone/>
                      </a:pPr>
                      <a:r>
                        <a:rPr lang="en-US" sz="1800"/>
                        <a:t>CYCLOTHYMIA</a:t>
                      </a:r>
                    </a:p>
                  </a:txBody>
                  <a:tcPr marL="85625" marR="85625" marT="45725" marB="45725"/>
                </a:tc>
                <a:tc>
                  <a:txBody>
                    <a:bodyPr/>
                    <a:lstStyle/>
                    <a:p>
                      <a:pPr marL="0" marR="0" lvl="0" indent="0" algn="l" rtl="0">
                        <a:spcBef>
                          <a:spcPts val="0"/>
                        </a:spcBef>
                        <a:buSzPct val="25000"/>
                        <a:buNone/>
                      </a:pPr>
                      <a:r>
                        <a:rPr lang="en-US" sz="1800"/>
                        <a:t>NO</a:t>
                      </a:r>
                    </a:p>
                  </a:txBody>
                  <a:tcPr marL="85625" marR="85625" marT="45725" marB="45725"/>
                </a:tc>
                <a:tc>
                  <a:txBody>
                    <a:bodyPr/>
                    <a:lstStyle/>
                    <a:p>
                      <a:pPr marL="0" marR="0" lvl="0" indent="0" algn="l" rtl="0">
                        <a:spcBef>
                          <a:spcPts val="0"/>
                        </a:spcBef>
                        <a:buSzPct val="25000"/>
                        <a:buNone/>
                      </a:pPr>
                      <a:r>
                        <a:rPr lang="en-US" sz="1800"/>
                        <a:t>HYPOMANIC SYMPTOMS </a:t>
                      </a:r>
                    </a:p>
                    <a:p>
                      <a:pPr marL="0" marR="0" lvl="0" indent="0" algn="l" rtl="0">
                        <a:spcBef>
                          <a:spcPts val="0"/>
                        </a:spcBef>
                        <a:buSzPct val="25000"/>
                        <a:buNone/>
                      </a:pPr>
                      <a:r>
                        <a:rPr lang="en-US" sz="1800"/>
                        <a:t>X 2 YEARS</a:t>
                      </a:r>
                    </a:p>
                  </a:txBody>
                  <a:tcPr marL="85625" marR="85625" marT="45725" marB="45725"/>
                </a:tc>
                <a:tc>
                  <a:txBody>
                    <a:bodyPr/>
                    <a:lstStyle/>
                    <a:p>
                      <a:pPr marL="0" marR="0" lvl="0" indent="0" algn="l" rtl="0">
                        <a:spcBef>
                          <a:spcPts val="0"/>
                        </a:spcBef>
                        <a:buSzPct val="25000"/>
                        <a:buNone/>
                      </a:pPr>
                      <a:r>
                        <a:rPr lang="en-US" sz="1800"/>
                        <a:t>DEPRESSIVE SYMPTOMS </a:t>
                      </a:r>
                    </a:p>
                    <a:p>
                      <a:pPr marL="0" marR="0" lvl="0" indent="0" algn="l" rtl="0">
                        <a:spcBef>
                          <a:spcPts val="0"/>
                        </a:spcBef>
                        <a:buSzPct val="25000"/>
                        <a:buNone/>
                      </a:pPr>
                      <a:r>
                        <a:rPr lang="en-US" sz="1800"/>
                        <a:t>X 2 YEARS</a:t>
                      </a:r>
                    </a:p>
                  </a:txBody>
                  <a:tcPr marL="85625" marR="85625" marT="45725" marB="45725"/>
                </a:tc>
                <a:extLst>
                  <a:ext uri="{0D108BD9-81ED-4DB2-BD59-A6C34878D82A}">
                    <a16:rowId xmlns:a16="http://schemas.microsoft.com/office/drawing/2014/main" val="10003"/>
                  </a:ext>
                </a:extLst>
              </a:tr>
              <a:tr h="1387737">
                <a:tc>
                  <a:txBody>
                    <a:bodyPr/>
                    <a:lstStyle/>
                    <a:p>
                      <a:pPr marL="0" marR="0" lvl="0" indent="0" algn="l" rtl="0">
                        <a:spcBef>
                          <a:spcPts val="0"/>
                        </a:spcBef>
                        <a:buSzPct val="25000"/>
                        <a:buNone/>
                      </a:pPr>
                      <a:r>
                        <a:rPr lang="en-US" sz="1800" dirty="0"/>
                        <a:t>OTHER BIPOLAR DISORDER</a:t>
                      </a:r>
                    </a:p>
                  </a:txBody>
                  <a:tcPr marL="85625" marR="85625" marT="45725" marB="45725"/>
                </a:tc>
                <a:tc>
                  <a:txBody>
                    <a:bodyPr/>
                    <a:lstStyle/>
                    <a:p>
                      <a:pPr marL="0" marR="0" lvl="0" indent="0" algn="l" rtl="0">
                        <a:spcBef>
                          <a:spcPts val="0"/>
                        </a:spcBef>
                        <a:buSzPct val="25000"/>
                        <a:buNone/>
                      </a:pPr>
                      <a:r>
                        <a:rPr lang="en-US" sz="1800"/>
                        <a:t>NO</a:t>
                      </a:r>
                    </a:p>
                  </a:txBody>
                  <a:tcPr marL="85625" marR="85625" marT="45725" marB="45725"/>
                </a:tc>
                <a:tc>
                  <a:txBody>
                    <a:bodyPr/>
                    <a:lstStyle/>
                    <a:p>
                      <a:pPr marL="0" marR="0" lvl="0" indent="0" algn="l" rtl="0">
                        <a:spcBef>
                          <a:spcPts val="0"/>
                        </a:spcBef>
                        <a:buSzPct val="25000"/>
                        <a:buNone/>
                      </a:pPr>
                      <a:r>
                        <a:rPr lang="en-US" sz="1800"/>
                        <a:t>SYMPTOMS PRESENT BUT CRITERIA NOT MET</a:t>
                      </a:r>
                    </a:p>
                  </a:txBody>
                  <a:tcPr marL="85625" marR="85625" marT="45725" marB="45725"/>
                </a:tc>
                <a:tc>
                  <a:txBody>
                    <a:bodyPr/>
                    <a:lstStyle/>
                    <a:p>
                      <a:pPr marL="0" marR="0" lvl="0" indent="0" algn="l" rtl="0">
                        <a:spcBef>
                          <a:spcPts val="0"/>
                        </a:spcBef>
                        <a:buSzPct val="25000"/>
                        <a:buNone/>
                      </a:pPr>
                      <a:r>
                        <a:rPr lang="en-US" sz="1800" dirty="0"/>
                        <a:t>NOT NECESSARY</a:t>
                      </a:r>
                    </a:p>
                    <a:p>
                      <a:pPr marL="0" marR="0" lvl="0" indent="0" algn="l" rtl="0">
                        <a:spcBef>
                          <a:spcPts val="0"/>
                        </a:spcBef>
                        <a:buSzPct val="25000"/>
                        <a:buNone/>
                      </a:pPr>
                      <a:endParaRPr sz="1800" dirty="0"/>
                    </a:p>
                  </a:txBody>
                  <a:tcPr marL="85625" marR="85625" marT="45725" marB="45725"/>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PQuestion"/>
          <p:cNvSpPr>
            <a:spLocks noGrp="1"/>
          </p:cNvSpPr>
          <p:nvPr>
            <p:ph type="title" idx="4294967295"/>
          </p:nvPr>
        </p:nvSpPr>
        <p:spPr>
          <a:xfrm>
            <a:off x="216568" y="192505"/>
            <a:ext cx="11620611" cy="2622885"/>
          </a:xfrm>
        </p:spPr>
        <p:txBody>
          <a:bodyPr/>
          <a:lstStyle/>
          <a:p>
            <a:r>
              <a:rPr lang="en-US" sz="2200" dirty="0">
                <a:solidFill>
                  <a:schemeClr val="bg1"/>
                </a:solidFill>
              </a:rPr>
              <a:t>A 25 year old graduate student presents to a psychiatrist complaining of feeling down and “not enjoying anything.” Her symptoms began about a month ago, along with insomnia and poor appetite. She has little interest in activities and is having difficulty attending to her schoolwork. She recalls a similar episode 1 year ago that lasted about 2 months before improving without treatment. She also reports several episodes of increased energy in the past 2 years, lasting 1-2 weeks, during which time she is very productive, more sociable and outgoing, and requires less sleep. She has no medical problems and does not take any medications, drugs or alcohol. What is the most likely diagnosis?</a:t>
            </a:r>
          </a:p>
        </p:txBody>
      </p:sp>
      <p:sp>
        <p:nvSpPr>
          <p:cNvPr id="13314" name="TPAnswers"/>
          <p:cNvSpPr>
            <a:spLocks noGrp="1"/>
          </p:cNvSpPr>
          <p:nvPr>
            <p:ph idx="4294967295"/>
            <p:custDataLst>
              <p:tags r:id="rId2"/>
            </p:custDataLst>
          </p:nvPr>
        </p:nvSpPr>
        <p:spPr>
          <a:xfrm>
            <a:off x="385009" y="3561347"/>
            <a:ext cx="7194885" cy="2965783"/>
          </a:xfrm>
        </p:spPr>
        <p:txBody>
          <a:bodyPr>
            <a:normAutofit/>
          </a:bodyPr>
          <a:lstStyle/>
          <a:p>
            <a:pPr marL="514350" indent="-514350">
              <a:buFont typeface="Arial" charset="0"/>
              <a:buAutoNum type="alphaUcPeriod"/>
            </a:pPr>
            <a:r>
              <a:rPr lang="en-US" altLang="en-US" sz="2600" smtClean="0">
                <a:ea typeface="MS PGothic" charset="-128"/>
              </a:rPr>
              <a:t>Bipolar </a:t>
            </a:r>
            <a:r>
              <a:rPr lang="en-US" altLang="en-US" sz="2600" dirty="0" smtClean="0">
                <a:ea typeface="MS PGothic" charset="-128"/>
              </a:rPr>
              <a:t>disorder !, depressed</a:t>
            </a:r>
          </a:p>
          <a:p>
            <a:pPr marL="514350" indent="-514350">
              <a:buFont typeface="Arial" charset="0"/>
              <a:buAutoNum type="alphaUcPeriod"/>
            </a:pPr>
            <a:r>
              <a:rPr lang="en-US" altLang="en-US" sz="2600" dirty="0" smtClean="0">
                <a:ea typeface="MS PGothic" charset="-128"/>
              </a:rPr>
              <a:t>Bipolar </a:t>
            </a:r>
            <a:r>
              <a:rPr lang="en-US" altLang="en-US" sz="2600" dirty="0">
                <a:ea typeface="MS PGothic" charset="-128"/>
              </a:rPr>
              <a:t>disorder II, depressed</a:t>
            </a:r>
          </a:p>
          <a:p>
            <a:pPr marL="514350" indent="-514350">
              <a:buFont typeface="Arial" charset="0"/>
              <a:buAutoNum type="alphaUcPeriod"/>
            </a:pPr>
            <a:r>
              <a:rPr lang="en-US" altLang="en-US" sz="2600" dirty="0" smtClean="0">
                <a:ea typeface="MS PGothic" charset="-128"/>
              </a:rPr>
              <a:t>Cyclothymic disorder</a:t>
            </a:r>
          </a:p>
          <a:p>
            <a:pPr marL="514350" indent="-514350">
              <a:buFont typeface="Arial" charset="0"/>
              <a:buAutoNum type="alphaUcPeriod"/>
            </a:pPr>
            <a:r>
              <a:rPr lang="en-US" altLang="en-US" sz="2600" smtClean="0">
                <a:ea typeface="MS PGothic" charset="-128"/>
              </a:rPr>
              <a:t>Major depressive disorder</a:t>
            </a:r>
            <a:endParaRPr lang="en-US" altLang="en-US" sz="2600" dirty="0">
              <a:ea typeface="MS PGothic" charset="-128"/>
            </a:endParaRPr>
          </a:p>
        </p:txBody>
      </p:sp>
      <p:pic>
        <p:nvPicPr>
          <p:cNvPr id="2" name="TPChart" hidden="1"/>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8205538" y="2815390"/>
            <a:ext cx="3631642" cy="3711740"/>
          </a:xfrm>
          <a:prstGeom prst="rect">
            <a:avLst/>
          </a:prstGeom>
        </p:spPr>
      </p:pic>
    </p:spTree>
    <p:custDataLst>
      <p:tags r:id="rId1"/>
    </p:custData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Shape 507"/>
          <p:cNvSpPr txBox="1">
            <a:spLocks noGrp="1"/>
          </p:cNvSpPr>
          <p:nvPr>
            <p:ph type="title"/>
          </p:nvPr>
        </p:nvSpPr>
        <p:spPr>
          <a:xfrm>
            <a:off x="329125" y="356000"/>
            <a:ext cx="10488000" cy="1167000"/>
          </a:xfrm>
          <a:prstGeom prst="rect">
            <a:avLst/>
          </a:prstGeom>
          <a:noFill/>
          <a:ln>
            <a:noFill/>
          </a:ln>
        </p:spPr>
        <p:txBody>
          <a:bodyPr wrap="square" lIns="91425" tIns="45700" rIns="91425" bIns="45700" anchor="ctr" anchorCtr="0">
            <a:noAutofit/>
          </a:bodyPr>
          <a:lstStyle/>
          <a:p>
            <a:pPr marL="0" marR="0" lvl="0" indent="0" algn="l" rtl="0">
              <a:spcBef>
                <a:spcPts val="0"/>
              </a:spcBef>
              <a:buClr>
                <a:schemeClr val="lt1"/>
              </a:buClr>
              <a:buSzPct val="25000"/>
              <a:buFont typeface="Calibri"/>
              <a:buNone/>
            </a:pPr>
            <a:r>
              <a:rPr lang="en-US" b="1" i="0" u="none" strike="noStrike" cap="none" dirty="0">
                <a:solidFill>
                  <a:srgbClr val="351C75"/>
                </a:solidFill>
                <a:latin typeface="Calibri"/>
                <a:ea typeface="Calibri"/>
                <a:cs typeface="Calibri"/>
                <a:sym typeface="Calibri"/>
              </a:rPr>
              <a:t>SUBSTANCE/</a:t>
            </a:r>
            <a:r>
              <a:rPr lang="en-US" dirty="0">
                <a:solidFill>
                  <a:srgbClr val="351C75"/>
                </a:solidFill>
              </a:rPr>
              <a:t>MEDICATION</a:t>
            </a:r>
            <a:r>
              <a:rPr lang="en-US" b="1" i="0" u="none" strike="noStrike" cap="none" dirty="0">
                <a:solidFill>
                  <a:srgbClr val="351C75"/>
                </a:solidFill>
                <a:latin typeface="Calibri"/>
                <a:ea typeface="Calibri"/>
                <a:cs typeface="Calibri"/>
                <a:sym typeface="Calibri"/>
              </a:rPr>
              <a:t>-INDUCED </a:t>
            </a:r>
          </a:p>
          <a:p>
            <a:pPr marL="0" marR="0" lvl="0" indent="0" algn="l" rtl="0">
              <a:spcBef>
                <a:spcPts val="0"/>
              </a:spcBef>
              <a:buClr>
                <a:schemeClr val="lt1"/>
              </a:buClr>
              <a:buSzPct val="25000"/>
              <a:buFont typeface="Calibri"/>
              <a:buNone/>
            </a:pPr>
            <a:r>
              <a:rPr lang="en-US" b="1" i="0" u="none" strike="noStrike" cap="none" dirty="0">
                <a:solidFill>
                  <a:srgbClr val="351C75"/>
                </a:solidFill>
                <a:latin typeface="Calibri"/>
                <a:ea typeface="Calibri"/>
                <a:cs typeface="Calibri"/>
                <a:sym typeface="Calibri"/>
              </a:rPr>
              <a:t>BIPOLAR DISORDER</a:t>
            </a:r>
          </a:p>
        </p:txBody>
      </p:sp>
      <p:sp>
        <p:nvSpPr>
          <p:cNvPr id="508" name="Shape 508"/>
          <p:cNvSpPr txBox="1">
            <a:spLocks noGrp="1"/>
          </p:cNvSpPr>
          <p:nvPr>
            <p:ph type="body" idx="1"/>
          </p:nvPr>
        </p:nvSpPr>
        <p:spPr>
          <a:xfrm>
            <a:off x="423175" y="1739699"/>
            <a:ext cx="11230800" cy="4722000"/>
          </a:xfrm>
          <a:prstGeom prst="rect">
            <a:avLst/>
          </a:prstGeom>
          <a:noFill/>
          <a:ln>
            <a:noFill/>
          </a:ln>
        </p:spPr>
        <p:txBody>
          <a:bodyPr wrap="square" lIns="91425" tIns="45700" rIns="91425" bIns="45700" anchor="ctr" anchorCtr="0">
            <a:noAutofit/>
          </a:bodyPr>
          <a:lstStyle/>
          <a:p>
            <a:pPr marL="285750" marR="0" lvl="0" indent="-323850" algn="l" rtl="0">
              <a:spcBef>
                <a:spcPts val="0"/>
              </a:spcBef>
              <a:spcAft>
                <a:spcPts val="0"/>
              </a:spcAft>
              <a:buClr>
                <a:schemeClr val="lt1"/>
              </a:buClr>
              <a:buSzPct val="100000"/>
              <a:buFont typeface="Arial"/>
              <a:buChar char="•"/>
            </a:pPr>
            <a:r>
              <a:rPr lang="en-US" sz="4200" b="0" i="0" u="none" strike="noStrike" cap="none" dirty="0">
                <a:solidFill>
                  <a:schemeClr val="lt1"/>
                </a:solidFill>
                <a:latin typeface="Calibri"/>
                <a:ea typeface="Calibri"/>
                <a:cs typeface="Calibri"/>
                <a:sym typeface="Calibri"/>
              </a:rPr>
              <a:t>Elevated, expansive or irritable mood</a:t>
            </a:r>
          </a:p>
          <a:p>
            <a:pPr marL="285750" marR="0" lvl="0" indent="-323850" algn="l" rtl="0">
              <a:spcBef>
                <a:spcPts val="1000"/>
              </a:spcBef>
              <a:spcAft>
                <a:spcPts val="0"/>
              </a:spcAft>
              <a:buClr>
                <a:schemeClr val="lt1"/>
              </a:buClr>
              <a:buSzPct val="100000"/>
              <a:buFont typeface="Arial"/>
              <a:buChar char="•"/>
            </a:pPr>
            <a:r>
              <a:rPr lang="en-US" sz="4200" b="0" i="0" u="none" strike="noStrike" cap="none" dirty="0">
                <a:solidFill>
                  <a:schemeClr val="lt1"/>
                </a:solidFill>
                <a:latin typeface="Calibri"/>
                <a:ea typeface="Calibri"/>
                <a:cs typeface="Calibri"/>
                <a:sym typeface="Calibri"/>
              </a:rPr>
              <a:t>Evidence from history, physical exam, labs or all</a:t>
            </a:r>
          </a:p>
          <a:p>
            <a:pPr marL="285750" marR="0" lvl="0" indent="-323850" algn="l" rtl="0">
              <a:spcBef>
                <a:spcPts val="1000"/>
              </a:spcBef>
              <a:spcAft>
                <a:spcPts val="0"/>
              </a:spcAft>
              <a:buClr>
                <a:schemeClr val="lt1"/>
              </a:buClr>
              <a:buSzPct val="100000"/>
              <a:buFont typeface="Arial"/>
              <a:buChar char="•"/>
            </a:pPr>
            <a:r>
              <a:rPr lang="en-US" sz="4200" b="0" i="0" u="none" strike="noStrike" cap="none" dirty="0">
                <a:solidFill>
                  <a:schemeClr val="lt1"/>
                </a:solidFill>
                <a:latin typeface="Calibri"/>
                <a:ea typeface="Calibri"/>
                <a:cs typeface="Calibri"/>
                <a:sym typeface="Calibri"/>
              </a:rPr>
              <a:t>Not exclusively occurring during delirium</a:t>
            </a:r>
          </a:p>
          <a:p>
            <a:pPr marL="285750" marR="0" lvl="0" indent="-323850" algn="l" rtl="0">
              <a:spcBef>
                <a:spcPts val="1000"/>
              </a:spcBef>
              <a:spcAft>
                <a:spcPts val="0"/>
              </a:spcAft>
              <a:buClr>
                <a:schemeClr val="lt1"/>
              </a:buClr>
              <a:buSzPct val="100000"/>
              <a:buFont typeface="Arial"/>
              <a:buChar char="•"/>
            </a:pPr>
            <a:r>
              <a:rPr lang="en-US" sz="4200" b="0" i="0" u="none" strike="noStrike" cap="none" dirty="0">
                <a:solidFill>
                  <a:schemeClr val="lt1"/>
                </a:solidFill>
                <a:latin typeface="Calibri"/>
                <a:ea typeface="Calibri"/>
                <a:cs typeface="Calibri"/>
                <a:sym typeface="Calibri"/>
              </a:rPr>
              <a:t>Specify if:</a:t>
            </a:r>
          </a:p>
          <a:p>
            <a:pPr marL="742950" marR="0" lvl="1" indent="-323850" algn="l" rtl="0">
              <a:spcBef>
                <a:spcPts val="1000"/>
              </a:spcBef>
              <a:spcAft>
                <a:spcPts val="0"/>
              </a:spcAft>
              <a:buClr>
                <a:schemeClr val="lt1"/>
              </a:buClr>
              <a:buSzPct val="100000"/>
              <a:buFont typeface="Arial"/>
              <a:buChar char="•"/>
            </a:pPr>
            <a:r>
              <a:rPr lang="en-US" sz="4200" b="0" i="0" u="none" strike="noStrike" cap="none" dirty="0">
                <a:solidFill>
                  <a:schemeClr val="lt1"/>
                </a:solidFill>
                <a:latin typeface="Calibri"/>
                <a:ea typeface="Calibri"/>
                <a:cs typeface="Calibri"/>
                <a:sym typeface="Calibri"/>
              </a:rPr>
              <a:t>With onset during intoxication</a:t>
            </a:r>
          </a:p>
          <a:p>
            <a:pPr marL="742950" marR="0" lvl="1" indent="-323850" algn="l" rtl="0">
              <a:spcBef>
                <a:spcPts val="1000"/>
              </a:spcBef>
              <a:spcAft>
                <a:spcPts val="0"/>
              </a:spcAft>
              <a:buClr>
                <a:schemeClr val="lt1"/>
              </a:buClr>
              <a:buSzPct val="100000"/>
              <a:buFont typeface="Arial"/>
              <a:buChar char="•"/>
            </a:pPr>
            <a:r>
              <a:rPr lang="en-US" sz="4200" b="0" i="0" u="none" strike="noStrike" cap="none" dirty="0">
                <a:solidFill>
                  <a:schemeClr val="lt1"/>
                </a:solidFill>
                <a:latin typeface="Calibri"/>
                <a:ea typeface="Calibri"/>
                <a:cs typeface="Calibri"/>
                <a:sym typeface="Calibri"/>
              </a:rPr>
              <a:t>With onset during withdrawal</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Shape 514"/>
          <p:cNvSpPr txBox="1">
            <a:spLocks noGrp="1"/>
          </p:cNvSpPr>
          <p:nvPr>
            <p:ph type="title"/>
          </p:nvPr>
        </p:nvSpPr>
        <p:spPr>
          <a:xfrm>
            <a:off x="564900" y="213300"/>
            <a:ext cx="10131300" cy="913500"/>
          </a:xfrm>
          <a:prstGeom prst="rect">
            <a:avLst/>
          </a:prstGeom>
          <a:noFill/>
          <a:ln>
            <a:noFill/>
          </a:ln>
        </p:spPr>
        <p:txBody>
          <a:bodyPr wrap="square" lIns="91425" tIns="45700" rIns="91425" bIns="45700" anchor="ctr" anchorCtr="0">
            <a:noAutofit/>
          </a:bodyPr>
          <a:lstStyle/>
          <a:p>
            <a:pPr marL="0" marR="0" lvl="0" indent="0" algn="l" rtl="0">
              <a:spcBef>
                <a:spcPts val="0"/>
              </a:spcBef>
              <a:buClr>
                <a:schemeClr val="lt1"/>
              </a:buClr>
              <a:buSzPct val="25000"/>
              <a:buFont typeface="Calibri"/>
              <a:buNone/>
            </a:pPr>
            <a:r>
              <a:rPr lang="en-US" b="1" i="0" u="none" strike="noStrike" cap="none">
                <a:solidFill>
                  <a:srgbClr val="351C75"/>
                </a:solidFill>
                <a:latin typeface="Calibri"/>
                <a:ea typeface="Calibri"/>
                <a:cs typeface="Calibri"/>
                <a:sym typeface="Calibri"/>
              </a:rPr>
              <a:t>SUBSTANCES </a:t>
            </a:r>
            <a:r>
              <a:rPr lang="en-US"/>
              <a:t>THAT CAN INDUCE MANIA</a:t>
            </a:r>
          </a:p>
        </p:txBody>
      </p:sp>
      <p:sp>
        <p:nvSpPr>
          <p:cNvPr id="515" name="Shape 515"/>
          <p:cNvSpPr txBox="1">
            <a:spLocks noGrp="1"/>
          </p:cNvSpPr>
          <p:nvPr>
            <p:ph type="body" idx="1"/>
          </p:nvPr>
        </p:nvSpPr>
        <p:spPr>
          <a:xfrm>
            <a:off x="564900" y="1155324"/>
            <a:ext cx="10880700" cy="5219100"/>
          </a:xfrm>
          <a:prstGeom prst="rect">
            <a:avLst/>
          </a:prstGeom>
          <a:noFill/>
          <a:ln>
            <a:noFill/>
          </a:ln>
        </p:spPr>
        <p:txBody>
          <a:bodyPr wrap="square" lIns="91425" tIns="45700" rIns="91425" bIns="45700" anchor="ctr" anchorCtr="0">
            <a:noAutofit/>
          </a:bodyPr>
          <a:lstStyle/>
          <a:p>
            <a:pPr marL="285750" marR="0" lvl="0" indent="-285750" algn="l" rtl="0">
              <a:spcBef>
                <a:spcPts val="0"/>
              </a:spcBef>
              <a:spcAft>
                <a:spcPts val="0"/>
              </a:spcAft>
              <a:buClr>
                <a:schemeClr val="lt1"/>
              </a:buClr>
              <a:buSzPct val="100000"/>
              <a:buFont typeface="Arial"/>
              <a:buChar char="•"/>
            </a:pPr>
            <a:r>
              <a:rPr lang="en-US" sz="3600" b="0" i="0" u="none" strike="noStrike" cap="none" dirty="0">
                <a:solidFill>
                  <a:schemeClr val="lt1"/>
                </a:solidFill>
                <a:sym typeface="Calibri"/>
              </a:rPr>
              <a:t>ANABOLIC </a:t>
            </a:r>
            <a:r>
              <a:rPr lang="en-US" sz="3600" b="0" i="0" u="none" strike="noStrike" cap="none" dirty="0">
                <a:solidFill>
                  <a:srgbClr val="FFD966"/>
                </a:solidFill>
                <a:sym typeface="Calibri"/>
              </a:rPr>
              <a:t>STEROIDS</a:t>
            </a:r>
            <a:r>
              <a:rPr lang="en-US" sz="3600" dirty="0"/>
              <a:t>,</a:t>
            </a:r>
            <a:r>
              <a:rPr lang="en-US" sz="3600" b="0" i="0" u="none" strike="noStrike" cap="none" dirty="0">
                <a:solidFill>
                  <a:schemeClr val="lt1"/>
                </a:solidFill>
                <a:sym typeface="Calibri"/>
              </a:rPr>
              <a:t> CORTICOSTEROIDS</a:t>
            </a:r>
          </a:p>
          <a:p>
            <a:pPr marL="285750" marR="0" lvl="0" indent="-285750" algn="l" rtl="0">
              <a:spcBef>
                <a:spcPts val="1000"/>
              </a:spcBef>
              <a:spcAft>
                <a:spcPts val="0"/>
              </a:spcAft>
              <a:buClr>
                <a:srgbClr val="FFD966"/>
              </a:buClr>
              <a:buSzPct val="100000"/>
              <a:buFont typeface="Arial"/>
              <a:buChar char="•"/>
            </a:pPr>
            <a:r>
              <a:rPr lang="en-US" sz="3600" b="0" i="0" u="none" strike="noStrike" cap="none" dirty="0">
                <a:solidFill>
                  <a:srgbClr val="FFD966"/>
                </a:solidFill>
                <a:sym typeface="Calibri"/>
              </a:rPr>
              <a:t>ANTIDEPRESSANTS</a:t>
            </a:r>
          </a:p>
          <a:p>
            <a:pPr marL="285750" marR="0" lvl="0" indent="-285750" algn="l" rtl="0">
              <a:spcBef>
                <a:spcPts val="1000"/>
              </a:spcBef>
              <a:spcAft>
                <a:spcPts val="0"/>
              </a:spcAft>
              <a:buClr>
                <a:schemeClr val="lt1"/>
              </a:buClr>
              <a:buSzPct val="100000"/>
              <a:buFont typeface="Arial"/>
              <a:buChar char="•"/>
            </a:pPr>
            <a:r>
              <a:rPr lang="en-US" sz="3600" b="0" i="0" u="none" strike="noStrike" cap="none" dirty="0">
                <a:solidFill>
                  <a:srgbClr val="FFD966"/>
                </a:solidFill>
                <a:sym typeface="Calibri"/>
              </a:rPr>
              <a:t>SYMPATHOMIMETICS</a:t>
            </a:r>
            <a:r>
              <a:rPr lang="en-US" sz="3600" b="0" i="0" u="none" strike="noStrike" cap="none" dirty="0">
                <a:solidFill>
                  <a:schemeClr val="lt1"/>
                </a:solidFill>
                <a:sym typeface="Calibri"/>
              </a:rPr>
              <a:t>: AMPHETAMINE, PCP, COCAINE, PSEUDOEPHEDRINE</a:t>
            </a:r>
          </a:p>
          <a:p>
            <a:pPr marL="285750" marR="0" lvl="0" indent="-285750" algn="l" rtl="0">
              <a:spcBef>
                <a:spcPts val="1000"/>
              </a:spcBef>
              <a:spcAft>
                <a:spcPts val="0"/>
              </a:spcAft>
              <a:buClr>
                <a:schemeClr val="lt1"/>
              </a:buClr>
              <a:buSzPct val="100000"/>
              <a:buFont typeface="Arial"/>
              <a:buChar char="•"/>
            </a:pPr>
            <a:r>
              <a:rPr lang="en-US" sz="3600" b="0" i="0" u="none" strike="noStrike" cap="none" dirty="0">
                <a:solidFill>
                  <a:srgbClr val="FFD966"/>
                </a:solidFill>
                <a:sym typeface="Calibri"/>
              </a:rPr>
              <a:t>DOPAMINE AGONISTS</a:t>
            </a:r>
            <a:r>
              <a:rPr lang="en-US" sz="3600" b="0" i="0" u="none" strike="noStrike" cap="none" dirty="0">
                <a:solidFill>
                  <a:schemeClr val="lt1"/>
                </a:solidFill>
                <a:sym typeface="Calibri"/>
              </a:rPr>
              <a:t>: L-DOPA, BROMOCRIPTINE</a:t>
            </a:r>
          </a:p>
          <a:p>
            <a:pPr marL="285750" marR="0" lvl="0" indent="-285750" algn="l" rtl="0">
              <a:spcBef>
                <a:spcPts val="1000"/>
              </a:spcBef>
              <a:spcAft>
                <a:spcPts val="0"/>
              </a:spcAft>
              <a:buClr>
                <a:srgbClr val="FFD966"/>
              </a:buClr>
              <a:buSzPct val="100000"/>
              <a:buFont typeface="Arial"/>
              <a:buChar char="•"/>
            </a:pPr>
            <a:r>
              <a:rPr lang="en-US" sz="3600" b="0" i="0" u="none" strike="noStrike" cap="none" dirty="0">
                <a:solidFill>
                  <a:srgbClr val="FFD966"/>
                </a:solidFill>
                <a:sym typeface="Calibri"/>
              </a:rPr>
              <a:t>ISONIAZID</a:t>
            </a:r>
          </a:p>
          <a:p>
            <a:pPr marL="285750" marR="0" lvl="0" indent="-285750" algn="l" rtl="0">
              <a:spcBef>
                <a:spcPts val="1000"/>
              </a:spcBef>
              <a:spcAft>
                <a:spcPts val="0"/>
              </a:spcAft>
              <a:buClr>
                <a:schemeClr val="lt1"/>
              </a:buClr>
              <a:buSzPct val="100000"/>
              <a:buFont typeface="Arial"/>
              <a:buChar char="•"/>
            </a:pPr>
            <a:r>
              <a:rPr lang="en-US" sz="3600" b="0" i="0" u="none" strike="noStrike" cap="none" dirty="0">
                <a:solidFill>
                  <a:srgbClr val="FFD966"/>
                </a:solidFill>
                <a:sym typeface="Calibri"/>
              </a:rPr>
              <a:t>ANTIBIOTICS</a:t>
            </a:r>
            <a:r>
              <a:rPr lang="en-US" sz="3600" b="0" i="0" u="none" strike="noStrike" cap="none" dirty="0">
                <a:solidFill>
                  <a:schemeClr val="lt1"/>
                </a:solidFill>
                <a:sym typeface="Calibri"/>
              </a:rPr>
              <a:t>: CLARITHROMYCIN, CIPROFLOXACIN</a:t>
            </a:r>
          </a:p>
          <a:p>
            <a:pPr marL="285750" marR="0" lvl="0" indent="-285750" algn="l" rtl="0">
              <a:spcBef>
                <a:spcPts val="1000"/>
              </a:spcBef>
              <a:spcAft>
                <a:spcPts val="0"/>
              </a:spcAft>
              <a:buClr>
                <a:schemeClr val="lt1"/>
              </a:buClr>
              <a:buSzPct val="100000"/>
              <a:buFont typeface="Arial"/>
              <a:buChar char="•"/>
            </a:pPr>
            <a:r>
              <a:rPr lang="en-US" sz="3600" b="0" i="0" u="none" strike="noStrike" cap="none" dirty="0">
                <a:solidFill>
                  <a:schemeClr val="lt1"/>
                </a:solidFill>
                <a:sym typeface="Calibri"/>
              </a:rPr>
              <a:t>INTOXICATION WITH </a:t>
            </a:r>
            <a:r>
              <a:rPr lang="en-US" sz="3600" b="0" i="0" u="none" strike="noStrike" cap="none" dirty="0">
                <a:solidFill>
                  <a:srgbClr val="FFD966"/>
                </a:solidFill>
                <a:sym typeface="Calibri"/>
              </a:rPr>
              <a:t>DRUGS OF ABUSE</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Shape 521"/>
          <p:cNvSpPr txBox="1">
            <a:spLocks noGrp="1"/>
          </p:cNvSpPr>
          <p:nvPr>
            <p:ph type="title"/>
          </p:nvPr>
        </p:nvSpPr>
        <p:spPr>
          <a:xfrm>
            <a:off x="355600" y="342900"/>
            <a:ext cx="11417300" cy="1054100"/>
          </a:xfrm>
          <a:prstGeom prst="rect">
            <a:avLst/>
          </a:prstGeom>
          <a:noFill/>
          <a:ln>
            <a:noFill/>
          </a:ln>
        </p:spPr>
        <p:txBody>
          <a:bodyPr wrap="square" lIns="91425" tIns="45700" rIns="91425" bIns="45700" anchor="ctr" anchorCtr="0">
            <a:noAutofit/>
          </a:bodyPr>
          <a:lstStyle/>
          <a:p>
            <a:pPr marL="0" marR="0" lvl="0" indent="0" algn="l" rtl="0">
              <a:spcBef>
                <a:spcPts val="0"/>
              </a:spcBef>
              <a:buClr>
                <a:schemeClr val="lt1"/>
              </a:buClr>
              <a:buSzPct val="25000"/>
              <a:buFont typeface="Calibri"/>
              <a:buNone/>
            </a:pPr>
            <a:r>
              <a:rPr lang="en-US" sz="3600" b="1" i="0" u="none" strike="noStrike" cap="none">
                <a:solidFill>
                  <a:srgbClr val="351C75"/>
                </a:solidFill>
                <a:latin typeface="Calibri"/>
                <a:ea typeface="Calibri"/>
                <a:cs typeface="Calibri"/>
                <a:sym typeface="Calibri"/>
              </a:rPr>
              <a:t>BIPOLAR DISORDER DUE TO </a:t>
            </a:r>
          </a:p>
          <a:p>
            <a:pPr marL="0" marR="0" lvl="0" indent="0" algn="l" rtl="0">
              <a:spcBef>
                <a:spcPts val="0"/>
              </a:spcBef>
              <a:buClr>
                <a:schemeClr val="lt1"/>
              </a:buClr>
              <a:buSzPct val="25000"/>
              <a:buFont typeface="Calibri"/>
              <a:buNone/>
            </a:pPr>
            <a:r>
              <a:rPr lang="en-US" sz="3600" b="1" i="0" u="none" strike="noStrike" cap="none" dirty="0">
                <a:solidFill>
                  <a:srgbClr val="351C75"/>
                </a:solidFill>
                <a:latin typeface="Calibri"/>
                <a:ea typeface="Calibri"/>
                <a:cs typeface="Calibri"/>
                <a:sym typeface="Calibri"/>
              </a:rPr>
              <a:t>ANOTHER MEDICAL CONDITION</a:t>
            </a:r>
          </a:p>
        </p:txBody>
      </p:sp>
      <p:sp>
        <p:nvSpPr>
          <p:cNvPr id="522" name="Shape 522"/>
          <p:cNvSpPr txBox="1">
            <a:spLocks noGrp="1"/>
          </p:cNvSpPr>
          <p:nvPr>
            <p:ph type="body" idx="1"/>
          </p:nvPr>
        </p:nvSpPr>
        <p:spPr>
          <a:xfrm>
            <a:off x="355600" y="1638300"/>
            <a:ext cx="11684000" cy="4127500"/>
          </a:xfrm>
          <a:prstGeom prst="rect">
            <a:avLst/>
          </a:prstGeom>
          <a:noFill/>
          <a:ln>
            <a:noFill/>
          </a:ln>
        </p:spPr>
        <p:txBody>
          <a:bodyPr wrap="square" lIns="91425" tIns="45700" rIns="91425" bIns="45700" anchor="ctr" anchorCtr="0">
            <a:noAutofit/>
          </a:bodyPr>
          <a:lstStyle/>
          <a:p>
            <a:pPr marL="285750" marR="0" lvl="0" indent="-285750" algn="l" rtl="0">
              <a:spcBef>
                <a:spcPts val="0"/>
              </a:spcBef>
              <a:spcAft>
                <a:spcPts val="0"/>
              </a:spcAft>
              <a:buClr>
                <a:schemeClr val="lt1"/>
              </a:buClr>
              <a:buSzPct val="100000"/>
              <a:buFont typeface="Arial"/>
              <a:buChar char="•"/>
            </a:pPr>
            <a:r>
              <a:rPr lang="en-US" sz="4000" b="0" i="0" u="none" strike="noStrike" cap="none" dirty="0">
                <a:solidFill>
                  <a:schemeClr val="lt1"/>
                </a:solidFill>
                <a:latin typeface="Calibri"/>
                <a:ea typeface="Calibri"/>
                <a:cs typeface="Calibri"/>
                <a:sym typeface="Calibri"/>
              </a:rPr>
              <a:t>Persistent period of elevated, expansive or irritable mood and abnormally increased activity or energy</a:t>
            </a:r>
          </a:p>
          <a:p>
            <a:pPr marL="285750" marR="0" lvl="0" indent="-285750" algn="l" rtl="0">
              <a:spcBef>
                <a:spcPts val="1000"/>
              </a:spcBef>
              <a:spcAft>
                <a:spcPts val="0"/>
              </a:spcAft>
              <a:buClr>
                <a:srgbClr val="FFD966"/>
              </a:buClr>
              <a:buSzPct val="100000"/>
              <a:buFont typeface="Arial"/>
              <a:buChar char="•"/>
            </a:pPr>
            <a:r>
              <a:rPr lang="en-US" sz="4000" b="0" i="0" u="none" strike="noStrike" cap="none" dirty="0">
                <a:solidFill>
                  <a:srgbClr val="FFD966"/>
                </a:solidFill>
                <a:latin typeface="Calibri"/>
                <a:ea typeface="Calibri"/>
                <a:cs typeface="Calibri"/>
                <a:sym typeface="Calibri"/>
              </a:rPr>
              <a:t>Not better explained by another mental disorder</a:t>
            </a:r>
          </a:p>
          <a:p>
            <a:pPr marL="285750" marR="0" lvl="0" indent="-285750" algn="l" rtl="0">
              <a:spcBef>
                <a:spcPts val="1000"/>
              </a:spcBef>
              <a:spcAft>
                <a:spcPts val="0"/>
              </a:spcAft>
              <a:buClr>
                <a:schemeClr val="lt1"/>
              </a:buClr>
              <a:buSzPct val="100000"/>
              <a:buFont typeface="Arial"/>
              <a:buChar char="•"/>
            </a:pPr>
            <a:r>
              <a:rPr lang="en-US" sz="4000" b="0" i="0" u="none" strike="noStrike" cap="none" dirty="0">
                <a:solidFill>
                  <a:schemeClr val="lt1"/>
                </a:solidFill>
                <a:latin typeface="Calibri"/>
                <a:ea typeface="Calibri"/>
                <a:cs typeface="Calibri"/>
                <a:sym typeface="Calibri"/>
              </a:rPr>
              <a:t>Not exclusively during delirium</a:t>
            </a:r>
          </a:p>
          <a:p>
            <a:pPr marL="285750" marR="0" lvl="0" indent="-285750" algn="l" rtl="0">
              <a:spcBef>
                <a:spcPts val="1000"/>
              </a:spcBef>
              <a:spcAft>
                <a:spcPts val="0"/>
              </a:spcAft>
              <a:buClr>
                <a:schemeClr val="lt1"/>
              </a:buClr>
              <a:buSzPct val="100000"/>
              <a:buFont typeface="Arial"/>
              <a:buChar char="•"/>
            </a:pPr>
            <a:r>
              <a:rPr lang="en-US" sz="4000" b="0" i="0" u="none" strike="noStrike" cap="none" dirty="0">
                <a:solidFill>
                  <a:schemeClr val="lt1"/>
                </a:solidFill>
                <a:latin typeface="Calibri"/>
                <a:ea typeface="Calibri"/>
                <a:cs typeface="Calibri"/>
                <a:sym typeface="Calibri"/>
              </a:rPr>
              <a:t>Significant distress or impairment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381000" y="272716"/>
            <a:ext cx="10131300" cy="913500"/>
          </a:xfrm>
          <a:prstGeom prst="rect">
            <a:avLst/>
          </a:prstGeom>
          <a:noFill/>
          <a:ln>
            <a:noFill/>
          </a:ln>
        </p:spPr>
        <p:txBody>
          <a:bodyPr wrap="square" lIns="91425" tIns="45700" rIns="91425" bIns="45700" anchor="ctr" anchorCtr="0">
            <a:noAutofit/>
          </a:bodyPr>
          <a:lstStyle/>
          <a:p>
            <a:pPr marL="0" marR="0" lvl="0" indent="0" algn="l" rtl="0">
              <a:spcBef>
                <a:spcPts val="0"/>
              </a:spcBef>
              <a:buClr>
                <a:schemeClr val="lt1"/>
              </a:buClr>
              <a:buSzPct val="25000"/>
              <a:buFont typeface="Calibri"/>
              <a:buNone/>
            </a:pPr>
            <a:r>
              <a:rPr lang="en-US" sz="4200" b="1" i="0" u="none" strike="noStrike" cap="none">
                <a:solidFill>
                  <a:srgbClr val="351C75"/>
                </a:solidFill>
                <a:latin typeface="Calibri"/>
                <a:ea typeface="Calibri"/>
                <a:cs typeface="Calibri"/>
                <a:sym typeface="Calibri"/>
              </a:rPr>
              <a:t>AS NEEDED ASSESSMENTS</a:t>
            </a:r>
          </a:p>
        </p:txBody>
      </p:sp>
      <p:sp>
        <p:nvSpPr>
          <p:cNvPr id="193" name="Shape 193"/>
          <p:cNvSpPr txBox="1">
            <a:spLocks noGrp="1"/>
          </p:cNvSpPr>
          <p:nvPr>
            <p:ph type="body" idx="1"/>
          </p:nvPr>
        </p:nvSpPr>
        <p:spPr>
          <a:xfrm>
            <a:off x="381000" y="1422400"/>
            <a:ext cx="10922000" cy="4394200"/>
          </a:xfrm>
          <a:prstGeom prst="rect">
            <a:avLst/>
          </a:prstGeom>
          <a:noFill/>
          <a:ln>
            <a:noFill/>
          </a:ln>
        </p:spPr>
        <p:txBody>
          <a:bodyPr wrap="square" lIns="91425" tIns="45700" rIns="91425" bIns="45700" anchor="ctr" anchorCtr="0">
            <a:noAutofit/>
          </a:bodyPr>
          <a:lstStyle/>
          <a:p>
            <a:pPr marL="285750" marR="0" lvl="0" indent="-298450" algn="l" rtl="0">
              <a:spcBef>
                <a:spcPts val="0"/>
              </a:spcBef>
              <a:spcAft>
                <a:spcPts val="0"/>
              </a:spcAft>
              <a:buClr>
                <a:schemeClr val="lt1"/>
              </a:buClr>
              <a:buSzPct val="100000"/>
              <a:buFont typeface="Arial"/>
              <a:buChar char="•"/>
            </a:pPr>
            <a:r>
              <a:rPr lang="en-US" sz="3800" b="0" i="0" u="none" strike="noStrike" cap="none" dirty="0">
                <a:solidFill>
                  <a:srgbClr val="FFD966"/>
                </a:solidFill>
                <a:sym typeface="Calibri"/>
              </a:rPr>
              <a:t>MRI</a:t>
            </a:r>
            <a:r>
              <a:rPr lang="en-US" sz="3800" b="0" i="0" u="none" strike="noStrike" cap="none" dirty="0">
                <a:solidFill>
                  <a:schemeClr val="lt1"/>
                </a:solidFill>
                <a:sym typeface="Calibri"/>
              </a:rPr>
              <a:t>: If any neurologic or cognitive changes</a:t>
            </a:r>
          </a:p>
          <a:p>
            <a:pPr marL="285750" marR="0" lvl="0" indent="-298450" algn="l" rtl="0">
              <a:spcBef>
                <a:spcPts val="1000"/>
              </a:spcBef>
              <a:spcAft>
                <a:spcPts val="0"/>
              </a:spcAft>
              <a:buClr>
                <a:schemeClr val="lt1"/>
              </a:buClr>
              <a:buSzPct val="100000"/>
              <a:buFont typeface="Arial"/>
              <a:buChar char="•"/>
            </a:pPr>
            <a:r>
              <a:rPr lang="en-US" sz="3800" b="0" i="0" u="none" strike="noStrike" cap="none" dirty="0">
                <a:solidFill>
                  <a:srgbClr val="FFD966"/>
                </a:solidFill>
                <a:sym typeface="Calibri"/>
              </a:rPr>
              <a:t>Urinalysis</a:t>
            </a:r>
            <a:r>
              <a:rPr lang="en-US" sz="3800" b="0" i="0" u="none" strike="noStrike" cap="none" dirty="0">
                <a:solidFill>
                  <a:schemeClr val="lt1"/>
                </a:solidFill>
                <a:sym typeface="Calibri"/>
              </a:rPr>
              <a:t>: In elderly, 20% admitted to the hospital have UTI</a:t>
            </a:r>
          </a:p>
          <a:p>
            <a:pPr marL="285750" marR="0" lvl="0" indent="-298450" algn="l" rtl="0">
              <a:spcBef>
                <a:spcPts val="1000"/>
              </a:spcBef>
              <a:spcAft>
                <a:spcPts val="0"/>
              </a:spcAft>
              <a:buClr>
                <a:schemeClr val="lt1"/>
              </a:buClr>
              <a:buSzPct val="100000"/>
              <a:buFont typeface="Arial"/>
              <a:buChar char="•"/>
            </a:pPr>
            <a:r>
              <a:rPr lang="en-US" sz="3800" b="0" i="0" u="none" strike="noStrike" cap="none" dirty="0">
                <a:solidFill>
                  <a:srgbClr val="FFD966"/>
                </a:solidFill>
                <a:sym typeface="Calibri"/>
              </a:rPr>
              <a:t>Pregnancy test</a:t>
            </a:r>
            <a:r>
              <a:rPr lang="en-US" sz="3800" b="0" i="0" u="none" strike="noStrike" cap="none" dirty="0">
                <a:solidFill>
                  <a:schemeClr val="lt1"/>
                </a:solidFill>
                <a:sym typeface="Calibri"/>
              </a:rPr>
              <a:t>: In any woman of childbearing age</a:t>
            </a:r>
          </a:p>
          <a:p>
            <a:pPr marL="285750" marR="0" lvl="0" indent="-298450" algn="l" rtl="0">
              <a:spcBef>
                <a:spcPts val="1000"/>
              </a:spcBef>
              <a:spcAft>
                <a:spcPts val="0"/>
              </a:spcAft>
              <a:buClr>
                <a:schemeClr val="lt1"/>
              </a:buClr>
              <a:buSzPct val="100000"/>
              <a:buFont typeface="Arial"/>
              <a:buChar char="•"/>
            </a:pPr>
            <a:r>
              <a:rPr lang="en-US" sz="3800" b="0" i="0" u="none" strike="noStrike" cap="none" dirty="0">
                <a:solidFill>
                  <a:srgbClr val="FFD966"/>
                </a:solidFill>
                <a:sym typeface="Calibri"/>
              </a:rPr>
              <a:t>EKG</a:t>
            </a:r>
            <a:r>
              <a:rPr lang="en-US" sz="3800" b="0" i="0" u="none" strike="noStrike" cap="none" dirty="0">
                <a:solidFill>
                  <a:schemeClr val="lt1"/>
                </a:solidFill>
                <a:sym typeface="Calibri"/>
              </a:rPr>
              <a:t>: If planning to use TCA, Lithium or Antipsychotic</a:t>
            </a:r>
          </a:p>
          <a:p>
            <a:pPr marL="285750" marR="0" lvl="0" indent="-298450" algn="l" rtl="0">
              <a:spcBef>
                <a:spcPts val="1000"/>
              </a:spcBef>
              <a:spcAft>
                <a:spcPts val="0"/>
              </a:spcAft>
              <a:buClr>
                <a:schemeClr val="lt1"/>
              </a:buClr>
              <a:buSzPct val="100000"/>
              <a:buFont typeface="Arial"/>
              <a:buChar char="•"/>
            </a:pPr>
            <a:r>
              <a:rPr lang="en-US" sz="3800" b="0" i="0" u="none" strike="noStrike" cap="none" dirty="0">
                <a:solidFill>
                  <a:srgbClr val="FFD966"/>
                </a:solidFill>
                <a:sym typeface="Calibri"/>
              </a:rPr>
              <a:t>Sleep Study</a:t>
            </a:r>
            <a:r>
              <a:rPr lang="en-US" sz="3800" b="0" i="0" u="none" strike="noStrike" cap="none" dirty="0">
                <a:solidFill>
                  <a:schemeClr val="lt1"/>
                </a:solidFill>
                <a:sym typeface="Calibri"/>
              </a:rPr>
              <a:t>: </a:t>
            </a:r>
            <a:r>
              <a:rPr lang="en-US" sz="3800" dirty="0"/>
              <a:t>S</a:t>
            </a:r>
            <a:r>
              <a:rPr lang="en-US" sz="3800" b="0" i="0" u="none" strike="noStrike" cap="none" dirty="0">
                <a:solidFill>
                  <a:schemeClr val="lt1"/>
                </a:solidFill>
                <a:sym typeface="Calibri"/>
              </a:rPr>
              <a:t>leep apnea</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Shape 528"/>
          <p:cNvSpPr txBox="1">
            <a:spLocks noGrp="1"/>
          </p:cNvSpPr>
          <p:nvPr>
            <p:ph type="title"/>
          </p:nvPr>
        </p:nvSpPr>
        <p:spPr>
          <a:xfrm>
            <a:off x="2880417" y="140600"/>
            <a:ext cx="7766706" cy="523279"/>
          </a:xfrm>
          <a:prstGeom prst="rect">
            <a:avLst/>
          </a:prstGeom>
          <a:noFill/>
          <a:ln>
            <a:noFill/>
          </a:ln>
        </p:spPr>
        <p:txBody>
          <a:bodyPr wrap="square" lIns="91425" tIns="45700" rIns="91425" bIns="45700" anchor="ctr" anchorCtr="0">
            <a:noAutofit/>
          </a:bodyPr>
          <a:lstStyle/>
          <a:p>
            <a:pPr marL="0" marR="0" lvl="0" indent="0" algn="l" rtl="0">
              <a:spcBef>
                <a:spcPts val="0"/>
              </a:spcBef>
              <a:buClr>
                <a:schemeClr val="lt1"/>
              </a:buClr>
              <a:buSzPct val="25000"/>
              <a:buFont typeface="Calibri"/>
              <a:buNone/>
            </a:pPr>
            <a:r>
              <a:rPr lang="en-US" b="1" i="0" u="none" strike="noStrike" cap="none">
                <a:solidFill>
                  <a:srgbClr val="351C75"/>
                </a:solidFill>
                <a:latin typeface="Calibri"/>
                <a:ea typeface="Calibri"/>
                <a:cs typeface="Calibri"/>
                <a:sym typeface="Calibri"/>
              </a:rPr>
              <a:t>NEUROLOGIC ETIOLOGIES</a:t>
            </a:r>
          </a:p>
        </p:txBody>
      </p:sp>
      <p:sp>
        <p:nvSpPr>
          <p:cNvPr id="529" name="Shape 529"/>
          <p:cNvSpPr txBox="1">
            <a:spLocks noGrp="1"/>
          </p:cNvSpPr>
          <p:nvPr>
            <p:ph type="body" idx="1"/>
          </p:nvPr>
        </p:nvSpPr>
        <p:spPr>
          <a:xfrm>
            <a:off x="400832" y="663879"/>
            <a:ext cx="11135639" cy="6062598"/>
          </a:xfrm>
          <a:prstGeom prst="rect">
            <a:avLst/>
          </a:prstGeom>
          <a:noFill/>
          <a:ln>
            <a:noFill/>
          </a:ln>
        </p:spPr>
        <p:txBody>
          <a:bodyPr wrap="square" lIns="91425" tIns="45700" rIns="91425" bIns="45700" anchor="ctr" anchorCtr="0">
            <a:noAutofit/>
          </a:bodyPr>
          <a:lstStyle/>
          <a:p>
            <a:pPr marL="285750" marR="0" lvl="0" indent="-273050" algn="l" rtl="0">
              <a:lnSpc>
                <a:spcPct val="90000"/>
              </a:lnSpc>
              <a:spcBef>
                <a:spcPts val="0"/>
              </a:spcBef>
              <a:spcAft>
                <a:spcPts val="0"/>
              </a:spcAft>
              <a:buClr>
                <a:srgbClr val="FFD966"/>
              </a:buClr>
              <a:buSzPct val="100000"/>
              <a:buFont typeface="Arial"/>
              <a:buChar char="•"/>
            </a:pPr>
            <a:r>
              <a:rPr lang="en-US" sz="2800" b="0" i="0" u="none" strike="noStrike" cap="none" dirty="0">
                <a:solidFill>
                  <a:srgbClr val="FFD966"/>
                </a:solidFill>
                <a:latin typeface="Calibri"/>
                <a:ea typeface="Calibri"/>
                <a:cs typeface="Calibri"/>
                <a:sym typeface="Calibri"/>
              </a:rPr>
              <a:t>CVA (OFTEN RIGHT-SIDED)</a:t>
            </a:r>
          </a:p>
          <a:p>
            <a:pPr marL="285750" marR="0" lvl="0" indent="-273050" algn="l" rtl="0">
              <a:lnSpc>
                <a:spcPct val="90000"/>
              </a:lnSpc>
              <a:spcBef>
                <a:spcPts val="1000"/>
              </a:spcBef>
              <a:spcAft>
                <a:spcPts val="0"/>
              </a:spcAft>
              <a:buClr>
                <a:srgbClr val="FFD966"/>
              </a:buClr>
              <a:buSzPct val="100000"/>
              <a:buFont typeface="Arial"/>
              <a:buChar char="•"/>
            </a:pPr>
            <a:r>
              <a:rPr lang="en-US" sz="2800" b="0" i="0" u="none" strike="noStrike" cap="none" dirty="0">
                <a:solidFill>
                  <a:srgbClr val="FFD966"/>
                </a:solidFill>
                <a:latin typeface="Calibri"/>
                <a:ea typeface="Calibri"/>
                <a:cs typeface="Calibri"/>
                <a:sym typeface="Calibri"/>
              </a:rPr>
              <a:t>SEIZURE DISORDER (RIGHT TEMPORAL)</a:t>
            </a:r>
          </a:p>
          <a:p>
            <a:pPr marL="285750" marR="0" lvl="0" indent="-273050" algn="l" rtl="0">
              <a:lnSpc>
                <a:spcPct val="90000"/>
              </a:lnSpc>
              <a:spcBef>
                <a:spcPts val="1000"/>
              </a:spcBef>
              <a:spcAft>
                <a:spcPts val="0"/>
              </a:spcAft>
              <a:buClr>
                <a:srgbClr val="FFD966"/>
              </a:buClr>
              <a:buSzPct val="100000"/>
              <a:buFont typeface="Arial"/>
              <a:buChar char="•"/>
            </a:pPr>
            <a:r>
              <a:rPr lang="en-US" sz="2800" b="0" i="0" u="none" strike="noStrike" cap="none" dirty="0">
                <a:solidFill>
                  <a:srgbClr val="FFD966"/>
                </a:solidFill>
                <a:latin typeface="Calibri"/>
                <a:ea typeface="Calibri"/>
                <a:cs typeface="Calibri"/>
                <a:sym typeface="Calibri"/>
              </a:rPr>
              <a:t>SUBDURAL HEMATOMA</a:t>
            </a:r>
          </a:p>
          <a:p>
            <a:pPr marL="285750" marR="0" lvl="0" indent="-273050" algn="l" rtl="0">
              <a:lnSpc>
                <a:spcPct val="90000"/>
              </a:lnSpc>
              <a:spcBef>
                <a:spcPts val="1000"/>
              </a:spcBef>
              <a:spcAft>
                <a:spcPts val="0"/>
              </a:spcAft>
              <a:buClr>
                <a:srgbClr val="FFD966"/>
              </a:buClr>
              <a:buSzPct val="100000"/>
              <a:buFont typeface="Arial"/>
              <a:buChar char="•"/>
            </a:pPr>
            <a:r>
              <a:rPr lang="en-US" sz="2800" b="0" i="0" u="none" strike="noStrike" cap="none" dirty="0">
                <a:solidFill>
                  <a:srgbClr val="FFD966"/>
                </a:solidFill>
                <a:latin typeface="Calibri"/>
                <a:ea typeface="Calibri"/>
                <a:cs typeface="Calibri"/>
                <a:sym typeface="Calibri"/>
              </a:rPr>
              <a:t>TRAUMATIC BRAIN INJURY: 9% DEVELOP MANIA</a:t>
            </a:r>
          </a:p>
          <a:p>
            <a:pPr marL="285750" marR="0" lvl="0" indent="-273050" algn="l" rtl="0">
              <a:lnSpc>
                <a:spcPct val="90000"/>
              </a:lnSpc>
              <a:spcBef>
                <a:spcPts val="1000"/>
              </a:spcBef>
              <a:spcAft>
                <a:spcPts val="0"/>
              </a:spcAft>
              <a:buClr>
                <a:srgbClr val="FFD966"/>
              </a:buClr>
              <a:buSzPct val="100000"/>
              <a:buFont typeface="Arial"/>
              <a:buChar char="•"/>
            </a:pPr>
            <a:r>
              <a:rPr lang="en-US" sz="2800" b="0" i="0" u="none" strike="noStrike" cap="none" dirty="0">
                <a:solidFill>
                  <a:srgbClr val="FFD966"/>
                </a:solidFill>
                <a:latin typeface="Calibri"/>
                <a:ea typeface="Calibri"/>
                <a:cs typeface="Calibri"/>
                <a:sym typeface="Calibri"/>
              </a:rPr>
              <a:t>BRAIN TUMORS</a:t>
            </a:r>
          </a:p>
          <a:p>
            <a:pPr marL="285750" marR="0" lvl="0" indent="-273050" algn="l" rtl="0">
              <a:lnSpc>
                <a:spcPct val="90000"/>
              </a:lnSpc>
              <a:spcBef>
                <a:spcPts val="1000"/>
              </a:spcBef>
              <a:spcAft>
                <a:spcPts val="0"/>
              </a:spcAft>
              <a:buClr>
                <a:srgbClr val="FFD966"/>
              </a:buClr>
              <a:buSzPct val="100000"/>
              <a:buFont typeface="Arial"/>
              <a:buChar char="•"/>
            </a:pPr>
            <a:r>
              <a:rPr lang="en-US" sz="2800" b="0" i="0" u="none" strike="noStrike" cap="none" dirty="0">
                <a:solidFill>
                  <a:srgbClr val="FFD966"/>
                </a:solidFill>
                <a:latin typeface="Calibri"/>
                <a:ea typeface="Calibri"/>
                <a:cs typeface="Calibri"/>
                <a:sym typeface="Calibri"/>
              </a:rPr>
              <a:t>MULTIPLE SCLEROSIS</a:t>
            </a:r>
          </a:p>
          <a:p>
            <a:pPr marL="285750" marR="0" lvl="0" indent="-273050" algn="l" rtl="0">
              <a:lnSpc>
                <a:spcPct val="90000"/>
              </a:lnSpc>
              <a:spcBef>
                <a:spcPts val="1000"/>
              </a:spcBef>
              <a:spcAft>
                <a:spcPts val="0"/>
              </a:spcAft>
              <a:buClr>
                <a:srgbClr val="FFD966"/>
              </a:buClr>
              <a:buSzPct val="100000"/>
              <a:buFont typeface="Arial"/>
              <a:buChar char="•"/>
            </a:pPr>
            <a:r>
              <a:rPr lang="en-US" sz="2800" b="0" i="0" u="none" strike="noStrike" cap="none" dirty="0">
                <a:solidFill>
                  <a:srgbClr val="FFD966"/>
                </a:solidFill>
                <a:latin typeface="Calibri"/>
                <a:ea typeface="Calibri"/>
                <a:cs typeface="Calibri"/>
                <a:sym typeface="Calibri"/>
              </a:rPr>
              <a:t>HUNTINGTON’S DISEASE, WILSON’S DISEASE</a:t>
            </a:r>
          </a:p>
          <a:p>
            <a:pPr marL="285750" marR="0" lvl="0" indent="-273050" algn="l" rtl="0">
              <a:lnSpc>
                <a:spcPct val="90000"/>
              </a:lnSpc>
              <a:spcBef>
                <a:spcPts val="1000"/>
              </a:spcBef>
              <a:spcAft>
                <a:spcPts val="0"/>
              </a:spcAft>
              <a:buClr>
                <a:srgbClr val="FFD966"/>
              </a:buClr>
              <a:buSzPct val="100000"/>
              <a:buFont typeface="Arial"/>
              <a:buChar char="•"/>
            </a:pPr>
            <a:r>
              <a:rPr lang="en-US" sz="2800" b="0" i="0" u="none" strike="noStrike" cap="none" dirty="0">
                <a:solidFill>
                  <a:srgbClr val="FFD966"/>
                </a:solidFill>
                <a:latin typeface="Calibri"/>
                <a:ea typeface="Calibri"/>
                <a:cs typeface="Calibri"/>
                <a:sym typeface="Calibri"/>
              </a:rPr>
              <a:t>DEMENTIA</a:t>
            </a:r>
          </a:p>
          <a:p>
            <a:pPr marL="285750" marR="0" lvl="0" indent="-273050" algn="l" rtl="0">
              <a:lnSpc>
                <a:spcPct val="90000"/>
              </a:lnSpc>
              <a:spcBef>
                <a:spcPts val="1000"/>
              </a:spcBef>
              <a:spcAft>
                <a:spcPts val="0"/>
              </a:spcAft>
              <a:buClr>
                <a:srgbClr val="FFD966"/>
              </a:buClr>
              <a:buSzPct val="100000"/>
              <a:buFont typeface="Arial"/>
              <a:buChar char="•"/>
            </a:pPr>
            <a:r>
              <a:rPr lang="en-US" sz="2800" b="0" i="0" u="none" strike="noStrike" cap="none" dirty="0">
                <a:solidFill>
                  <a:srgbClr val="FFD966"/>
                </a:solidFill>
                <a:latin typeface="Calibri"/>
                <a:ea typeface="Calibri"/>
                <a:cs typeface="Calibri"/>
                <a:sym typeface="Calibri"/>
              </a:rPr>
              <a:t>KLEINE-LEVIN SYNDROME</a:t>
            </a:r>
          </a:p>
          <a:p>
            <a:pPr marL="285750" marR="0" lvl="0" indent="-273050" algn="l" rtl="0">
              <a:lnSpc>
                <a:spcPct val="90000"/>
              </a:lnSpc>
              <a:spcBef>
                <a:spcPts val="1000"/>
              </a:spcBef>
              <a:spcAft>
                <a:spcPts val="0"/>
              </a:spcAft>
              <a:buClr>
                <a:srgbClr val="FFD966"/>
              </a:buClr>
              <a:buSzPct val="100000"/>
              <a:buFont typeface="Arial"/>
              <a:buChar char="•"/>
            </a:pPr>
            <a:r>
              <a:rPr lang="en-US" sz="2800" b="0" i="0" u="none" strike="noStrike" cap="none" dirty="0">
                <a:solidFill>
                  <a:srgbClr val="FFD966"/>
                </a:solidFill>
                <a:latin typeface="Calibri"/>
                <a:ea typeface="Calibri"/>
                <a:cs typeface="Calibri"/>
                <a:sym typeface="Calibri"/>
              </a:rPr>
              <a:t>INFECTIOUS ETIOLOGIES</a:t>
            </a:r>
          </a:p>
          <a:p>
            <a:pPr marL="742950" marR="0" lvl="1" indent="-273050" algn="l" rtl="0">
              <a:lnSpc>
                <a:spcPct val="90000"/>
              </a:lnSpc>
              <a:spcBef>
                <a:spcPts val="1000"/>
              </a:spcBef>
              <a:spcAft>
                <a:spcPts val="0"/>
              </a:spcAft>
              <a:buClr>
                <a:srgbClr val="FFD966"/>
              </a:buClr>
              <a:buSzPct val="100000"/>
              <a:buFont typeface="Arial"/>
              <a:buChar char="•"/>
            </a:pPr>
            <a:r>
              <a:rPr lang="en-US" sz="2800" b="0" i="0" u="none" strike="noStrike" cap="none" dirty="0">
                <a:solidFill>
                  <a:srgbClr val="FFD966"/>
                </a:solidFill>
                <a:latin typeface="Calibri"/>
                <a:ea typeface="Calibri"/>
                <a:cs typeface="Calibri"/>
                <a:sym typeface="Calibri"/>
              </a:rPr>
              <a:t>HIV, NEUROSYPHILIS, LYME DISEASE, VIRAL ENCEPHALITIS, </a:t>
            </a:r>
            <a:endParaRPr lang="en-US" sz="2800" b="0" i="0" u="none" strike="noStrike" cap="none" dirty="0" smtClean="0">
              <a:solidFill>
                <a:srgbClr val="FFD966"/>
              </a:solidFill>
              <a:latin typeface="Calibri"/>
              <a:ea typeface="Calibri"/>
              <a:cs typeface="Calibri"/>
              <a:sym typeface="Calibri"/>
            </a:endParaRPr>
          </a:p>
          <a:p>
            <a:pPr marL="927100" lvl="2" indent="0">
              <a:lnSpc>
                <a:spcPct val="90000"/>
              </a:lnSpc>
              <a:spcBef>
                <a:spcPts val="1000"/>
              </a:spcBef>
              <a:spcAft>
                <a:spcPts val="0"/>
              </a:spcAft>
              <a:buClr>
                <a:srgbClr val="FFD966"/>
              </a:buClr>
              <a:buNone/>
            </a:pPr>
            <a:r>
              <a:rPr lang="en-US" sz="2800" b="0" i="0" u="none" strike="noStrike" cap="none" dirty="0" smtClean="0">
                <a:solidFill>
                  <a:srgbClr val="FFD966"/>
                </a:solidFill>
                <a:latin typeface="Calibri"/>
                <a:ea typeface="Calibri"/>
                <a:cs typeface="Calibri"/>
                <a:sym typeface="Calibri"/>
              </a:rPr>
              <a:t>CRYPTOCOCCAL </a:t>
            </a:r>
            <a:r>
              <a:rPr lang="en-US" sz="2800" b="0" i="0" u="none" strike="noStrike" cap="none" dirty="0">
                <a:solidFill>
                  <a:srgbClr val="FFD966"/>
                </a:solidFill>
                <a:latin typeface="Calibri"/>
                <a:ea typeface="Calibri"/>
                <a:cs typeface="Calibri"/>
                <a:sym typeface="Calibri"/>
              </a:rPr>
              <a:t>MENINGITIS</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Shape 535"/>
          <p:cNvSpPr txBox="1">
            <a:spLocks noGrp="1"/>
          </p:cNvSpPr>
          <p:nvPr>
            <p:ph type="title"/>
          </p:nvPr>
        </p:nvSpPr>
        <p:spPr>
          <a:xfrm>
            <a:off x="504450" y="123818"/>
            <a:ext cx="7086323" cy="364697"/>
          </a:xfrm>
          <a:prstGeom prst="rect">
            <a:avLst/>
          </a:prstGeom>
          <a:noFill/>
          <a:ln>
            <a:noFill/>
          </a:ln>
        </p:spPr>
        <p:txBody>
          <a:bodyPr wrap="square" lIns="91425" tIns="45700" rIns="91425" bIns="45700" anchor="ctr" anchorCtr="0">
            <a:noAutofit/>
          </a:bodyPr>
          <a:lstStyle/>
          <a:p>
            <a:pPr marL="0" marR="0" lvl="0" indent="0" algn="l" rtl="0">
              <a:spcBef>
                <a:spcPts val="0"/>
              </a:spcBef>
              <a:buClr>
                <a:schemeClr val="lt1"/>
              </a:buClr>
              <a:buSzPct val="25000"/>
              <a:buFont typeface="Calibri"/>
              <a:buNone/>
            </a:pPr>
            <a:r>
              <a:rPr lang="en-US" sz="3600"/>
              <a:t>OTHER </a:t>
            </a:r>
            <a:r>
              <a:rPr lang="en-US" sz="3600" b="1" i="0" u="none" strike="noStrike" cap="none">
                <a:solidFill>
                  <a:srgbClr val="351C75"/>
                </a:solidFill>
                <a:latin typeface="Calibri"/>
                <a:ea typeface="Calibri"/>
                <a:cs typeface="Calibri"/>
                <a:sym typeface="Calibri"/>
              </a:rPr>
              <a:t>MEDICAL ETIOLOGIES</a:t>
            </a:r>
          </a:p>
        </p:txBody>
      </p:sp>
      <p:sp>
        <p:nvSpPr>
          <p:cNvPr id="536" name="Shape 536"/>
          <p:cNvSpPr txBox="1">
            <a:spLocks noGrp="1"/>
          </p:cNvSpPr>
          <p:nvPr>
            <p:ph type="body" idx="1"/>
          </p:nvPr>
        </p:nvSpPr>
        <p:spPr>
          <a:xfrm>
            <a:off x="363255" y="588724"/>
            <a:ext cx="8768045" cy="6104176"/>
          </a:xfrm>
          <a:prstGeom prst="rect">
            <a:avLst/>
          </a:prstGeom>
          <a:noFill/>
          <a:ln>
            <a:noFill/>
          </a:ln>
        </p:spPr>
        <p:txBody>
          <a:bodyPr wrap="square" lIns="91425" tIns="45700" rIns="91425" bIns="45700" anchor="ctr" anchorCtr="0">
            <a:noAutofit/>
          </a:bodyPr>
          <a:lstStyle/>
          <a:p>
            <a:pPr marL="285750" marR="0" lvl="0" indent="-260350" algn="l" rtl="0">
              <a:spcBef>
                <a:spcPts val="0"/>
              </a:spcBef>
              <a:spcAft>
                <a:spcPts val="0"/>
              </a:spcAft>
              <a:buClr>
                <a:schemeClr val="lt1"/>
              </a:buClr>
              <a:buSzPct val="100000"/>
              <a:buFont typeface="Arial"/>
              <a:buChar char="•"/>
            </a:pPr>
            <a:r>
              <a:rPr lang="en-US" sz="2900" b="1" i="0" u="none" strike="noStrike" cap="none" dirty="0">
                <a:solidFill>
                  <a:srgbClr val="FFD474"/>
                </a:solidFill>
              </a:rPr>
              <a:t>ENDOCRINE</a:t>
            </a:r>
          </a:p>
          <a:p>
            <a:pPr marL="742950" marR="0" lvl="1" indent="-260350" algn="l" rtl="0">
              <a:spcBef>
                <a:spcPts val="1000"/>
              </a:spcBef>
              <a:spcAft>
                <a:spcPts val="0"/>
              </a:spcAft>
              <a:buClr>
                <a:schemeClr val="lt1"/>
              </a:buClr>
              <a:buSzPct val="100000"/>
              <a:buFont typeface="Arial"/>
              <a:buChar char="•"/>
            </a:pPr>
            <a:r>
              <a:rPr lang="en-US" sz="2900" b="0" i="0" u="none" strike="noStrike" cap="none" dirty="0">
                <a:solidFill>
                  <a:schemeClr val="lt1"/>
                </a:solidFill>
                <a:sym typeface="Calibri"/>
              </a:rPr>
              <a:t>Hypo or Hyperthyroidism</a:t>
            </a:r>
          </a:p>
          <a:p>
            <a:pPr marL="742950" marR="0" lvl="1" indent="-260350" algn="l" rtl="0">
              <a:spcBef>
                <a:spcPts val="1000"/>
              </a:spcBef>
              <a:spcAft>
                <a:spcPts val="0"/>
              </a:spcAft>
              <a:buClr>
                <a:schemeClr val="lt1"/>
              </a:buClr>
              <a:buSzPct val="100000"/>
              <a:buFont typeface="Arial"/>
              <a:buChar char="•"/>
            </a:pPr>
            <a:r>
              <a:rPr lang="en-US" sz="2900" b="0" i="0" u="none" strike="noStrike" cap="none" dirty="0" err="1">
                <a:solidFill>
                  <a:schemeClr val="lt1"/>
                </a:solidFill>
                <a:sym typeface="Calibri"/>
              </a:rPr>
              <a:t>Hypercortisolemia</a:t>
            </a:r>
            <a:endParaRPr lang="en-US" sz="2900" b="0" i="0" u="none" strike="noStrike" cap="none" dirty="0">
              <a:solidFill>
                <a:schemeClr val="lt1"/>
              </a:solidFill>
              <a:sym typeface="Calibri"/>
            </a:endParaRPr>
          </a:p>
          <a:p>
            <a:pPr marL="742950" marR="0" lvl="1" indent="-260350" algn="l" rtl="0">
              <a:spcBef>
                <a:spcPts val="1000"/>
              </a:spcBef>
              <a:spcAft>
                <a:spcPts val="0"/>
              </a:spcAft>
              <a:buClr>
                <a:schemeClr val="lt1"/>
              </a:buClr>
              <a:buSzPct val="100000"/>
              <a:buFont typeface="Arial"/>
              <a:buChar char="•"/>
            </a:pPr>
            <a:r>
              <a:rPr lang="en-US" sz="2900" b="0" i="0" u="none" strike="noStrike" cap="none" dirty="0">
                <a:solidFill>
                  <a:schemeClr val="lt1"/>
                </a:solidFill>
                <a:sym typeface="Calibri"/>
              </a:rPr>
              <a:t>Carcinoid </a:t>
            </a:r>
          </a:p>
          <a:p>
            <a:pPr marL="742950" marR="0" lvl="1" indent="-260350" algn="l" rtl="0">
              <a:spcBef>
                <a:spcPts val="1000"/>
              </a:spcBef>
              <a:spcAft>
                <a:spcPts val="0"/>
              </a:spcAft>
              <a:buClr>
                <a:schemeClr val="lt1"/>
              </a:buClr>
              <a:buSzPct val="100000"/>
              <a:buFont typeface="Arial"/>
              <a:buChar char="•"/>
            </a:pPr>
            <a:r>
              <a:rPr lang="en-US" sz="2900" dirty="0" err="1"/>
              <a:t>Pheochromocytoma</a:t>
            </a:r>
            <a:endParaRPr lang="en-US" sz="2900" dirty="0"/>
          </a:p>
          <a:p>
            <a:pPr marL="285750" marR="0" lvl="0" indent="-260350" algn="l" rtl="0">
              <a:spcBef>
                <a:spcPts val="1000"/>
              </a:spcBef>
              <a:spcAft>
                <a:spcPts val="0"/>
              </a:spcAft>
              <a:buClr>
                <a:schemeClr val="lt1"/>
              </a:buClr>
              <a:buSzPct val="100000"/>
              <a:buFont typeface="Arial"/>
              <a:buChar char="•"/>
            </a:pPr>
            <a:r>
              <a:rPr lang="en-US" sz="2900" b="1" i="0" u="none" strike="noStrike" cap="none" dirty="0">
                <a:solidFill>
                  <a:srgbClr val="FFD474"/>
                </a:solidFill>
              </a:rPr>
              <a:t>SLEEP APNEA</a:t>
            </a:r>
          </a:p>
          <a:p>
            <a:pPr marL="285750" marR="0" lvl="0" indent="-260350" algn="l" rtl="0">
              <a:spcBef>
                <a:spcPts val="1000"/>
              </a:spcBef>
              <a:spcAft>
                <a:spcPts val="0"/>
              </a:spcAft>
              <a:buClr>
                <a:schemeClr val="lt1"/>
              </a:buClr>
              <a:buSzPct val="100000"/>
              <a:buFont typeface="Arial"/>
              <a:buChar char="•"/>
            </a:pPr>
            <a:r>
              <a:rPr lang="en-US" sz="2900" b="1" i="0" u="none" strike="noStrike" cap="none" dirty="0">
                <a:solidFill>
                  <a:srgbClr val="FFD474"/>
                </a:solidFill>
              </a:rPr>
              <a:t>METABOLIC</a:t>
            </a:r>
          </a:p>
          <a:p>
            <a:pPr marL="742950" marR="0" lvl="1" indent="-260350" algn="l" rtl="0">
              <a:spcBef>
                <a:spcPts val="1000"/>
              </a:spcBef>
              <a:spcAft>
                <a:spcPts val="0"/>
              </a:spcAft>
              <a:buClr>
                <a:schemeClr val="lt1"/>
              </a:buClr>
              <a:buSzPct val="100000"/>
              <a:buFont typeface="Arial"/>
              <a:buChar char="•"/>
            </a:pPr>
            <a:r>
              <a:rPr lang="en-US" sz="2900" b="0" i="0" u="none" strike="noStrike" cap="none" dirty="0">
                <a:solidFill>
                  <a:schemeClr val="lt1"/>
                </a:solidFill>
                <a:sym typeface="Calibri"/>
              </a:rPr>
              <a:t>Uremia</a:t>
            </a:r>
          </a:p>
          <a:p>
            <a:pPr marL="742950" marR="0" lvl="1" indent="-260350" algn="l" rtl="0">
              <a:spcBef>
                <a:spcPts val="1000"/>
              </a:spcBef>
              <a:spcAft>
                <a:spcPts val="0"/>
              </a:spcAft>
              <a:buClr>
                <a:schemeClr val="lt1"/>
              </a:buClr>
              <a:buSzPct val="100000"/>
              <a:buFont typeface="Arial"/>
              <a:buChar char="•"/>
            </a:pPr>
            <a:r>
              <a:rPr lang="en-US" sz="2900" b="0" i="0" u="none" strike="noStrike" cap="none" dirty="0">
                <a:solidFill>
                  <a:schemeClr val="lt1"/>
                </a:solidFill>
                <a:sym typeface="Calibri"/>
              </a:rPr>
              <a:t>Vitamin B12 deficiency</a:t>
            </a:r>
          </a:p>
          <a:p>
            <a:pPr marL="742950" marR="0" lvl="1" indent="-260350" algn="l" rtl="0">
              <a:spcBef>
                <a:spcPts val="1000"/>
              </a:spcBef>
              <a:spcAft>
                <a:spcPts val="0"/>
              </a:spcAft>
              <a:buClr>
                <a:schemeClr val="lt1"/>
              </a:buClr>
              <a:buSzPct val="100000"/>
              <a:buFont typeface="Arial"/>
              <a:buChar char="•"/>
            </a:pPr>
            <a:r>
              <a:rPr lang="en-US" sz="2900" dirty="0"/>
              <a:t>Porphyria</a:t>
            </a:r>
          </a:p>
          <a:p>
            <a:pPr marL="742950" marR="0" lvl="1" indent="-260350" algn="l" rtl="0">
              <a:spcBef>
                <a:spcPts val="1000"/>
              </a:spcBef>
              <a:spcAft>
                <a:spcPts val="0"/>
              </a:spcAft>
              <a:buClr>
                <a:schemeClr val="lt1"/>
              </a:buClr>
              <a:buSzPct val="100000"/>
              <a:buFont typeface="Arial"/>
              <a:buChar char="•"/>
            </a:pPr>
            <a:r>
              <a:rPr lang="en-US" sz="2900" b="0" i="0" u="none" strike="noStrike" cap="none" dirty="0">
                <a:solidFill>
                  <a:schemeClr val="lt1"/>
                </a:solidFill>
                <a:sym typeface="Calibri"/>
              </a:rPr>
              <a:t>Hemodialysis</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Shape 601"/>
          <p:cNvSpPr txBox="1">
            <a:spLocks noGrp="1"/>
          </p:cNvSpPr>
          <p:nvPr>
            <p:ph type="body" idx="1"/>
          </p:nvPr>
        </p:nvSpPr>
        <p:spPr>
          <a:xfrm>
            <a:off x="363255" y="250521"/>
            <a:ext cx="11511419" cy="6288065"/>
          </a:xfrm>
          <a:prstGeom prst="rect">
            <a:avLst/>
          </a:prstGeom>
        </p:spPr>
        <p:txBody>
          <a:bodyPr wrap="square" lIns="91425" tIns="91425" rIns="91425" bIns="91425" anchor="ctr" anchorCtr="0">
            <a:noAutofit/>
          </a:bodyPr>
          <a:lstStyle/>
          <a:p>
            <a:pPr lvl="0">
              <a:spcBef>
                <a:spcPts val="0"/>
              </a:spcBef>
              <a:buNone/>
            </a:pPr>
            <a:r>
              <a:rPr lang="en-US" sz="3600" dirty="0"/>
              <a:t>A 72 year old married male physician presented to the hospital for bladder cancer resection. He has no psychiatric history and has been working as an ER physician until a few days before hospitalization. Basic labs: CBC, CMP were WNL. He had a 7 day uneventful hospital stay. One week after discharge, the patient’s wife calls and yells at the urologist and says, “You all have done something to my husband- he has gone crazy! He is spending money, talking non-stop, can’t stay focused on anything, keeps starting projects and not finishing them, is angry at me all the time and says he wants to leave me. Please fix him!!!”</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Shape 541"/>
          <p:cNvSpPr txBox="1">
            <a:spLocks noGrp="1"/>
          </p:cNvSpPr>
          <p:nvPr>
            <p:ph type="title"/>
          </p:nvPr>
        </p:nvSpPr>
        <p:spPr>
          <a:xfrm>
            <a:off x="370721" y="114200"/>
            <a:ext cx="11250600" cy="699992"/>
          </a:xfrm>
          <a:prstGeom prst="rect">
            <a:avLst/>
          </a:prstGeom>
          <a:noFill/>
          <a:ln>
            <a:noFill/>
          </a:ln>
        </p:spPr>
        <p:txBody>
          <a:bodyPr wrap="square" lIns="91425" tIns="45700" rIns="91425" bIns="45700" anchor="ctr" anchorCtr="0">
            <a:noAutofit/>
          </a:bodyPr>
          <a:lstStyle/>
          <a:p>
            <a:pPr marL="0" marR="0" lvl="0" indent="0" algn="l" rtl="0">
              <a:spcBef>
                <a:spcPts val="0"/>
              </a:spcBef>
              <a:buClr>
                <a:schemeClr val="lt1"/>
              </a:buClr>
              <a:buSzPct val="25000"/>
              <a:buFont typeface="Calibri"/>
              <a:buNone/>
            </a:pPr>
            <a:r>
              <a:rPr lang="en-US" sz="3800" b="1" i="0" u="none" strike="noStrike" cap="none">
                <a:solidFill>
                  <a:srgbClr val="351C75"/>
                </a:solidFill>
                <a:latin typeface="Calibri"/>
                <a:ea typeface="Calibri"/>
                <a:cs typeface="Calibri"/>
                <a:sym typeface="Calibri"/>
              </a:rPr>
              <a:t>ORBITAL-FRONTAL SYNDROME </a:t>
            </a:r>
            <a:r>
              <a:rPr lang="en-US" sz="3800"/>
              <a:t>PRESENTING</a:t>
            </a:r>
            <a:r>
              <a:rPr lang="en-US" sz="3800" b="1" i="0" u="none" strike="noStrike" cap="none">
                <a:solidFill>
                  <a:srgbClr val="351C75"/>
                </a:solidFill>
                <a:latin typeface="Calibri"/>
                <a:ea typeface="Calibri"/>
                <a:cs typeface="Calibri"/>
                <a:sym typeface="Calibri"/>
              </a:rPr>
              <a:t> AS MANIA</a:t>
            </a:r>
          </a:p>
        </p:txBody>
      </p:sp>
      <p:sp>
        <p:nvSpPr>
          <p:cNvPr id="542" name="Shape 542"/>
          <p:cNvSpPr txBox="1">
            <a:spLocks noGrp="1"/>
          </p:cNvSpPr>
          <p:nvPr>
            <p:ph type="body" idx="1"/>
          </p:nvPr>
        </p:nvSpPr>
        <p:spPr>
          <a:xfrm>
            <a:off x="463464" y="688932"/>
            <a:ext cx="10434180" cy="6043808"/>
          </a:xfrm>
          <a:prstGeom prst="rect">
            <a:avLst/>
          </a:prstGeom>
          <a:noFill/>
          <a:ln>
            <a:noFill/>
          </a:ln>
        </p:spPr>
        <p:txBody>
          <a:bodyPr wrap="square" lIns="91425" tIns="45700" rIns="91425" bIns="45700" anchor="ctr" anchorCtr="0">
            <a:noAutofit/>
          </a:bodyPr>
          <a:lstStyle/>
          <a:p>
            <a:pPr marL="285750" marR="0" lvl="0" indent="-285750" algn="l" rtl="0">
              <a:spcBef>
                <a:spcPts val="0"/>
              </a:spcBef>
              <a:spcAft>
                <a:spcPts val="0"/>
              </a:spcAft>
              <a:buClr>
                <a:srgbClr val="FFD966"/>
              </a:buClr>
              <a:buSzPct val="100000"/>
              <a:buFont typeface="Arial"/>
              <a:buChar char="•"/>
            </a:pPr>
            <a:r>
              <a:rPr lang="en-US" sz="2800" b="0" i="0" u="none" strike="noStrike" cap="none" dirty="0">
                <a:solidFill>
                  <a:srgbClr val="FFD966"/>
                </a:solidFill>
                <a:latin typeface="Calibri"/>
                <a:ea typeface="Calibri"/>
                <a:cs typeface="Calibri"/>
                <a:sym typeface="Calibri"/>
              </a:rPr>
              <a:t>Disinhibited behavior</a:t>
            </a:r>
          </a:p>
          <a:p>
            <a:pPr marL="742950" marR="0" lvl="1" indent="-298450" algn="l" rtl="0">
              <a:spcBef>
                <a:spcPts val="1000"/>
              </a:spcBef>
              <a:spcAft>
                <a:spcPts val="0"/>
              </a:spcAft>
              <a:buClr>
                <a:schemeClr val="lt1"/>
              </a:buClr>
              <a:buSzPct val="100000"/>
              <a:buFont typeface="Arial"/>
              <a:buChar char="•"/>
            </a:pPr>
            <a:r>
              <a:rPr lang="en-US" sz="2800" b="0" i="0" u="none" strike="noStrike" cap="none" dirty="0">
                <a:solidFill>
                  <a:schemeClr val="lt1"/>
                </a:solidFill>
                <a:latin typeface="Calibri"/>
                <a:ea typeface="Calibri"/>
                <a:cs typeface="Calibri"/>
                <a:sym typeface="Calibri"/>
              </a:rPr>
              <a:t>Sexually disinhibited</a:t>
            </a:r>
          </a:p>
          <a:p>
            <a:pPr marL="742950" marR="0" lvl="1" indent="-298450" algn="l" rtl="0">
              <a:spcBef>
                <a:spcPts val="1000"/>
              </a:spcBef>
              <a:spcAft>
                <a:spcPts val="0"/>
              </a:spcAft>
              <a:buClr>
                <a:schemeClr val="lt1"/>
              </a:buClr>
              <a:buSzPct val="100000"/>
              <a:buFont typeface="Arial"/>
              <a:buChar char="•"/>
            </a:pPr>
            <a:r>
              <a:rPr lang="en-US" sz="2800" b="0" i="0" u="none" strike="noStrike" cap="none" dirty="0">
                <a:solidFill>
                  <a:schemeClr val="lt1"/>
                </a:solidFill>
                <a:latin typeface="Calibri"/>
                <a:ea typeface="Calibri"/>
                <a:cs typeface="Calibri"/>
                <a:sym typeface="Calibri"/>
              </a:rPr>
              <a:t>Aggressive</a:t>
            </a:r>
          </a:p>
          <a:p>
            <a:pPr marL="742950" marR="0" lvl="1" indent="-298450" algn="l" rtl="0">
              <a:spcBef>
                <a:spcPts val="1000"/>
              </a:spcBef>
              <a:spcAft>
                <a:spcPts val="0"/>
              </a:spcAft>
              <a:buClr>
                <a:schemeClr val="lt1"/>
              </a:buClr>
              <a:buSzPct val="100000"/>
              <a:buFont typeface="Arial"/>
              <a:buChar char="•"/>
            </a:pPr>
            <a:r>
              <a:rPr lang="en-US" sz="2800" b="0" i="0" u="none" strike="noStrike" cap="none" dirty="0">
                <a:solidFill>
                  <a:schemeClr val="lt1"/>
                </a:solidFill>
                <a:latin typeface="Calibri"/>
                <a:ea typeface="Calibri"/>
                <a:cs typeface="Calibri"/>
                <a:sym typeface="Calibri"/>
              </a:rPr>
              <a:t>Impulsive</a:t>
            </a:r>
          </a:p>
          <a:p>
            <a:pPr marL="742950" marR="0" lvl="1" indent="-298450" algn="l" rtl="0">
              <a:spcBef>
                <a:spcPts val="1000"/>
              </a:spcBef>
              <a:spcAft>
                <a:spcPts val="0"/>
              </a:spcAft>
              <a:buClr>
                <a:schemeClr val="lt1"/>
              </a:buClr>
              <a:buSzPct val="100000"/>
              <a:buFont typeface="Arial"/>
              <a:buChar char="•"/>
            </a:pPr>
            <a:r>
              <a:rPr lang="en-US" sz="2800" b="0" i="0" u="none" strike="noStrike" cap="none" dirty="0">
                <a:solidFill>
                  <a:schemeClr val="lt1"/>
                </a:solidFill>
                <a:latin typeface="Calibri"/>
                <a:ea typeface="Calibri"/>
                <a:cs typeface="Calibri"/>
                <a:sym typeface="Calibri"/>
              </a:rPr>
              <a:t>Incoherent language</a:t>
            </a:r>
          </a:p>
          <a:p>
            <a:pPr marL="742950" marR="0" lvl="1" indent="-298450" algn="l" rtl="0">
              <a:spcBef>
                <a:spcPts val="1000"/>
              </a:spcBef>
              <a:spcAft>
                <a:spcPts val="0"/>
              </a:spcAft>
              <a:buClr>
                <a:schemeClr val="lt1"/>
              </a:buClr>
              <a:buSzPct val="100000"/>
              <a:buFont typeface="Arial"/>
              <a:buChar char="•"/>
            </a:pPr>
            <a:r>
              <a:rPr lang="en-US" sz="2800" b="0" i="0" u="none" strike="noStrike" cap="none" dirty="0">
                <a:solidFill>
                  <a:schemeClr val="lt1"/>
                </a:solidFill>
                <a:latin typeface="Calibri"/>
                <a:ea typeface="Calibri"/>
                <a:cs typeface="Calibri"/>
                <a:sym typeface="Calibri"/>
              </a:rPr>
              <a:t>Socially inappropriate</a:t>
            </a:r>
          </a:p>
          <a:p>
            <a:pPr marL="285750" marR="0" lvl="0" indent="-298450" algn="l" rtl="0">
              <a:spcBef>
                <a:spcPts val="1000"/>
              </a:spcBef>
              <a:spcAft>
                <a:spcPts val="0"/>
              </a:spcAft>
              <a:buClr>
                <a:srgbClr val="FFD966"/>
              </a:buClr>
              <a:buSzPct val="100000"/>
              <a:buFont typeface="Arial"/>
              <a:buChar char="•"/>
            </a:pPr>
            <a:r>
              <a:rPr lang="en-US" sz="2800" b="0" i="0" u="none" strike="noStrike" cap="none" dirty="0">
                <a:solidFill>
                  <a:srgbClr val="FFD966"/>
                </a:solidFill>
                <a:latin typeface="Calibri"/>
                <a:ea typeface="Calibri"/>
                <a:cs typeface="Calibri"/>
                <a:sym typeface="Calibri"/>
              </a:rPr>
              <a:t>Mood</a:t>
            </a:r>
          </a:p>
          <a:p>
            <a:pPr marL="742950" marR="0" lvl="1" indent="-298450" algn="l" rtl="0">
              <a:spcBef>
                <a:spcPts val="1000"/>
              </a:spcBef>
              <a:spcAft>
                <a:spcPts val="0"/>
              </a:spcAft>
              <a:buClr>
                <a:schemeClr val="lt1"/>
              </a:buClr>
              <a:buSzPct val="100000"/>
              <a:buFont typeface="Arial"/>
              <a:buChar char="•"/>
            </a:pPr>
            <a:r>
              <a:rPr lang="en-US" sz="2800" b="0" i="0" u="none" strike="noStrike" cap="none" dirty="0">
                <a:solidFill>
                  <a:schemeClr val="lt1"/>
                </a:solidFill>
                <a:latin typeface="Calibri"/>
                <a:ea typeface="Calibri"/>
                <a:cs typeface="Calibri"/>
                <a:sym typeface="Calibri"/>
              </a:rPr>
              <a:t>Irritable, labile</a:t>
            </a:r>
          </a:p>
          <a:p>
            <a:pPr marL="285750" marR="0" lvl="0" indent="-298450" algn="l" rtl="0">
              <a:spcBef>
                <a:spcPts val="1000"/>
              </a:spcBef>
              <a:spcAft>
                <a:spcPts val="0"/>
              </a:spcAft>
              <a:buClr>
                <a:srgbClr val="FFD966"/>
              </a:buClr>
              <a:buSzPct val="100000"/>
              <a:buFont typeface="Arial"/>
              <a:buChar char="•"/>
            </a:pPr>
            <a:r>
              <a:rPr lang="en-US" sz="2800" b="0" i="0" u="none" strike="noStrike" cap="none" dirty="0">
                <a:solidFill>
                  <a:srgbClr val="FFD966"/>
                </a:solidFill>
                <a:latin typeface="Calibri"/>
                <a:ea typeface="Calibri"/>
                <a:cs typeface="Calibri"/>
                <a:sym typeface="Calibri"/>
              </a:rPr>
              <a:t>Psychosis</a:t>
            </a:r>
          </a:p>
          <a:p>
            <a:pPr marL="742950" marR="0" lvl="1" indent="-298450" algn="l" rtl="0">
              <a:spcBef>
                <a:spcPts val="1000"/>
              </a:spcBef>
              <a:spcAft>
                <a:spcPts val="0"/>
              </a:spcAft>
              <a:buClr>
                <a:schemeClr val="lt1"/>
              </a:buClr>
              <a:buSzPct val="100000"/>
              <a:buFont typeface="Arial"/>
              <a:buChar char="•"/>
            </a:pPr>
            <a:r>
              <a:rPr lang="en-US" sz="2800" b="0" i="0" u="none" strike="noStrike" cap="none" dirty="0">
                <a:solidFill>
                  <a:schemeClr val="lt1"/>
                </a:solidFill>
                <a:latin typeface="Calibri"/>
                <a:ea typeface="Calibri"/>
                <a:cs typeface="Calibri"/>
                <a:sym typeface="Calibri"/>
              </a:rPr>
              <a:t>Delusions</a:t>
            </a:r>
          </a:p>
          <a:p>
            <a:pPr marL="742950" marR="0" lvl="1" indent="-298450" algn="l" rtl="0">
              <a:spcBef>
                <a:spcPts val="1000"/>
              </a:spcBef>
              <a:spcAft>
                <a:spcPts val="0"/>
              </a:spcAft>
              <a:buClr>
                <a:schemeClr val="lt1"/>
              </a:buClr>
              <a:buSzPct val="100000"/>
              <a:buFont typeface="Arial"/>
              <a:buChar char="•"/>
            </a:pPr>
            <a:r>
              <a:rPr lang="en-US" sz="2800" b="0" i="0" u="none" strike="noStrike" cap="none" dirty="0">
                <a:solidFill>
                  <a:schemeClr val="lt1"/>
                </a:solidFill>
                <a:latin typeface="Calibri"/>
                <a:ea typeface="Calibri"/>
                <a:cs typeface="Calibri"/>
                <a:sym typeface="Calibri"/>
              </a:rPr>
              <a:t>Confabulation</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Shape 547"/>
          <p:cNvSpPr txBox="1">
            <a:spLocks noGrp="1"/>
          </p:cNvSpPr>
          <p:nvPr>
            <p:ph type="title"/>
          </p:nvPr>
        </p:nvSpPr>
        <p:spPr>
          <a:xfrm>
            <a:off x="2683412" y="125261"/>
            <a:ext cx="6661004" cy="726510"/>
          </a:xfrm>
          <a:prstGeom prst="rect">
            <a:avLst/>
          </a:prstGeom>
          <a:noFill/>
          <a:ln>
            <a:noFill/>
          </a:ln>
        </p:spPr>
        <p:txBody>
          <a:bodyPr wrap="square" lIns="91425" tIns="45700" rIns="91425" bIns="45700" anchor="ctr" anchorCtr="0">
            <a:noAutofit/>
          </a:bodyPr>
          <a:lstStyle/>
          <a:p>
            <a:pPr marL="0" marR="0" lvl="0" indent="0" algn="l" rtl="0">
              <a:spcBef>
                <a:spcPts val="0"/>
              </a:spcBef>
              <a:buClr>
                <a:schemeClr val="lt1"/>
              </a:buClr>
              <a:buSzPct val="25000"/>
              <a:buFont typeface="Calibri"/>
              <a:buNone/>
            </a:pPr>
            <a:r>
              <a:rPr lang="en-US" sz="3600" b="1" i="0" u="none" strike="noStrike" cap="none" dirty="0">
                <a:solidFill>
                  <a:srgbClr val="351C75"/>
                </a:solidFill>
                <a:latin typeface="Calibri"/>
                <a:ea typeface="Calibri"/>
                <a:cs typeface="Calibri"/>
                <a:sym typeface="Calibri"/>
              </a:rPr>
              <a:t>PRIMARY VS SECONDARY </a:t>
            </a:r>
            <a:r>
              <a:rPr lang="en-US" sz="3600" i="0" u="none" strike="noStrike" cap="none" dirty="0">
                <a:solidFill>
                  <a:srgbClr val="351C75"/>
                </a:solidFill>
                <a:latin typeface="Calibri"/>
                <a:ea typeface="Calibri"/>
                <a:cs typeface="Calibri"/>
                <a:sym typeface="Calibri"/>
              </a:rPr>
              <a:t>MANIA</a:t>
            </a:r>
          </a:p>
        </p:txBody>
      </p:sp>
      <p:graphicFrame>
        <p:nvGraphicFramePr>
          <p:cNvPr id="548" name="Shape 548"/>
          <p:cNvGraphicFramePr/>
          <p:nvPr>
            <p:extLst>
              <p:ext uri="{D42A27DB-BD31-4B8C-83A1-F6EECF244321}">
                <p14:modId xmlns:p14="http://schemas.microsoft.com/office/powerpoint/2010/main" val="1626491378"/>
              </p:ext>
            </p:extLst>
          </p:nvPr>
        </p:nvGraphicFramePr>
        <p:xfrm>
          <a:off x="350729" y="951978"/>
          <a:ext cx="11561522" cy="5611659"/>
        </p:xfrm>
        <a:graphic>
          <a:graphicData uri="http://schemas.openxmlformats.org/drawingml/2006/table">
            <a:tbl>
              <a:tblPr firstRow="1" bandRow="1">
                <a:noFill/>
                <a:tableStyleId>{C663D8C3-A3AF-4663-BEB3-28AE3735405F}</a:tableStyleId>
              </a:tblPr>
              <a:tblGrid>
                <a:gridCol w="5780761">
                  <a:extLst>
                    <a:ext uri="{9D8B030D-6E8A-4147-A177-3AD203B41FA5}">
                      <a16:colId xmlns:a16="http://schemas.microsoft.com/office/drawing/2014/main" val="20000"/>
                    </a:ext>
                  </a:extLst>
                </a:gridCol>
                <a:gridCol w="5780761">
                  <a:extLst>
                    <a:ext uri="{9D8B030D-6E8A-4147-A177-3AD203B41FA5}">
                      <a16:colId xmlns:a16="http://schemas.microsoft.com/office/drawing/2014/main" val="20001"/>
                    </a:ext>
                  </a:extLst>
                </a:gridCol>
              </a:tblGrid>
              <a:tr h="980025">
                <a:tc>
                  <a:txBody>
                    <a:bodyPr/>
                    <a:lstStyle/>
                    <a:p>
                      <a:pPr marL="0" marR="0" lvl="0" indent="0" algn="l" rtl="0">
                        <a:spcBef>
                          <a:spcPts val="0"/>
                        </a:spcBef>
                        <a:buSzPct val="25000"/>
                        <a:buNone/>
                      </a:pPr>
                      <a:r>
                        <a:rPr lang="en-US" sz="1800"/>
                        <a:t>PRIMARY MANIA</a:t>
                      </a:r>
                    </a:p>
                  </a:txBody>
                  <a:tcPr marL="75600" marR="75600" marT="45725" marB="45725"/>
                </a:tc>
                <a:tc>
                  <a:txBody>
                    <a:bodyPr/>
                    <a:lstStyle/>
                    <a:p>
                      <a:pPr marL="0" marR="0" lvl="0" indent="0" algn="l" rtl="0">
                        <a:spcBef>
                          <a:spcPts val="0"/>
                        </a:spcBef>
                        <a:buSzPct val="25000"/>
                        <a:buNone/>
                      </a:pPr>
                      <a:r>
                        <a:rPr lang="en-US" sz="1800" dirty="0"/>
                        <a:t>SECONDARY MANIA</a:t>
                      </a:r>
                    </a:p>
                  </a:txBody>
                  <a:tcPr marL="75600" marR="75600" marT="45725" marB="45725"/>
                </a:tc>
                <a:extLst>
                  <a:ext uri="{0D108BD9-81ED-4DB2-BD59-A6C34878D82A}">
                    <a16:rowId xmlns:a16="http://schemas.microsoft.com/office/drawing/2014/main" val="10000"/>
                  </a:ext>
                </a:extLst>
              </a:tr>
              <a:tr h="980025">
                <a:tc>
                  <a:txBody>
                    <a:bodyPr/>
                    <a:lstStyle/>
                    <a:p>
                      <a:pPr marL="0" marR="0" lvl="0" indent="0" algn="l" rtl="0">
                        <a:spcBef>
                          <a:spcPts val="0"/>
                        </a:spcBef>
                        <a:buSzPct val="25000"/>
                        <a:buNone/>
                      </a:pPr>
                      <a:r>
                        <a:rPr lang="en-US" sz="1800"/>
                        <a:t>EARLY ONSET</a:t>
                      </a:r>
                    </a:p>
                  </a:txBody>
                  <a:tcPr marL="75600" marR="75600" marT="45725" marB="45725"/>
                </a:tc>
                <a:tc>
                  <a:txBody>
                    <a:bodyPr/>
                    <a:lstStyle/>
                    <a:p>
                      <a:pPr marL="0" marR="0" lvl="0" indent="0" algn="l" rtl="0">
                        <a:spcBef>
                          <a:spcPts val="0"/>
                        </a:spcBef>
                        <a:buSzPct val="25000"/>
                        <a:buNone/>
                      </a:pPr>
                      <a:r>
                        <a:rPr lang="en-US" sz="1800"/>
                        <a:t>LATE ONSET</a:t>
                      </a:r>
                    </a:p>
                  </a:txBody>
                  <a:tcPr marL="75600" marR="75600" marT="45725" marB="45725"/>
                </a:tc>
                <a:extLst>
                  <a:ext uri="{0D108BD9-81ED-4DB2-BD59-A6C34878D82A}">
                    <a16:rowId xmlns:a16="http://schemas.microsoft.com/office/drawing/2014/main" val="10001"/>
                  </a:ext>
                </a:extLst>
              </a:tr>
              <a:tr h="980025">
                <a:tc>
                  <a:txBody>
                    <a:bodyPr/>
                    <a:lstStyle/>
                    <a:p>
                      <a:pPr marL="0" marR="0" lvl="0" indent="0" algn="l" rtl="0">
                        <a:spcBef>
                          <a:spcPts val="0"/>
                        </a:spcBef>
                        <a:buSzPct val="25000"/>
                        <a:buNone/>
                      </a:pPr>
                      <a:r>
                        <a:rPr lang="en-US" sz="1800"/>
                        <a:t>NO OBVIOUS MEDICAL CAUSE</a:t>
                      </a:r>
                    </a:p>
                  </a:txBody>
                  <a:tcPr marL="75600" marR="75600" marT="45725" marB="45725"/>
                </a:tc>
                <a:tc>
                  <a:txBody>
                    <a:bodyPr/>
                    <a:lstStyle/>
                    <a:p>
                      <a:pPr marL="0" marR="0" lvl="0" indent="0" algn="l" rtl="0">
                        <a:spcBef>
                          <a:spcPts val="0"/>
                        </a:spcBef>
                        <a:buSzPct val="25000"/>
                        <a:buNone/>
                      </a:pPr>
                      <a:r>
                        <a:rPr lang="en-US" sz="1800"/>
                        <a:t>RELATED MEDICAL CAUSE</a:t>
                      </a:r>
                    </a:p>
                  </a:txBody>
                  <a:tcPr marL="75600" marR="75600" marT="45725" marB="45725"/>
                </a:tc>
                <a:extLst>
                  <a:ext uri="{0D108BD9-81ED-4DB2-BD59-A6C34878D82A}">
                    <a16:rowId xmlns:a16="http://schemas.microsoft.com/office/drawing/2014/main" val="10002"/>
                  </a:ext>
                </a:extLst>
              </a:tr>
              <a:tr h="1691559">
                <a:tc>
                  <a:txBody>
                    <a:bodyPr/>
                    <a:lstStyle/>
                    <a:p>
                      <a:pPr marL="0" marR="0" lvl="0" indent="0" algn="l" rtl="0">
                        <a:spcBef>
                          <a:spcPts val="0"/>
                        </a:spcBef>
                        <a:buSzPct val="25000"/>
                        <a:buNone/>
                      </a:pPr>
                      <a:r>
                        <a:rPr lang="en-US" sz="1800" dirty="0"/>
                        <a:t>HIGH FAMILY HISTORY OF BIPOLAR DISORDER</a:t>
                      </a:r>
                    </a:p>
                  </a:txBody>
                  <a:tcPr marL="75600" marR="75600" marT="45725" marB="45725"/>
                </a:tc>
                <a:tc>
                  <a:txBody>
                    <a:bodyPr/>
                    <a:lstStyle/>
                    <a:p>
                      <a:pPr marL="0" marR="0" lvl="0" indent="0" algn="l" rtl="0">
                        <a:spcBef>
                          <a:spcPts val="0"/>
                        </a:spcBef>
                        <a:buSzPct val="25000"/>
                        <a:buNone/>
                      </a:pPr>
                      <a:r>
                        <a:rPr lang="en-US" sz="1800"/>
                        <a:t>LOWER FAMILY HISTORY OF BIPOLAR DISORDER</a:t>
                      </a:r>
                    </a:p>
                  </a:txBody>
                  <a:tcPr marL="75600" marR="75600" marT="45725" marB="45725"/>
                </a:tc>
                <a:extLst>
                  <a:ext uri="{0D108BD9-81ED-4DB2-BD59-A6C34878D82A}">
                    <a16:rowId xmlns:a16="http://schemas.microsoft.com/office/drawing/2014/main" val="10003"/>
                  </a:ext>
                </a:extLst>
              </a:tr>
              <a:tr h="980025">
                <a:tc>
                  <a:txBody>
                    <a:bodyPr/>
                    <a:lstStyle/>
                    <a:p>
                      <a:pPr marL="0" marR="0" lvl="0" indent="0" algn="l" rtl="0">
                        <a:spcBef>
                          <a:spcPts val="0"/>
                        </a:spcBef>
                        <a:buSzPct val="25000"/>
                        <a:buNone/>
                      </a:pPr>
                      <a:r>
                        <a:rPr lang="en-US" sz="1800"/>
                        <a:t>GOOD RESPONSE TO LITHIUM</a:t>
                      </a:r>
                    </a:p>
                  </a:txBody>
                  <a:tcPr marL="75600" marR="75600" marT="45725" marB="45725"/>
                </a:tc>
                <a:tc>
                  <a:txBody>
                    <a:bodyPr/>
                    <a:lstStyle/>
                    <a:p>
                      <a:pPr marL="0" marR="0" lvl="0" indent="0" algn="l" rtl="0">
                        <a:spcBef>
                          <a:spcPts val="0"/>
                        </a:spcBef>
                        <a:buSzPct val="25000"/>
                        <a:buNone/>
                      </a:pPr>
                      <a:r>
                        <a:rPr lang="en-US" sz="1800" dirty="0"/>
                        <a:t>POOR RESPONSE TO LITHIUM</a:t>
                      </a:r>
                    </a:p>
                  </a:txBody>
                  <a:tcPr marL="75600" marR="75600" marT="45725" marB="45725"/>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3983" y="2016690"/>
            <a:ext cx="10860065" cy="2258926"/>
          </a:xfrm>
        </p:spPr>
        <p:txBody>
          <a:bodyPr/>
          <a:lstStyle/>
          <a:p>
            <a:pPr marL="114300" indent="0">
              <a:buNone/>
            </a:pPr>
            <a:r>
              <a:rPr lang="en-US" sz="5600" b="1" dirty="0" smtClean="0">
                <a:solidFill>
                  <a:srgbClr val="FFD474"/>
                </a:solidFill>
              </a:rPr>
              <a:t>PHARMACOLOGIC TREATMENT FOR BIPOLAR DISORDERS</a:t>
            </a:r>
            <a:endParaRPr lang="en-US" sz="5600" b="1" dirty="0">
              <a:solidFill>
                <a:srgbClr val="FFD474"/>
              </a:solidFill>
            </a:endParaRPr>
          </a:p>
        </p:txBody>
      </p:sp>
    </p:spTree>
    <p:extLst>
      <p:ext uri="{BB962C8B-B14F-4D97-AF65-F5344CB8AC3E}">
        <p14:creationId xmlns:p14="http://schemas.microsoft.com/office/powerpoint/2010/main" val="15021461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Shape 554"/>
          <p:cNvSpPr txBox="1">
            <a:spLocks noGrp="1"/>
          </p:cNvSpPr>
          <p:nvPr>
            <p:ph type="title"/>
          </p:nvPr>
        </p:nvSpPr>
        <p:spPr>
          <a:xfrm>
            <a:off x="698326" y="113634"/>
            <a:ext cx="10131300" cy="913500"/>
          </a:xfrm>
          <a:prstGeom prst="rect">
            <a:avLst/>
          </a:prstGeom>
          <a:noFill/>
          <a:ln>
            <a:noFill/>
          </a:ln>
        </p:spPr>
        <p:txBody>
          <a:bodyPr wrap="square" lIns="91425" tIns="45700" rIns="91425" bIns="45700" anchor="ctr" anchorCtr="0">
            <a:noAutofit/>
          </a:bodyPr>
          <a:lstStyle/>
          <a:p>
            <a:pPr marL="0" marR="0" lvl="0" indent="0" algn="l" rtl="0">
              <a:spcBef>
                <a:spcPts val="0"/>
              </a:spcBef>
              <a:buClr>
                <a:schemeClr val="lt1"/>
              </a:buClr>
              <a:buSzPct val="25000"/>
              <a:buFont typeface="Calibri"/>
              <a:buNone/>
            </a:pPr>
            <a:r>
              <a:rPr lang="en-US" b="1" i="0" u="none" strike="noStrike" cap="none" dirty="0">
                <a:solidFill>
                  <a:srgbClr val="351C75"/>
                </a:solidFill>
                <a:latin typeface="Calibri"/>
                <a:ea typeface="Calibri"/>
                <a:cs typeface="Calibri"/>
                <a:sym typeface="Calibri"/>
              </a:rPr>
              <a:t>TREATMENT FOR BIPOLAR DISORDERS</a:t>
            </a:r>
          </a:p>
        </p:txBody>
      </p:sp>
      <p:sp>
        <p:nvSpPr>
          <p:cNvPr id="555" name="Shape 555"/>
          <p:cNvSpPr txBox="1">
            <a:spLocks noGrp="1"/>
          </p:cNvSpPr>
          <p:nvPr>
            <p:ph type="body" idx="1"/>
          </p:nvPr>
        </p:nvSpPr>
        <p:spPr>
          <a:xfrm>
            <a:off x="225469" y="939451"/>
            <a:ext cx="11724361" cy="5649239"/>
          </a:xfrm>
          <a:prstGeom prst="rect">
            <a:avLst/>
          </a:prstGeom>
          <a:noFill/>
          <a:ln>
            <a:noFill/>
          </a:ln>
        </p:spPr>
        <p:txBody>
          <a:bodyPr wrap="square" lIns="91425" tIns="45700" rIns="91425" bIns="45700" anchor="ctr" anchorCtr="0">
            <a:noAutofit/>
          </a:bodyPr>
          <a:lstStyle/>
          <a:p>
            <a:pPr marL="742950" marR="0" lvl="1" indent="-285750" algn="l" rtl="0">
              <a:spcBef>
                <a:spcPts val="0"/>
              </a:spcBef>
              <a:spcAft>
                <a:spcPts val="0"/>
              </a:spcAft>
              <a:buClr>
                <a:schemeClr val="lt1"/>
              </a:buClr>
              <a:buSzPct val="100000"/>
              <a:buFont typeface="Arial"/>
              <a:buChar char="•"/>
            </a:pPr>
            <a:r>
              <a:rPr lang="en-US" sz="3000" b="1" i="0" u="none" strike="noStrike" cap="none" dirty="0" smtClean="0">
                <a:solidFill>
                  <a:srgbClr val="FFD966"/>
                </a:solidFill>
                <a:sym typeface="Calibri"/>
              </a:rPr>
              <a:t>Mood Stabilizers</a:t>
            </a:r>
          </a:p>
          <a:p>
            <a:pPr lvl="2" indent="-285750">
              <a:spcAft>
                <a:spcPts val="0"/>
              </a:spcAft>
            </a:pPr>
            <a:r>
              <a:rPr lang="en-US" sz="3000" b="1" i="0" u="none" strike="noStrike" cap="none" dirty="0" smtClean="0">
                <a:solidFill>
                  <a:srgbClr val="FFD966"/>
                </a:solidFill>
                <a:sym typeface="Calibri"/>
              </a:rPr>
              <a:t>Lithium</a:t>
            </a:r>
            <a:r>
              <a:rPr lang="en-US" sz="3000" b="0" i="0" u="none" strike="noStrike" cap="none" dirty="0" smtClean="0">
                <a:solidFill>
                  <a:schemeClr val="lt1"/>
                </a:solidFill>
                <a:sym typeface="Calibri"/>
              </a:rPr>
              <a:t> </a:t>
            </a:r>
            <a:endParaRPr lang="en-US" sz="3000" b="0" i="0" u="none" strike="noStrike" cap="none" dirty="0">
              <a:solidFill>
                <a:schemeClr val="lt1"/>
              </a:solidFill>
              <a:sym typeface="Calibri"/>
            </a:endParaRPr>
          </a:p>
          <a:p>
            <a:pPr lvl="2" indent="-285750">
              <a:spcBef>
                <a:spcPts val="1000"/>
              </a:spcBef>
              <a:spcAft>
                <a:spcPts val="0"/>
              </a:spcAft>
            </a:pPr>
            <a:r>
              <a:rPr lang="en-US" sz="3000" b="1" i="0" u="none" strike="noStrike" cap="none" dirty="0" err="1" smtClean="0">
                <a:solidFill>
                  <a:srgbClr val="FFD966"/>
                </a:solidFill>
                <a:sym typeface="Calibri"/>
              </a:rPr>
              <a:t>Oxcarbazepine</a:t>
            </a:r>
            <a:r>
              <a:rPr lang="en-US" sz="3000" b="1" i="0" u="none" strike="noStrike" cap="none" dirty="0" smtClean="0">
                <a:solidFill>
                  <a:srgbClr val="FFD966"/>
                </a:solidFill>
                <a:sym typeface="Calibri"/>
              </a:rPr>
              <a:t>, Carbamazepine</a:t>
            </a:r>
            <a:r>
              <a:rPr lang="en-US" sz="3000" dirty="0">
                <a:solidFill>
                  <a:srgbClr val="FFD474"/>
                </a:solidFill>
              </a:rPr>
              <a:t>,</a:t>
            </a:r>
            <a:r>
              <a:rPr lang="en-US" sz="3000" dirty="0"/>
              <a:t> </a:t>
            </a:r>
            <a:r>
              <a:rPr lang="en-US" sz="3000" b="1" i="0" u="none" strike="noStrike" cap="none" dirty="0" err="1">
                <a:solidFill>
                  <a:srgbClr val="FFD966"/>
                </a:solidFill>
                <a:sym typeface="Calibri"/>
              </a:rPr>
              <a:t>Valproic</a:t>
            </a:r>
            <a:r>
              <a:rPr lang="en-US" sz="3000" b="1" i="0" u="none" strike="noStrike" cap="none" dirty="0">
                <a:solidFill>
                  <a:srgbClr val="FFD966"/>
                </a:solidFill>
                <a:sym typeface="Calibri"/>
              </a:rPr>
              <a:t> acid</a:t>
            </a:r>
          </a:p>
          <a:p>
            <a:pPr lvl="2" indent="-285750">
              <a:spcBef>
                <a:spcPts val="1000"/>
              </a:spcBef>
              <a:spcAft>
                <a:spcPts val="0"/>
              </a:spcAft>
            </a:pPr>
            <a:r>
              <a:rPr lang="en-US" sz="3000" b="1" i="0" strike="noStrike" cap="none" dirty="0" smtClean="0">
                <a:solidFill>
                  <a:srgbClr val="FFD966"/>
                </a:solidFill>
                <a:sym typeface="Calibri"/>
              </a:rPr>
              <a:t>Atypical </a:t>
            </a:r>
            <a:r>
              <a:rPr lang="en-US" sz="3000" b="1" i="0" strike="noStrike" cap="none" dirty="0">
                <a:solidFill>
                  <a:srgbClr val="FFD966"/>
                </a:solidFill>
                <a:sym typeface="Calibri"/>
              </a:rPr>
              <a:t>antipsychotics</a:t>
            </a:r>
            <a:r>
              <a:rPr lang="en-US" sz="3000" b="1" i="0" u="none" strike="noStrike" cap="none" dirty="0">
                <a:solidFill>
                  <a:srgbClr val="FFD474"/>
                </a:solidFill>
                <a:sym typeface="Calibri"/>
              </a:rPr>
              <a:t>:</a:t>
            </a:r>
            <a:r>
              <a:rPr lang="en-US" sz="3000" b="0" i="0" u="none" strike="noStrike" cap="none" dirty="0">
                <a:solidFill>
                  <a:schemeClr val="lt1"/>
                </a:solidFill>
                <a:sym typeface="Calibri"/>
              </a:rPr>
              <a:t> </a:t>
            </a:r>
            <a:endParaRPr lang="en-US" sz="3000" b="0" i="0" u="none" strike="noStrike" cap="none" dirty="0" smtClean="0">
              <a:solidFill>
                <a:schemeClr val="lt1"/>
              </a:solidFill>
              <a:sym typeface="Calibri"/>
            </a:endParaRPr>
          </a:p>
          <a:p>
            <a:pPr lvl="2" indent="-285750">
              <a:spcBef>
                <a:spcPts val="1000"/>
              </a:spcBef>
              <a:spcAft>
                <a:spcPts val="0"/>
              </a:spcAft>
            </a:pPr>
            <a:r>
              <a:rPr lang="en-US" sz="3000" dirty="0" err="1"/>
              <a:t>Risperidone</a:t>
            </a:r>
            <a:r>
              <a:rPr lang="en-US" sz="3000" dirty="0"/>
              <a:t> (1-4 mg </a:t>
            </a:r>
            <a:r>
              <a:rPr lang="en-US" sz="3000" dirty="0" err="1"/>
              <a:t>qd</a:t>
            </a:r>
            <a:r>
              <a:rPr lang="en-US" sz="3000" dirty="0"/>
              <a:t>)</a:t>
            </a:r>
          </a:p>
          <a:p>
            <a:pPr lvl="2" indent="-285750">
              <a:spcBef>
                <a:spcPts val="1000"/>
              </a:spcBef>
              <a:spcAft>
                <a:spcPts val="0"/>
              </a:spcAft>
            </a:pPr>
            <a:r>
              <a:rPr lang="en-US" sz="3000" dirty="0"/>
              <a:t>Olanzapine ( 2.5-20 mg </a:t>
            </a:r>
            <a:r>
              <a:rPr lang="en-US" sz="3000" dirty="0" err="1"/>
              <a:t>qd</a:t>
            </a:r>
            <a:r>
              <a:rPr lang="en-US" sz="3000" dirty="0"/>
              <a:t>)</a:t>
            </a:r>
          </a:p>
          <a:p>
            <a:pPr lvl="2" indent="-285750">
              <a:spcBef>
                <a:spcPts val="1000"/>
              </a:spcBef>
              <a:spcAft>
                <a:spcPts val="0"/>
              </a:spcAft>
            </a:pPr>
            <a:r>
              <a:rPr lang="en-US" sz="3000" dirty="0"/>
              <a:t>Quetiapine ( 50-400 mg </a:t>
            </a:r>
            <a:r>
              <a:rPr lang="en-US" sz="3000" dirty="0" err="1"/>
              <a:t>qd</a:t>
            </a:r>
            <a:r>
              <a:rPr lang="en-US" sz="3000" dirty="0"/>
              <a:t>)</a:t>
            </a:r>
          </a:p>
          <a:p>
            <a:pPr lvl="2" indent="-285750">
              <a:spcBef>
                <a:spcPts val="1000"/>
              </a:spcBef>
              <a:spcAft>
                <a:spcPts val="0"/>
              </a:spcAft>
            </a:pPr>
            <a:r>
              <a:rPr lang="en-US" sz="3000" dirty="0" err="1"/>
              <a:t>Aripiprazole</a:t>
            </a:r>
            <a:r>
              <a:rPr lang="en-US" sz="3000" dirty="0"/>
              <a:t>  (5-20 mg </a:t>
            </a:r>
            <a:r>
              <a:rPr lang="en-US" sz="3000" dirty="0" err="1"/>
              <a:t>qam</a:t>
            </a:r>
            <a:r>
              <a:rPr lang="en-US" sz="3000" dirty="0" smtClean="0"/>
              <a:t>)</a:t>
            </a:r>
            <a:endParaRPr lang="en-US" sz="3000" b="0" i="0" u="none" strike="noStrike" cap="none" dirty="0" smtClean="0">
              <a:solidFill>
                <a:schemeClr val="lt1"/>
              </a:solidFill>
              <a:sym typeface="Calibri"/>
            </a:endParaRPr>
          </a:p>
          <a:p>
            <a:pPr marL="742950" marR="0" lvl="1" indent="-285750" algn="l" rtl="0">
              <a:spcBef>
                <a:spcPts val="1000"/>
              </a:spcBef>
              <a:spcAft>
                <a:spcPts val="0"/>
              </a:spcAft>
              <a:buClr>
                <a:schemeClr val="lt1"/>
              </a:buClr>
              <a:buSzPct val="100000"/>
              <a:buFont typeface="Arial"/>
              <a:buChar char="•"/>
            </a:pPr>
            <a:r>
              <a:rPr lang="en-US" sz="3000" b="1" dirty="0" smtClean="0">
                <a:solidFill>
                  <a:srgbClr val="FFD966"/>
                </a:solidFill>
              </a:rPr>
              <a:t>Bipolar Depression</a:t>
            </a:r>
          </a:p>
          <a:p>
            <a:pPr lvl="2" indent="-285750">
              <a:spcBef>
                <a:spcPts val="1000"/>
              </a:spcBef>
              <a:spcAft>
                <a:spcPts val="0"/>
              </a:spcAft>
            </a:pPr>
            <a:r>
              <a:rPr lang="en-US" sz="3000" b="1" dirty="0" smtClean="0">
                <a:solidFill>
                  <a:srgbClr val="FFD966"/>
                </a:solidFill>
              </a:rPr>
              <a:t>Lamotrigine</a:t>
            </a:r>
            <a:r>
              <a:rPr lang="en-US" sz="3000" b="1" dirty="0" smtClean="0">
                <a:solidFill>
                  <a:srgbClr val="FFD474"/>
                </a:solidFill>
              </a:rPr>
              <a:t>,</a:t>
            </a:r>
            <a:r>
              <a:rPr lang="en-US" sz="3000" b="1" dirty="0" smtClean="0"/>
              <a:t> </a:t>
            </a:r>
            <a:r>
              <a:rPr lang="en-US" sz="3000" b="1" dirty="0" err="1" smtClean="0">
                <a:solidFill>
                  <a:srgbClr val="FFD966"/>
                </a:solidFill>
              </a:rPr>
              <a:t>Lurasidone</a:t>
            </a:r>
            <a:endParaRPr lang="en-US" sz="3000" b="0" i="0" u="none" strike="noStrike" cap="none" dirty="0" smtClean="0">
              <a:solidFill>
                <a:schemeClr val="lt1"/>
              </a:solidFill>
              <a:sym typeface="Calibri"/>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222" y="183716"/>
            <a:ext cx="10036479" cy="492690"/>
          </a:xfrm>
        </p:spPr>
        <p:txBody>
          <a:bodyPr/>
          <a:lstStyle/>
          <a:p>
            <a:r>
              <a:rPr lang="en-US" dirty="0" smtClean="0"/>
              <a:t>PHARMACOLOGIC SIDE EFFECTS</a:t>
            </a:r>
            <a:endParaRPr lang="en-US" dirty="0"/>
          </a:p>
        </p:txBody>
      </p:sp>
      <p:sp>
        <p:nvSpPr>
          <p:cNvPr id="3" name="Text Placeholder 2"/>
          <p:cNvSpPr>
            <a:spLocks noGrp="1"/>
          </p:cNvSpPr>
          <p:nvPr>
            <p:ph type="body" idx="1"/>
          </p:nvPr>
        </p:nvSpPr>
        <p:spPr>
          <a:xfrm>
            <a:off x="187890" y="839245"/>
            <a:ext cx="11899726" cy="6194121"/>
          </a:xfrm>
        </p:spPr>
        <p:txBody>
          <a:bodyPr/>
          <a:lstStyle/>
          <a:p>
            <a:r>
              <a:rPr lang="en-US" sz="3000" dirty="0" smtClean="0">
                <a:solidFill>
                  <a:srgbClr val="FFD474"/>
                </a:solidFill>
              </a:rPr>
              <a:t>Lithium: </a:t>
            </a:r>
            <a:r>
              <a:rPr lang="en-US" sz="3000" dirty="0" smtClean="0">
                <a:solidFill>
                  <a:schemeClr val="bg1"/>
                </a:solidFill>
              </a:rPr>
              <a:t>Tremor, Polyuria, Polydipsia, Acne, Alopecia, Hypothyroidism, </a:t>
            </a:r>
            <a:r>
              <a:rPr lang="en-US" sz="2800" dirty="0" smtClean="0">
                <a:solidFill>
                  <a:schemeClr val="bg1"/>
                </a:solidFill>
              </a:rPr>
              <a:t>Ventricular Arrhythmias, Diabetes Insipidus, </a:t>
            </a:r>
            <a:r>
              <a:rPr lang="en-US" sz="2800" dirty="0">
                <a:solidFill>
                  <a:schemeClr val="bg1"/>
                </a:solidFill>
              </a:rPr>
              <a:t>Renal Failure, Seizures</a:t>
            </a:r>
            <a:r>
              <a:rPr lang="en-US" sz="2800" dirty="0" smtClean="0">
                <a:solidFill>
                  <a:schemeClr val="bg1"/>
                </a:solidFill>
              </a:rPr>
              <a:t>, Coma, Epstein’s Anomaly, Floppy Baby Syndrome, Death</a:t>
            </a:r>
          </a:p>
          <a:p>
            <a:r>
              <a:rPr lang="en-US" sz="3000" dirty="0" smtClean="0">
                <a:solidFill>
                  <a:srgbClr val="FFD474"/>
                </a:solidFill>
              </a:rPr>
              <a:t>Lamotrigine</a:t>
            </a:r>
            <a:r>
              <a:rPr lang="en-US" sz="3000" dirty="0" smtClean="0"/>
              <a:t>: Stevens-Johnson Syndrome</a:t>
            </a:r>
          </a:p>
          <a:p>
            <a:r>
              <a:rPr lang="en-US" sz="3000" dirty="0" err="1" smtClean="0">
                <a:solidFill>
                  <a:srgbClr val="FFD474"/>
                </a:solidFill>
              </a:rPr>
              <a:t>Valproic</a:t>
            </a:r>
            <a:r>
              <a:rPr lang="en-US" sz="3000" dirty="0" smtClean="0">
                <a:solidFill>
                  <a:srgbClr val="FFD474"/>
                </a:solidFill>
              </a:rPr>
              <a:t> Acid</a:t>
            </a:r>
            <a:r>
              <a:rPr lang="en-US" sz="3000" dirty="0" smtClean="0"/>
              <a:t>: Congenital Neural Tube Defects, SIADH,PCOS, 	</a:t>
            </a:r>
            <a:r>
              <a:rPr lang="en-US" sz="3000" dirty="0" err="1" smtClean="0"/>
              <a:t>Myelosuppresion</a:t>
            </a:r>
            <a:endParaRPr lang="en-US" sz="3000" dirty="0" smtClean="0"/>
          </a:p>
          <a:p>
            <a:r>
              <a:rPr lang="en-US" sz="3000" dirty="0" err="1">
                <a:solidFill>
                  <a:srgbClr val="FFD474"/>
                </a:solidFill>
              </a:rPr>
              <a:t>Valproic</a:t>
            </a:r>
            <a:r>
              <a:rPr lang="en-US" sz="3000" dirty="0">
                <a:solidFill>
                  <a:srgbClr val="FFD474"/>
                </a:solidFill>
              </a:rPr>
              <a:t> acid + </a:t>
            </a:r>
            <a:r>
              <a:rPr lang="en-US" sz="3000" dirty="0" smtClean="0">
                <a:solidFill>
                  <a:srgbClr val="FFD474"/>
                </a:solidFill>
              </a:rPr>
              <a:t>Lamotrigine</a:t>
            </a:r>
            <a:r>
              <a:rPr lang="en-US" sz="3000" dirty="0" smtClean="0"/>
              <a:t>: Decrease lamotrigine dose by half</a:t>
            </a:r>
            <a:endParaRPr lang="en-US" sz="3000" dirty="0"/>
          </a:p>
          <a:p>
            <a:r>
              <a:rPr lang="en-US" sz="3000" dirty="0" err="1" smtClean="0">
                <a:solidFill>
                  <a:srgbClr val="FFD474"/>
                </a:solidFill>
              </a:rPr>
              <a:t>Carbamezapine</a:t>
            </a:r>
            <a:r>
              <a:rPr lang="en-US" sz="3000" dirty="0" smtClean="0"/>
              <a:t>: Aplastic anemia, SIADH, Pancreatitis, Ataxia</a:t>
            </a:r>
          </a:p>
          <a:p>
            <a:r>
              <a:rPr lang="en-US" sz="3000" dirty="0" err="1" smtClean="0">
                <a:solidFill>
                  <a:srgbClr val="FFD474"/>
                </a:solidFill>
              </a:rPr>
              <a:t>Oxcabazepine</a:t>
            </a:r>
            <a:r>
              <a:rPr lang="en-US" sz="3000" dirty="0" smtClean="0"/>
              <a:t>: Nystagmus, Ataxia, SIADH</a:t>
            </a:r>
          </a:p>
          <a:p>
            <a:r>
              <a:rPr lang="en-US" sz="3000" dirty="0" smtClean="0">
                <a:solidFill>
                  <a:srgbClr val="FFD474"/>
                </a:solidFill>
              </a:rPr>
              <a:t>Atypical Antipsychotics</a:t>
            </a:r>
            <a:r>
              <a:rPr lang="en-US" sz="3000" dirty="0" smtClean="0"/>
              <a:t>: Metabolic syndrome, NMS,</a:t>
            </a:r>
          </a:p>
          <a:p>
            <a:r>
              <a:rPr lang="en-US" sz="3000" dirty="0" err="1" smtClean="0">
                <a:solidFill>
                  <a:srgbClr val="FFD474"/>
                </a:solidFill>
              </a:rPr>
              <a:t>Clozaril</a:t>
            </a:r>
            <a:r>
              <a:rPr lang="en-US" sz="3000" dirty="0" smtClean="0"/>
              <a:t>: Agranulocytosis, </a:t>
            </a:r>
            <a:r>
              <a:rPr lang="en-US" sz="3000" dirty="0" err="1" smtClean="0"/>
              <a:t>Torsades</a:t>
            </a:r>
            <a:r>
              <a:rPr lang="en-US" sz="3000" dirty="0" smtClean="0"/>
              <a:t> de Pointes, </a:t>
            </a:r>
            <a:r>
              <a:rPr lang="en-US" sz="3000" dirty="0" err="1" smtClean="0"/>
              <a:t>Sialorrhea</a:t>
            </a:r>
            <a:endParaRPr lang="en-US" dirty="0" smtClean="0"/>
          </a:p>
          <a:p>
            <a:endParaRPr lang="en-US" dirty="0"/>
          </a:p>
        </p:txBody>
      </p:sp>
    </p:spTree>
    <p:extLst>
      <p:ext uri="{BB962C8B-B14F-4D97-AF65-F5344CB8AC3E}">
        <p14:creationId xmlns:p14="http://schemas.microsoft.com/office/powerpoint/2010/main" val="54829161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94484" y="2406316"/>
            <a:ext cx="3753853" cy="954107"/>
          </a:xfrm>
          <a:prstGeom prst="rect">
            <a:avLst/>
          </a:prstGeom>
          <a:noFill/>
        </p:spPr>
        <p:txBody>
          <a:bodyPr wrap="square" rtlCol="0">
            <a:spAutoFit/>
          </a:bodyPr>
          <a:lstStyle/>
          <a:p>
            <a:r>
              <a:rPr lang="en-US" sz="5600" b="1" dirty="0" smtClean="0">
                <a:solidFill>
                  <a:srgbClr val="FFD474"/>
                </a:solidFill>
                <a:latin typeface="Calibri" charset="0"/>
                <a:ea typeface="Calibri" charset="0"/>
                <a:cs typeface="Calibri" charset="0"/>
              </a:rPr>
              <a:t>SPECIFIERS</a:t>
            </a:r>
            <a:endParaRPr lang="en-US" sz="5600" b="1" dirty="0">
              <a:solidFill>
                <a:srgbClr val="FFD474"/>
              </a:solidFill>
              <a:latin typeface="Calibri" charset="0"/>
              <a:ea typeface="Calibri" charset="0"/>
              <a:cs typeface="Calibri" charset="0"/>
            </a:endParaRPr>
          </a:p>
        </p:txBody>
      </p:sp>
    </p:spTree>
    <p:extLst>
      <p:ext uri="{BB962C8B-B14F-4D97-AF65-F5344CB8AC3E}">
        <p14:creationId xmlns:p14="http://schemas.microsoft.com/office/powerpoint/2010/main" val="63270477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Shape 561"/>
          <p:cNvSpPr txBox="1">
            <a:spLocks noGrp="1"/>
          </p:cNvSpPr>
          <p:nvPr>
            <p:ph type="title"/>
          </p:nvPr>
        </p:nvSpPr>
        <p:spPr>
          <a:xfrm>
            <a:off x="564225" y="171189"/>
            <a:ext cx="10131300" cy="913500"/>
          </a:xfrm>
          <a:prstGeom prst="rect">
            <a:avLst/>
          </a:prstGeom>
          <a:noFill/>
          <a:ln>
            <a:noFill/>
          </a:ln>
        </p:spPr>
        <p:txBody>
          <a:bodyPr wrap="square" lIns="91425" tIns="45700" rIns="91425" bIns="45700" anchor="ctr" anchorCtr="0">
            <a:noAutofit/>
          </a:bodyPr>
          <a:lstStyle/>
          <a:p>
            <a:pPr marL="0" marR="0" lvl="0" indent="0" algn="l" rtl="0">
              <a:spcBef>
                <a:spcPts val="0"/>
              </a:spcBef>
              <a:buClr>
                <a:schemeClr val="lt1"/>
              </a:buClr>
              <a:buSzPct val="25000"/>
              <a:buFont typeface="Calibri"/>
              <a:buNone/>
            </a:pPr>
            <a:r>
              <a:rPr lang="en-US" b="1" i="0" u="none" strike="noStrike" cap="none" dirty="0">
                <a:solidFill>
                  <a:srgbClr val="351C75"/>
                </a:solidFill>
                <a:latin typeface="Calibri"/>
                <a:ea typeface="Calibri"/>
                <a:cs typeface="Calibri"/>
                <a:sym typeface="Calibri"/>
              </a:rPr>
              <a:t>SEVERITY/COURSE SPECIFIERS</a:t>
            </a:r>
            <a:r>
              <a:rPr lang="en-US" sz="3600" b="1" i="0" u="none" strike="noStrike" cap="none" dirty="0">
                <a:solidFill>
                  <a:srgbClr val="351C75"/>
                </a:solidFill>
                <a:latin typeface="Calibri"/>
                <a:ea typeface="Calibri"/>
                <a:cs typeface="Calibri"/>
                <a:sym typeface="Calibri"/>
              </a:rPr>
              <a:t>	</a:t>
            </a:r>
          </a:p>
        </p:txBody>
      </p:sp>
      <p:sp>
        <p:nvSpPr>
          <p:cNvPr id="562" name="Shape 562"/>
          <p:cNvSpPr txBox="1">
            <a:spLocks noGrp="1"/>
          </p:cNvSpPr>
          <p:nvPr>
            <p:ph type="body" idx="1"/>
          </p:nvPr>
        </p:nvSpPr>
        <p:spPr>
          <a:xfrm>
            <a:off x="564225" y="989556"/>
            <a:ext cx="11082900" cy="5519068"/>
          </a:xfrm>
          <a:prstGeom prst="rect">
            <a:avLst/>
          </a:prstGeom>
          <a:noFill/>
          <a:ln>
            <a:noFill/>
          </a:ln>
        </p:spPr>
        <p:txBody>
          <a:bodyPr wrap="square" lIns="91425" tIns="45700" rIns="91425" bIns="45700" anchor="ctr" anchorCtr="0">
            <a:noAutofit/>
          </a:bodyPr>
          <a:lstStyle/>
          <a:p>
            <a:pPr marL="285750" marR="0" lvl="0" indent="-285750" algn="l" rtl="0">
              <a:spcBef>
                <a:spcPts val="0"/>
              </a:spcBef>
              <a:spcAft>
                <a:spcPts val="0"/>
              </a:spcAft>
              <a:buClr>
                <a:schemeClr val="lt1"/>
              </a:buClr>
              <a:buSzPct val="100000"/>
              <a:buFont typeface="Arial"/>
              <a:buChar char="•"/>
            </a:pPr>
            <a:r>
              <a:rPr lang="en-US" sz="3900" b="0" i="0" u="none" strike="noStrike" cap="none" dirty="0">
                <a:solidFill>
                  <a:schemeClr val="lt1"/>
                </a:solidFill>
                <a:latin typeface="Calibri"/>
                <a:ea typeface="Calibri"/>
                <a:cs typeface="Calibri"/>
                <a:sym typeface="Calibri"/>
              </a:rPr>
              <a:t>MILD</a:t>
            </a:r>
          </a:p>
          <a:p>
            <a:pPr marL="285750" marR="0" lvl="0" indent="-285750" algn="l" rtl="0">
              <a:spcBef>
                <a:spcPts val="1000"/>
              </a:spcBef>
              <a:spcAft>
                <a:spcPts val="0"/>
              </a:spcAft>
              <a:buClr>
                <a:schemeClr val="lt1"/>
              </a:buClr>
              <a:buSzPct val="100000"/>
              <a:buFont typeface="Arial"/>
              <a:buChar char="•"/>
            </a:pPr>
            <a:r>
              <a:rPr lang="en-US" sz="3900" b="0" i="0" u="none" strike="noStrike" cap="none" dirty="0">
                <a:solidFill>
                  <a:schemeClr val="lt1"/>
                </a:solidFill>
                <a:latin typeface="Calibri"/>
                <a:ea typeface="Calibri"/>
                <a:cs typeface="Calibri"/>
                <a:sym typeface="Calibri"/>
              </a:rPr>
              <a:t>MODERATE</a:t>
            </a:r>
          </a:p>
          <a:p>
            <a:pPr marL="285750" marR="0" lvl="0" indent="-285750" algn="l" rtl="0">
              <a:spcBef>
                <a:spcPts val="1000"/>
              </a:spcBef>
              <a:spcAft>
                <a:spcPts val="0"/>
              </a:spcAft>
              <a:buClr>
                <a:schemeClr val="lt1"/>
              </a:buClr>
              <a:buSzPct val="100000"/>
              <a:buFont typeface="Arial"/>
              <a:buChar char="•"/>
            </a:pPr>
            <a:r>
              <a:rPr lang="en-US" sz="3900" b="0" i="0" u="none" strike="noStrike" cap="none" dirty="0">
                <a:solidFill>
                  <a:schemeClr val="lt1"/>
                </a:solidFill>
                <a:latin typeface="Calibri"/>
                <a:ea typeface="Calibri"/>
                <a:cs typeface="Calibri"/>
                <a:sym typeface="Calibri"/>
              </a:rPr>
              <a:t>SEVERE</a:t>
            </a:r>
          </a:p>
          <a:p>
            <a:pPr marL="285750" marR="0" lvl="0" indent="-285750" algn="l" rtl="0">
              <a:spcBef>
                <a:spcPts val="1000"/>
              </a:spcBef>
              <a:spcAft>
                <a:spcPts val="0"/>
              </a:spcAft>
              <a:buClr>
                <a:schemeClr val="lt1"/>
              </a:buClr>
              <a:buSzPct val="100000"/>
              <a:buFont typeface="Arial"/>
              <a:buChar char="•"/>
            </a:pPr>
            <a:r>
              <a:rPr lang="en-US" sz="3900" b="0" i="0" u="none" strike="noStrike" cap="none" dirty="0">
                <a:solidFill>
                  <a:schemeClr val="lt1"/>
                </a:solidFill>
                <a:latin typeface="Calibri"/>
                <a:ea typeface="Calibri"/>
                <a:cs typeface="Calibri"/>
                <a:sym typeface="Calibri"/>
              </a:rPr>
              <a:t>WITH PSYCHOTIC FEATURES</a:t>
            </a:r>
          </a:p>
          <a:p>
            <a:pPr marL="285750" marR="0" lvl="0" indent="-285750" algn="l" rtl="0">
              <a:spcBef>
                <a:spcPts val="1000"/>
              </a:spcBef>
              <a:spcAft>
                <a:spcPts val="0"/>
              </a:spcAft>
              <a:buClr>
                <a:schemeClr val="lt1"/>
              </a:buClr>
              <a:buSzPct val="100000"/>
              <a:buFont typeface="Arial"/>
              <a:buChar char="•"/>
            </a:pPr>
            <a:r>
              <a:rPr lang="en-US" sz="3900" b="0" i="0" u="none" strike="noStrike" cap="none" dirty="0">
                <a:solidFill>
                  <a:schemeClr val="lt1"/>
                </a:solidFill>
                <a:latin typeface="Calibri"/>
                <a:ea typeface="Calibri"/>
                <a:cs typeface="Calibri"/>
                <a:sym typeface="Calibri"/>
              </a:rPr>
              <a:t>PARTIAL REMISSION</a:t>
            </a:r>
          </a:p>
          <a:p>
            <a:pPr marL="285750" marR="0" lvl="0" indent="-285750" algn="l" rtl="0">
              <a:spcBef>
                <a:spcPts val="1000"/>
              </a:spcBef>
              <a:spcAft>
                <a:spcPts val="0"/>
              </a:spcAft>
              <a:buClr>
                <a:schemeClr val="lt1"/>
              </a:buClr>
              <a:buSzPct val="100000"/>
              <a:buFont typeface="Arial"/>
              <a:buChar char="•"/>
            </a:pPr>
            <a:r>
              <a:rPr lang="en-US" sz="3900" b="0" i="0" u="none" strike="noStrike" cap="none" dirty="0">
                <a:solidFill>
                  <a:schemeClr val="lt1"/>
                </a:solidFill>
                <a:latin typeface="Calibri"/>
                <a:ea typeface="Calibri"/>
                <a:cs typeface="Calibri"/>
                <a:sym typeface="Calibri"/>
              </a:rPr>
              <a:t>FULL REMISSION</a:t>
            </a:r>
          </a:p>
          <a:p>
            <a:pPr marL="285750" marR="0" lvl="0" indent="-285750" algn="l" rtl="0">
              <a:spcBef>
                <a:spcPts val="1000"/>
              </a:spcBef>
              <a:spcAft>
                <a:spcPts val="0"/>
              </a:spcAft>
              <a:buClr>
                <a:schemeClr val="lt1"/>
              </a:buClr>
              <a:buSzPct val="100000"/>
              <a:buFont typeface="Arial"/>
              <a:buChar char="•"/>
            </a:pPr>
            <a:r>
              <a:rPr lang="en-US" sz="3900" b="0" i="0" u="none" strike="noStrike" cap="none" dirty="0">
                <a:solidFill>
                  <a:schemeClr val="lt1"/>
                </a:solidFill>
                <a:latin typeface="Calibri"/>
                <a:ea typeface="Calibri"/>
                <a:cs typeface="Calibri"/>
                <a:sym typeface="Calibri"/>
              </a:rPr>
              <a:t>UNSPECIFIED</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661737" y="368969"/>
            <a:ext cx="2552700" cy="698500"/>
          </a:xfrm>
          <a:prstGeom prst="rect">
            <a:avLst/>
          </a:prstGeom>
          <a:noFill/>
          <a:ln>
            <a:noFill/>
          </a:ln>
        </p:spPr>
        <p:txBody>
          <a:bodyPr wrap="square" lIns="91425" tIns="45700" rIns="91425" bIns="45700" anchor="ctr" anchorCtr="0">
            <a:noAutofit/>
          </a:bodyPr>
          <a:lstStyle/>
          <a:p>
            <a:pPr marL="0" marR="0" lvl="0" indent="0" algn="l" rtl="0">
              <a:spcBef>
                <a:spcPts val="0"/>
              </a:spcBef>
              <a:buClr>
                <a:schemeClr val="lt1"/>
              </a:buClr>
              <a:buSzPct val="25000"/>
              <a:buFont typeface="Calibri"/>
              <a:buNone/>
            </a:pPr>
            <a:r>
              <a:rPr lang="en-US" sz="4200" b="1" i="0" u="none" strike="noStrike" cap="none" dirty="0">
                <a:solidFill>
                  <a:srgbClr val="351C75"/>
                </a:solidFill>
                <a:latin typeface="Calibri"/>
                <a:ea typeface="Calibri"/>
                <a:cs typeface="Calibri"/>
                <a:sym typeface="Calibri"/>
              </a:rPr>
              <a:t>EKG</a:t>
            </a:r>
          </a:p>
        </p:txBody>
      </p:sp>
      <p:sp>
        <p:nvSpPr>
          <p:cNvPr id="199" name="Shape 199"/>
          <p:cNvSpPr txBox="1">
            <a:spLocks noGrp="1"/>
          </p:cNvSpPr>
          <p:nvPr>
            <p:ph type="body" idx="1"/>
          </p:nvPr>
        </p:nvSpPr>
        <p:spPr>
          <a:xfrm>
            <a:off x="279400" y="1308100"/>
            <a:ext cx="11201400" cy="4673600"/>
          </a:xfrm>
          <a:prstGeom prst="rect">
            <a:avLst/>
          </a:prstGeom>
          <a:noFill/>
          <a:ln>
            <a:noFill/>
          </a:ln>
        </p:spPr>
        <p:txBody>
          <a:bodyPr wrap="square" lIns="91425" tIns="45700" rIns="91425" bIns="45700" anchor="ctr" anchorCtr="0">
            <a:noAutofit/>
          </a:bodyPr>
          <a:lstStyle/>
          <a:p>
            <a:pPr marL="285750" marR="0" lvl="0" indent="-285750" algn="l" rtl="0">
              <a:spcBef>
                <a:spcPts val="0"/>
              </a:spcBef>
              <a:spcAft>
                <a:spcPts val="0"/>
              </a:spcAft>
              <a:buClr>
                <a:schemeClr val="lt1"/>
              </a:buClr>
              <a:buSzPct val="100000"/>
              <a:buFont typeface="Arial"/>
              <a:buChar char="•"/>
            </a:pPr>
            <a:r>
              <a:rPr lang="en-US" sz="3800" b="1" i="0" u="none" strike="noStrike" cap="none" dirty="0">
                <a:solidFill>
                  <a:srgbClr val="FFD966"/>
                </a:solidFill>
              </a:rPr>
              <a:t>Antipsychotics</a:t>
            </a:r>
            <a:r>
              <a:rPr lang="en-US" sz="3800" b="0" i="0" u="none" strike="noStrike" cap="none" dirty="0">
                <a:solidFill>
                  <a:schemeClr val="lt1"/>
                </a:solidFill>
                <a:sym typeface="Calibri"/>
              </a:rPr>
              <a:t>: Can increase the </a:t>
            </a:r>
            <a:r>
              <a:rPr lang="en-US" sz="3800" b="0" i="0" u="none" strike="noStrike" cap="none" dirty="0" err="1">
                <a:solidFill>
                  <a:srgbClr val="FFD474"/>
                </a:solidFill>
                <a:sym typeface="Calibri"/>
              </a:rPr>
              <a:t>QTc</a:t>
            </a:r>
            <a:r>
              <a:rPr lang="en-US" sz="3800" b="0" i="0" u="none" strike="noStrike" cap="none" dirty="0">
                <a:solidFill>
                  <a:schemeClr val="lt1"/>
                </a:solidFill>
                <a:sym typeface="Calibri"/>
              </a:rPr>
              <a:t> interval and have potential for </a:t>
            </a:r>
            <a:r>
              <a:rPr lang="en-US" sz="3800" b="0" i="0" u="none" strike="noStrike" cap="none" dirty="0" err="1">
                <a:solidFill>
                  <a:schemeClr val="lt1"/>
                </a:solidFill>
                <a:sym typeface="Calibri"/>
              </a:rPr>
              <a:t>Torsades</a:t>
            </a:r>
            <a:r>
              <a:rPr lang="en-US" sz="3800" b="0" i="0" u="none" strike="noStrike" cap="none" dirty="0">
                <a:solidFill>
                  <a:schemeClr val="lt1"/>
                </a:solidFill>
                <a:sym typeface="Calibri"/>
              </a:rPr>
              <a:t> de Pointes</a:t>
            </a:r>
          </a:p>
          <a:p>
            <a:pPr marL="285750" marR="0" lvl="0" indent="-285750" algn="l" rtl="0">
              <a:spcBef>
                <a:spcPts val="1000"/>
              </a:spcBef>
              <a:spcAft>
                <a:spcPts val="0"/>
              </a:spcAft>
              <a:buClr>
                <a:schemeClr val="lt1"/>
              </a:buClr>
              <a:buSzPct val="100000"/>
              <a:buFont typeface="Arial"/>
              <a:buChar char="•"/>
            </a:pPr>
            <a:r>
              <a:rPr lang="en-US" sz="3800" b="1" i="0" u="none" strike="noStrike" cap="none" dirty="0">
                <a:solidFill>
                  <a:srgbClr val="FFD966"/>
                </a:solidFill>
              </a:rPr>
              <a:t>Lithium</a:t>
            </a:r>
            <a:r>
              <a:rPr lang="en-US" sz="3800" b="0" i="0" u="none" strike="noStrike" cap="none" dirty="0">
                <a:solidFill>
                  <a:schemeClr val="lt1"/>
                </a:solidFill>
                <a:sym typeface="Calibri"/>
              </a:rPr>
              <a:t>: Risk of Supraventricular Arrhythmias </a:t>
            </a:r>
          </a:p>
          <a:p>
            <a:pPr marL="0" marR="0" lvl="0" indent="0" algn="l" rtl="0">
              <a:spcBef>
                <a:spcPts val="1000"/>
              </a:spcBef>
              <a:spcAft>
                <a:spcPts val="0"/>
              </a:spcAft>
              <a:buClr>
                <a:schemeClr val="lt1"/>
              </a:buClr>
              <a:buSzPct val="25000"/>
              <a:buFont typeface="Arial"/>
              <a:buNone/>
            </a:pPr>
            <a:r>
              <a:rPr lang="en-US" sz="3800" b="0" i="0" u="none" strike="noStrike" cap="none" dirty="0">
                <a:solidFill>
                  <a:schemeClr val="lt1"/>
                </a:solidFill>
                <a:sym typeface="Calibri"/>
              </a:rPr>
              <a:t>  (Sick Sinus Syndrome and Sinoatrial Block) and          	rarely Ventricular Arrhythmias</a:t>
            </a:r>
          </a:p>
          <a:p>
            <a:pPr marL="285750" marR="0" lvl="0" indent="-285750" algn="l" rtl="0">
              <a:spcBef>
                <a:spcPts val="1000"/>
              </a:spcBef>
              <a:spcAft>
                <a:spcPts val="0"/>
              </a:spcAft>
              <a:buClr>
                <a:schemeClr val="lt1"/>
              </a:buClr>
              <a:buSzPct val="100000"/>
              <a:buFont typeface="Arial"/>
              <a:buChar char="•"/>
            </a:pPr>
            <a:r>
              <a:rPr lang="en-US" sz="3800" b="1" i="0" u="none" strike="noStrike" cap="none" dirty="0">
                <a:solidFill>
                  <a:srgbClr val="FFD966"/>
                </a:solidFill>
              </a:rPr>
              <a:t>TCAs</a:t>
            </a:r>
            <a:r>
              <a:rPr lang="en-US" sz="3800" b="0" i="0" u="none" strike="noStrike" cap="none" dirty="0">
                <a:solidFill>
                  <a:schemeClr val="lt1"/>
                </a:solidFill>
                <a:sym typeface="Calibri"/>
              </a:rPr>
              <a:t>: Increase PR, QRS, </a:t>
            </a:r>
            <a:r>
              <a:rPr lang="en-US" sz="3800" b="0" i="0" u="none" strike="noStrike" cap="none" dirty="0" err="1">
                <a:solidFill>
                  <a:schemeClr val="lt1"/>
                </a:solidFill>
                <a:sym typeface="Calibri"/>
              </a:rPr>
              <a:t>QTc</a:t>
            </a:r>
            <a:r>
              <a:rPr lang="en-US" sz="3800" b="0" i="0" u="none" strike="noStrike" cap="none" dirty="0">
                <a:solidFill>
                  <a:schemeClr val="lt1"/>
                </a:solidFill>
                <a:sym typeface="Calibri"/>
              </a:rPr>
              <a:t> intervals and have potential for  Complete AV Block and Sudden Death</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Shape 568"/>
          <p:cNvSpPr txBox="1">
            <a:spLocks noGrp="1"/>
          </p:cNvSpPr>
          <p:nvPr>
            <p:ph type="title"/>
          </p:nvPr>
        </p:nvSpPr>
        <p:spPr>
          <a:xfrm>
            <a:off x="551475" y="166000"/>
            <a:ext cx="10131300" cy="913500"/>
          </a:xfrm>
          <a:prstGeom prst="rect">
            <a:avLst/>
          </a:prstGeom>
          <a:noFill/>
          <a:ln>
            <a:noFill/>
          </a:ln>
        </p:spPr>
        <p:txBody>
          <a:bodyPr wrap="square" lIns="91425" tIns="45700" rIns="91425" bIns="45700" anchor="ctr" anchorCtr="0">
            <a:noAutofit/>
          </a:bodyPr>
          <a:lstStyle/>
          <a:p>
            <a:pPr marL="0" marR="0" lvl="0" indent="0" algn="l" rtl="0">
              <a:spcBef>
                <a:spcPts val="0"/>
              </a:spcBef>
              <a:buClr>
                <a:schemeClr val="lt1"/>
              </a:buClr>
              <a:buSzPct val="25000"/>
              <a:buFont typeface="Calibri"/>
              <a:buNone/>
            </a:pPr>
            <a:r>
              <a:rPr lang="en-US" b="1" i="0" u="none" strike="noStrike" cap="none">
                <a:solidFill>
                  <a:srgbClr val="351C75"/>
                </a:solidFill>
                <a:latin typeface="Calibri"/>
                <a:ea typeface="Calibri"/>
                <a:cs typeface="Calibri"/>
                <a:sym typeface="Calibri"/>
              </a:rPr>
              <a:t>ADDITIONAL SPECIFIERS</a:t>
            </a:r>
          </a:p>
        </p:txBody>
      </p:sp>
      <p:sp>
        <p:nvSpPr>
          <p:cNvPr id="569" name="Shape 569"/>
          <p:cNvSpPr txBox="1">
            <a:spLocks noGrp="1"/>
          </p:cNvSpPr>
          <p:nvPr>
            <p:ph type="body" idx="1"/>
          </p:nvPr>
        </p:nvSpPr>
        <p:spPr>
          <a:xfrm>
            <a:off x="551475" y="1079500"/>
            <a:ext cx="11055525" cy="5530073"/>
          </a:xfrm>
          <a:prstGeom prst="rect">
            <a:avLst/>
          </a:prstGeom>
          <a:noFill/>
          <a:ln>
            <a:noFill/>
          </a:ln>
        </p:spPr>
        <p:txBody>
          <a:bodyPr wrap="square" lIns="91425" tIns="45700" rIns="91425" bIns="45700" anchor="ctr" anchorCtr="0">
            <a:noAutofit/>
          </a:bodyPr>
          <a:lstStyle/>
          <a:p>
            <a:pPr marL="285750" marR="0" lvl="0" indent="-285750" algn="l" rtl="0">
              <a:spcBef>
                <a:spcPts val="0"/>
              </a:spcBef>
              <a:spcAft>
                <a:spcPts val="0"/>
              </a:spcAft>
              <a:buClr>
                <a:schemeClr val="lt1"/>
              </a:buClr>
              <a:buSzPct val="100000"/>
              <a:buFont typeface="Arial"/>
              <a:buChar char="•"/>
            </a:pPr>
            <a:r>
              <a:rPr lang="en-US" sz="2800" b="0" i="0" u="none" strike="noStrike" cap="none" dirty="0" err="1">
                <a:solidFill>
                  <a:schemeClr val="lt1"/>
                </a:solidFill>
                <a:latin typeface="Calibri"/>
                <a:ea typeface="Calibri"/>
                <a:cs typeface="Calibri"/>
                <a:sym typeface="Calibri"/>
              </a:rPr>
              <a:t>Specifiers</a:t>
            </a:r>
            <a:r>
              <a:rPr lang="en-US" sz="2800" b="0" i="0" u="none" strike="noStrike" cap="none" dirty="0">
                <a:solidFill>
                  <a:schemeClr val="lt1"/>
                </a:solidFill>
                <a:latin typeface="Calibri"/>
                <a:ea typeface="Calibri"/>
                <a:cs typeface="Calibri"/>
                <a:sym typeface="Calibri"/>
              </a:rPr>
              <a:t> that apply to </a:t>
            </a:r>
            <a:r>
              <a:rPr lang="en-US" sz="2800" b="1" i="0" u="none" strike="noStrike" cap="none" dirty="0">
                <a:solidFill>
                  <a:srgbClr val="FFD966"/>
                </a:solidFill>
                <a:latin typeface="Calibri"/>
                <a:ea typeface="Calibri"/>
                <a:cs typeface="Calibri"/>
                <a:sym typeface="Calibri"/>
              </a:rPr>
              <a:t>mania, hypomania and depressive</a:t>
            </a:r>
            <a:r>
              <a:rPr lang="en-US" sz="2800" b="1" i="0" u="none" strike="noStrike" cap="none" dirty="0">
                <a:solidFill>
                  <a:schemeClr val="lt1"/>
                </a:solidFill>
                <a:latin typeface="Calibri"/>
                <a:ea typeface="Calibri"/>
                <a:cs typeface="Calibri"/>
                <a:sym typeface="Calibri"/>
              </a:rPr>
              <a:t> </a:t>
            </a:r>
            <a:r>
              <a:rPr lang="en-US" sz="2800" b="0" i="0" u="none" strike="noStrike" cap="none" dirty="0">
                <a:solidFill>
                  <a:schemeClr val="lt1"/>
                </a:solidFill>
                <a:latin typeface="Calibri"/>
                <a:ea typeface="Calibri"/>
                <a:cs typeface="Calibri"/>
                <a:sym typeface="Calibri"/>
              </a:rPr>
              <a:t>episodes</a:t>
            </a:r>
          </a:p>
          <a:p>
            <a:pPr marL="742950" marR="0" lvl="1" indent="-285750" algn="l" rtl="0">
              <a:spcBef>
                <a:spcPts val="1000"/>
              </a:spcBef>
              <a:spcAft>
                <a:spcPts val="0"/>
              </a:spcAft>
              <a:buClr>
                <a:schemeClr val="lt1"/>
              </a:buClr>
              <a:buSzPct val="100000"/>
              <a:buFont typeface="Arial"/>
              <a:buChar char="•"/>
            </a:pPr>
            <a:r>
              <a:rPr lang="en-US" sz="2800" b="0" i="0" u="none" strike="noStrike" cap="none" dirty="0">
                <a:solidFill>
                  <a:schemeClr val="lt1"/>
                </a:solidFill>
                <a:latin typeface="Calibri"/>
                <a:ea typeface="Calibri"/>
                <a:cs typeface="Calibri"/>
                <a:sym typeface="Calibri"/>
              </a:rPr>
              <a:t>With </a:t>
            </a:r>
            <a:r>
              <a:rPr lang="en-US" sz="2800" b="0" i="0" u="none" strike="noStrike" cap="none" dirty="0">
                <a:solidFill>
                  <a:srgbClr val="FFD966"/>
                </a:solidFill>
                <a:latin typeface="Calibri"/>
                <a:ea typeface="Calibri"/>
                <a:cs typeface="Calibri"/>
                <a:sym typeface="Calibri"/>
              </a:rPr>
              <a:t>Mixed</a:t>
            </a:r>
            <a:r>
              <a:rPr lang="en-US" sz="2800" b="0" i="0" u="none" strike="noStrike" cap="none" dirty="0">
                <a:solidFill>
                  <a:schemeClr val="lt1"/>
                </a:solidFill>
                <a:latin typeface="Calibri"/>
                <a:ea typeface="Calibri"/>
                <a:cs typeface="Calibri"/>
                <a:sym typeface="Calibri"/>
              </a:rPr>
              <a:t> features</a:t>
            </a:r>
          </a:p>
          <a:p>
            <a:pPr marL="742950" marR="0" lvl="1" indent="-285750" algn="l" rtl="0">
              <a:spcBef>
                <a:spcPts val="1000"/>
              </a:spcBef>
              <a:spcAft>
                <a:spcPts val="0"/>
              </a:spcAft>
              <a:buClr>
                <a:schemeClr val="lt1"/>
              </a:buClr>
              <a:buSzPct val="100000"/>
              <a:buFont typeface="Arial"/>
              <a:buChar char="•"/>
            </a:pPr>
            <a:r>
              <a:rPr lang="en-US" sz="2800" b="0" i="0" u="none" strike="noStrike" cap="none" dirty="0">
                <a:solidFill>
                  <a:schemeClr val="lt1"/>
                </a:solidFill>
                <a:latin typeface="Calibri"/>
                <a:ea typeface="Calibri"/>
                <a:cs typeface="Calibri"/>
                <a:sym typeface="Calibri"/>
              </a:rPr>
              <a:t>With </a:t>
            </a:r>
            <a:r>
              <a:rPr lang="en-US" sz="2800" b="0" i="0" u="none" strike="noStrike" cap="none" dirty="0">
                <a:solidFill>
                  <a:srgbClr val="FFD966"/>
                </a:solidFill>
                <a:latin typeface="Calibri"/>
                <a:ea typeface="Calibri"/>
                <a:cs typeface="Calibri"/>
                <a:sym typeface="Calibri"/>
              </a:rPr>
              <a:t>Rapid cycling</a:t>
            </a:r>
          </a:p>
          <a:p>
            <a:pPr marL="742950" marR="0" lvl="1" indent="-285750" algn="l" rtl="0">
              <a:spcBef>
                <a:spcPts val="1000"/>
              </a:spcBef>
              <a:spcAft>
                <a:spcPts val="0"/>
              </a:spcAft>
              <a:buClr>
                <a:schemeClr val="lt1"/>
              </a:buClr>
              <a:buSzPct val="100000"/>
              <a:buFont typeface="Arial"/>
              <a:buChar char="•"/>
            </a:pPr>
            <a:r>
              <a:rPr lang="en-US" sz="2800" b="0" i="0" u="none" strike="noStrike" cap="none" dirty="0">
                <a:solidFill>
                  <a:schemeClr val="lt1"/>
                </a:solidFill>
                <a:latin typeface="Calibri"/>
                <a:ea typeface="Calibri"/>
                <a:cs typeface="Calibri"/>
                <a:sym typeface="Calibri"/>
              </a:rPr>
              <a:t>With </a:t>
            </a:r>
            <a:r>
              <a:rPr lang="en-US" sz="2800" b="0" i="0" u="none" strike="noStrike" cap="none" dirty="0" err="1">
                <a:solidFill>
                  <a:srgbClr val="FFD966"/>
                </a:solidFill>
                <a:latin typeface="Calibri"/>
                <a:ea typeface="Calibri"/>
                <a:cs typeface="Calibri"/>
                <a:sym typeface="Calibri"/>
              </a:rPr>
              <a:t>Peripartum</a:t>
            </a:r>
            <a:r>
              <a:rPr lang="en-US" sz="2800" b="0" i="0" u="none" strike="noStrike" cap="none" dirty="0">
                <a:solidFill>
                  <a:srgbClr val="FFD966"/>
                </a:solidFill>
                <a:latin typeface="Calibri"/>
                <a:ea typeface="Calibri"/>
                <a:cs typeface="Calibri"/>
                <a:sym typeface="Calibri"/>
              </a:rPr>
              <a:t> onset</a:t>
            </a:r>
          </a:p>
          <a:p>
            <a:pPr marL="742950" marR="0" lvl="1" indent="-285750" algn="l" rtl="0">
              <a:spcBef>
                <a:spcPts val="1000"/>
              </a:spcBef>
              <a:spcAft>
                <a:spcPts val="0"/>
              </a:spcAft>
              <a:buClr>
                <a:schemeClr val="lt1"/>
              </a:buClr>
              <a:buSzPct val="100000"/>
              <a:buFont typeface="Arial"/>
              <a:buChar char="•"/>
            </a:pPr>
            <a:r>
              <a:rPr lang="en-US" sz="2800" b="0" i="0" u="none" strike="noStrike" cap="none" dirty="0">
                <a:solidFill>
                  <a:schemeClr val="lt1"/>
                </a:solidFill>
                <a:latin typeface="Calibri"/>
                <a:ea typeface="Calibri"/>
                <a:cs typeface="Calibri"/>
                <a:sym typeface="Calibri"/>
              </a:rPr>
              <a:t>With </a:t>
            </a:r>
            <a:r>
              <a:rPr lang="en-US" sz="2800" b="0" i="0" u="none" strike="noStrike" cap="none" dirty="0">
                <a:solidFill>
                  <a:srgbClr val="FFD966"/>
                </a:solidFill>
                <a:latin typeface="Calibri"/>
                <a:ea typeface="Calibri"/>
                <a:cs typeface="Calibri"/>
                <a:sym typeface="Calibri"/>
              </a:rPr>
              <a:t>Seasonal pattern</a:t>
            </a:r>
          </a:p>
          <a:p>
            <a:pPr marL="742950" marR="0" lvl="1" indent="-285750" algn="l" rtl="0">
              <a:spcBef>
                <a:spcPts val="1000"/>
              </a:spcBef>
              <a:spcAft>
                <a:spcPts val="0"/>
              </a:spcAft>
              <a:buClr>
                <a:schemeClr val="lt1"/>
              </a:buClr>
              <a:buSzPct val="100000"/>
              <a:buFont typeface="Arial"/>
              <a:buChar char="•"/>
            </a:pPr>
            <a:r>
              <a:rPr lang="en-US" sz="2800" b="0" i="0" u="none" strike="noStrike" cap="none" dirty="0">
                <a:solidFill>
                  <a:schemeClr val="lt1"/>
                </a:solidFill>
                <a:latin typeface="Calibri"/>
                <a:ea typeface="Calibri"/>
                <a:cs typeface="Calibri"/>
                <a:sym typeface="Calibri"/>
              </a:rPr>
              <a:t>With </a:t>
            </a:r>
            <a:r>
              <a:rPr lang="en-US" sz="2800" b="0" i="0" u="none" strike="noStrike" cap="none" dirty="0">
                <a:solidFill>
                  <a:srgbClr val="FFD966"/>
                </a:solidFill>
                <a:latin typeface="Calibri"/>
                <a:ea typeface="Calibri"/>
                <a:cs typeface="Calibri"/>
                <a:sym typeface="Calibri"/>
              </a:rPr>
              <a:t>Anxious distress</a:t>
            </a:r>
          </a:p>
          <a:p>
            <a:pPr marL="285750" marR="0" lvl="0" indent="-285750" algn="l" rtl="0">
              <a:spcBef>
                <a:spcPts val="1000"/>
              </a:spcBef>
              <a:spcAft>
                <a:spcPts val="0"/>
              </a:spcAft>
              <a:buClr>
                <a:schemeClr val="lt1"/>
              </a:buClr>
              <a:buSzPct val="100000"/>
              <a:buFont typeface="Arial"/>
              <a:buChar char="•"/>
            </a:pPr>
            <a:r>
              <a:rPr lang="en-US" sz="2800" b="0" i="0" u="none" strike="noStrike" cap="none" dirty="0" err="1">
                <a:solidFill>
                  <a:schemeClr val="lt1"/>
                </a:solidFill>
                <a:latin typeface="Calibri"/>
                <a:ea typeface="Calibri"/>
                <a:cs typeface="Calibri"/>
                <a:sym typeface="Calibri"/>
              </a:rPr>
              <a:t>Specifiers</a:t>
            </a:r>
            <a:r>
              <a:rPr lang="en-US" sz="2800" b="0" i="0" u="none" strike="noStrike" cap="none" dirty="0">
                <a:solidFill>
                  <a:schemeClr val="lt1"/>
                </a:solidFill>
                <a:latin typeface="Calibri"/>
                <a:ea typeface="Calibri"/>
                <a:cs typeface="Calibri"/>
                <a:sym typeface="Calibri"/>
              </a:rPr>
              <a:t> that apply to </a:t>
            </a:r>
            <a:r>
              <a:rPr lang="en-US" sz="2800" b="1" i="0" u="none" strike="noStrike" cap="none" dirty="0">
                <a:solidFill>
                  <a:srgbClr val="FFD966"/>
                </a:solidFill>
                <a:latin typeface="Calibri"/>
                <a:ea typeface="Calibri"/>
                <a:cs typeface="Calibri"/>
                <a:sym typeface="Calibri"/>
              </a:rPr>
              <a:t>mania and depression</a:t>
            </a:r>
            <a:r>
              <a:rPr lang="en-US" sz="2800" b="0" i="0" u="none" strike="noStrike" cap="none" dirty="0">
                <a:solidFill>
                  <a:schemeClr val="lt1"/>
                </a:solidFill>
                <a:latin typeface="Calibri"/>
                <a:ea typeface="Calibri"/>
                <a:cs typeface="Calibri"/>
                <a:sym typeface="Calibri"/>
              </a:rPr>
              <a:t>, but </a:t>
            </a:r>
            <a:r>
              <a:rPr lang="en-US" sz="2800" b="0" i="0" u="none" strike="noStrike" cap="none" dirty="0">
                <a:solidFill>
                  <a:srgbClr val="FFD966"/>
                </a:solidFill>
                <a:latin typeface="Calibri"/>
                <a:ea typeface="Calibri"/>
                <a:cs typeface="Calibri"/>
                <a:sym typeface="Calibri"/>
              </a:rPr>
              <a:t>not hypomania</a:t>
            </a:r>
          </a:p>
          <a:p>
            <a:pPr marL="742950" marR="0" lvl="1" indent="-285750" algn="l" rtl="0">
              <a:spcBef>
                <a:spcPts val="1000"/>
              </a:spcBef>
              <a:spcAft>
                <a:spcPts val="0"/>
              </a:spcAft>
              <a:buClr>
                <a:schemeClr val="lt1"/>
              </a:buClr>
              <a:buSzPct val="100000"/>
              <a:buFont typeface="Arial"/>
              <a:buChar char="•"/>
            </a:pPr>
            <a:r>
              <a:rPr lang="en-US" sz="2800" b="0" i="0" u="none" strike="noStrike" cap="none" dirty="0">
                <a:solidFill>
                  <a:schemeClr val="lt1"/>
                </a:solidFill>
                <a:latin typeface="Calibri"/>
                <a:ea typeface="Calibri"/>
                <a:cs typeface="Calibri"/>
                <a:sym typeface="Calibri"/>
              </a:rPr>
              <a:t>With </a:t>
            </a:r>
            <a:r>
              <a:rPr lang="en-US" sz="2800" b="0" i="0" u="none" strike="noStrike" cap="none" dirty="0">
                <a:solidFill>
                  <a:srgbClr val="FFD966"/>
                </a:solidFill>
                <a:latin typeface="Calibri"/>
                <a:ea typeface="Calibri"/>
                <a:cs typeface="Calibri"/>
                <a:sym typeface="Calibri"/>
              </a:rPr>
              <a:t>Mood-Congruent psychotic features</a:t>
            </a:r>
          </a:p>
          <a:p>
            <a:pPr marL="742950" marR="0" lvl="1" indent="-285750" algn="l" rtl="0">
              <a:spcBef>
                <a:spcPts val="1000"/>
              </a:spcBef>
              <a:spcAft>
                <a:spcPts val="0"/>
              </a:spcAft>
              <a:buClr>
                <a:schemeClr val="lt1"/>
              </a:buClr>
              <a:buSzPct val="100000"/>
              <a:buFont typeface="Arial"/>
              <a:buChar char="•"/>
            </a:pPr>
            <a:r>
              <a:rPr lang="en-US" sz="2800" b="0" i="0" u="none" strike="noStrike" cap="none" dirty="0">
                <a:solidFill>
                  <a:schemeClr val="lt1"/>
                </a:solidFill>
                <a:latin typeface="Calibri"/>
                <a:ea typeface="Calibri"/>
                <a:cs typeface="Calibri"/>
                <a:sym typeface="Calibri"/>
              </a:rPr>
              <a:t>With </a:t>
            </a:r>
            <a:r>
              <a:rPr lang="en-US" sz="2800" b="0" i="0" u="none" strike="noStrike" cap="none" dirty="0">
                <a:solidFill>
                  <a:srgbClr val="FFD966"/>
                </a:solidFill>
                <a:latin typeface="Calibri"/>
                <a:ea typeface="Calibri"/>
                <a:cs typeface="Calibri"/>
                <a:sym typeface="Calibri"/>
              </a:rPr>
              <a:t>Mood-Incongruent psychotic features</a:t>
            </a:r>
          </a:p>
          <a:p>
            <a:pPr marL="742950" marR="0" lvl="1" indent="-285750" algn="l" rtl="0">
              <a:spcBef>
                <a:spcPts val="1000"/>
              </a:spcBef>
              <a:spcAft>
                <a:spcPts val="0"/>
              </a:spcAft>
              <a:buClr>
                <a:schemeClr val="lt1"/>
              </a:buClr>
              <a:buSzPct val="100000"/>
              <a:buFont typeface="Arial"/>
              <a:buChar char="•"/>
            </a:pPr>
            <a:r>
              <a:rPr lang="en-US" sz="2800" b="0" i="0" u="none" strike="noStrike" cap="none" dirty="0">
                <a:solidFill>
                  <a:schemeClr val="lt1"/>
                </a:solidFill>
                <a:latin typeface="Calibri"/>
                <a:ea typeface="Calibri"/>
                <a:cs typeface="Calibri"/>
                <a:sym typeface="Calibri"/>
              </a:rPr>
              <a:t>With </a:t>
            </a:r>
            <a:r>
              <a:rPr lang="en-US" sz="2800" b="0" i="0" u="none" strike="noStrike" cap="none" dirty="0">
                <a:solidFill>
                  <a:srgbClr val="FFD966"/>
                </a:solidFill>
                <a:latin typeface="Calibri"/>
                <a:ea typeface="Calibri"/>
                <a:cs typeface="Calibri"/>
                <a:sym typeface="Calibri"/>
              </a:rPr>
              <a:t>Catatonia</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Shape 486"/>
          <p:cNvSpPr txBox="1">
            <a:spLocks noGrp="1"/>
          </p:cNvSpPr>
          <p:nvPr>
            <p:ph type="title"/>
          </p:nvPr>
        </p:nvSpPr>
        <p:spPr>
          <a:xfrm>
            <a:off x="196850" y="228600"/>
            <a:ext cx="11995150" cy="914401"/>
          </a:xfrm>
          <a:prstGeom prst="rect">
            <a:avLst/>
          </a:prstGeom>
          <a:noFill/>
          <a:ln>
            <a:noFill/>
          </a:ln>
        </p:spPr>
        <p:txBody>
          <a:bodyPr wrap="square" lIns="91425" tIns="45700" rIns="91425" bIns="45700" anchor="ctr" anchorCtr="0">
            <a:noAutofit/>
          </a:bodyPr>
          <a:lstStyle/>
          <a:p>
            <a:pPr marL="0" marR="0" lvl="0" indent="0" algn="l" rtl="0">
              <a:spcBef>
                <a:spcPts val="0"/>
              </a:spcBef>
              <a:buClr>
                <a:schemeClr val="lt1"/>
              </a:buClr>
              <a:buSzPct val="25000"/>
              <a:buFont typeface="Calibri"/>
              <a:buNone/>
            </a:pPr>
            <a:r>
              <a:rPr lang="en-US" b="1" i="0" u="none" strike="noStrike" cap="none" dirty="0">
                <a:solidFill>
                  <a:srgbClr val="351C75"/>
                </a:solidFill>
                <a:latin typeface="Calibri"/>
                <a:ea typeface="Calibri"/>
                <a:cs typeface="Calibri"/>
                <a:sym typeface="Calibri"/>
              </a:rPr>
              <a:t>MANIC OR </a:t>
            </a:r>
            <a:r>
              <a:rPr lang="en-US" b="1" i="0" u="none" strike="noStrike" cap="none">
                <a:solidFill>
                  <a:srgbClr val="351C75"/>
                </a:solidFill>
                <a:latin typeface="Calibri"/>
                <a:ea typeface="Calibri"/>
                <a:cs typeface="Calibri"/>
                <a:sym typeface="Calibri"/>
              </a:rPr>
              <a:t>HYPOMANIC </a:t>
            </a:r>
            <a:r>
              <a:rPr lang="en-US" b="1" i="0" u="none" strike="noStrike" cap="none" smtClean="0">
                <a:solidFill>
                  <a:srgbClr val="351C75"/>
                </a:solidFill>
                <a:latin typeface="Calibri"/>
                <a:ea typeface="Calibri"/>
                <a:cs typeface="Calibri"/>
                <a:sym typeface="Calibri"/>
              </a:rPr>
              <a:t>EPISODE/MIXED </a:t>
            </a:r>
            <a:r>
              <a:rPr lang="en-US" b="1" i="0" u="none" strike="noStrike" cap="none" dirty="0">
                <a:solidFill>
                  <a:srgbClr val="351C75"/>
                </a:solidFill>
                <a:latin typeface="Calibri"/>
                <a:ea typeface="Calibri"/>
                <a:cs typeface="Calibri"/>
                <a:sym typeface="Calibri"/>
              </a:rPr>
              <a:t>FEATURES</a:t>
            </a:r>
            <a:r>
              <a:rPr lang="en-US" sz="3600" b="0" i="0" u="none" strike="noStrike" cap="none" dirty="0">
                <a:solidFill>
                  <a:srgbClr val="351C75"/>
                </a:solidFill>
                <a:latin typeface="Calibri"/>
                <a:ea typeface="Calibri"/>
                <a:cs typeface="Calibri"/>
                <a:sym typeface="Calibri"/>
              </a:rPr>
              <a:t>	</a:t>
            </a:r>
          </a:p>
        </p:txBody>
      </p:sp>
      <p:sp>
        <p:nvSpPr>
          <p:cNvPr id="487" name="Shape 487"/>
          <p:cNvSpPr txBox="1">
            <a:spLocks noGrp="1"/>
          </p:cNvSpPr>
          <p:nvPr>
            <p:ph type="body" idx="1"/>
          </p:nvPr>
        </p:nvSpPr>
        <p:spPr>
          <a:xfrm>
            <a:off x="196850" y="787400"/>
            <a:ext cx="11474450" cy="5842001"/>
          </a:xfrm>
          <a:prstGeom prst="rect">
            <a:avLst/>
          </a:prstGeom>
          <a:noFill/>
          <a:ln>
            <a:noFill/>
          </a:ln>
        </p:spPr>
        <p:txBody>
          <a:bodyPr wrap="square" lIns="91425" tIns="45700" rIns="91425" bIns="45700" anchor="ctr" anchorCtr="0">
            <a:noAutofit/>
          </a:bodyPr>
          <a:lstStyle/>
          <a:p>
            <a:pPr marL="285750" marR="0" lvl="0" indent="-311150" algn="l" rtl="0">
              <a:spcBef>
                <a:spcPts val="0"/>
              </a:spcBef>
              <a:spcAft>
                <a:spcPts val="0"/>
              </a:spcAft>
              <a:buClr>
                <a:schemeClr val="lt1"/>
              </a:buClr>
              <a:buSzPct val="100000"/>
              <a:buFont typeface="Arial"/>
              <a:buChar char="•"/>
            </a:pPr>
            <a:r>
              <a:rPr lang="en-US" sz="3400" b="0" i="0" u="none" strike="noStrike" cap="none" dirty="0">
                <a:solidFill>
                  <a:schemeClr val="lt1"/>
                </a:solidFill>
                <a:latin typeface="Calibri"/>
                <a:ea typeface="Calibri"/>
                <a:cs typeface="Calibri"/>
                <a:sym typeface="Calibri"/>
              </a:rPr>
              <a:t>Full criteria met for </a:t>
            </a:r>
            <a:r>
              <a:rPr lang="en-US" sz="3400" b="0" i="0" u="none" strike="noStrike" cap="none" dirty="0">
                <a:solidFill>
                  <a:srgbClr val="FFD966"/>
                </a:solidFill>
                <a:latin typeface="Calibri"/>
                <a:ea typeface="Calibri"/>
                <a:cs typeface="Calibri"/>
                <a:sym typeface="Calibri"/>
              </a:rPr>
              <a:t>manic or hypomanic episode</a:t>
            </a:r>
            <a:r>
              <a:rPr lang="en-US" sz="3400" b="0" i="0" u="none" strike="noStrike" cap="none" dirty="0">
                <a:solidFill>
                  <a:schemeClr val="lt1"/>
                </a:solidFill>
                <a:latin typeface="Calibri"/>
                <a:ea typeface="Calibri"/>
                <a:cs typeface="Calibri"/>
                <a:sym typeface="Calibri"/>
              </a:rPr>
              <a:t> and at least </a:t>
            </a:r>
            <a:r>
              <a:rPr lang="en-US" sz="3400" b="0" i="0" u="none" strike="noStrike" cap="none" dirty="0">
                <a:solidFill>
                  <a:srgbClr val="FFD966"/>
                </a:solidFill>
                <a:latin typeface="Calibri"/>
                <a:ea typeface="Calibri"/>
                <a:cs typeface="Calibri"/>
                <a:sym typeface="Calibri"/>
              </a:rPr>
              <a:t>3</a:t>
            </a:r>
            <a:r>
              <a:rPr lang="en-US" sz="3400" b="0" i="0" u="none" strike="noStrike" cap="none" dirty="0">
                <a:solidFill>
                  <a:schemeClr val="lt1"/>
                </a:solidFill>
                <a:latin typeface="Calibri"/>
                <a:ea typeface="Calibri"/>
                <a:cs typeface="Calibri"/>
                <a:sym typeface="Calibri"/>
              </a:rPr>
              <a:t> of the following are present during the majority of days of the most recent episode:</a:t>
            </a:r>
          </a:p>
          <a:p>
            <a:pPr marL="742950" marR="0" lvl="1" indent="-311150" algn="l" rtl="0">
              <a:spcBef>
                <a:spcPts val="1000"/>
              </a:spcBef>
              <a:spcAft>
                <a:spcPts val="0"/>
              </a:spcAft>
              <a:buClr>
                <a:schemeClr val="lt1"/>
              </a:buClr>
              <a:buSzPct val="100000"/>
              <a:buFont typeface="Arial"/>
              <a:buChar char="•"/>
            </a:pPr>
            <a:r>
              <a:rPr lang="en-US" sz="3400" b="0" i="0" u="none" strike="noStrike" cap="none" dirty="0">
                <a:solidFill>
                  <a:schemeClr val="lt1"/>
                </a:solidFill>
                <a:latin typeface="Calibri"/>
                <a:ea typeface="Calibri"/>
                <a:cs typeface="Calibri"/>
                <a:sym typeface="Calibri"/>
              </a:rPr>
              <a:t>Prominent dysphoria or depressed mood</a:t>
            </a:r>
          </a:p>
          <a:p>
            <a:pPr marL="742950" marR="0" lvl="1" indent="-311150" algn="l" rtl="0">
              <a:spcBef>
                <a:spcPts val="1000"/>
              </a:spcBef>
              <a:spcAft>
                <a:spcPts val="0"/>
              </a:spcAft>
              <a:buClr>
                <a:schemeClr val="lt1"/>
              </a:buClr>
              <a:buSzPct val="100000"/>
              <a:buFont typeface="Arial"/>
              <a:buChar char="•"/>
            </a:pPr>
            <a:r>
              <a:rPr lang="en-US" sz="3400" b="0" i="0" u="none" strike="noStrike" cap="none" dirty="0">
                <a:solidFill>
                  <a:schemeClr val="lt1"/>
                </a:solidFill>
                <a:latin typeface="Calibri"/>
                <a:ea typeface="Calibri"/>
                <a:cs typeface="Calibri"/>
                <a:sym typeface="Calibri"/>
              </a:rPr>
              <a:t>Diminished interest or pleasure in activities</a:t>
            </a:r>
          </a:p>
          <a:p>
            <a:pPr marL="742950" marR="0" lvl="1" indent="-311150" algn="l" rtl="0">
              <a:spcBef>
                <a:spcPts val="1000"/>
              </a:spcBef>
              <a:spcAft>
                <a:spcPts val="0"/>
              </a:spcAft>
              <a:buClr>
                <a:schemeClr val="lt1"/>
              </a:buClr>
              <a:buSzPct val="100000"/>
              <a:buFont typeface="Arial"/>
              <a:buChar char="•"/>
            </a:pPr>
            <a:r>
              <a:rPr lang="en-US" sz="3400" b="0" i="0" u="none" strike="noStrike" cap="none" dirty="0">
                <a:solidFill>
                  <a:schemeClr val="lt1"/>
                </a:solidFill>
                <a:latin typeface="Calibri"/>
                <a:ea typeface="Calibri"/>
                <a:cs typeface="Calibri"/>
                <a:sym typeface="Calibri"/>
              </a:rPr>
              <a:t>Psychomotor retardation nearly every day</a:t>
            </a:r>
          </a:p>
          <a:p>
            <a:pPr marL="742950" marR="0" lvl="1" indent="-311150" algn="l" rtl="0">
              <a:spcBef>
                <a:spcPts val="1000"/>
              </a:spcBef>
              <a:spcAft>
                <a:spcPts val="0"/>
              </a:spcAft>
              <a:buClr>
                <a:schemeClr val="lt1"/>
              </a:buClr>
              <a:buSzPct val="100000"/>
              <a:buFont typeface="Arial"/>
              <a:buChar char="•"/>
            </a:pPr>
            <a:r>
              <a:rPr lang="en-US" sz="3400" b="0" i="0" u="none" strike="noStrike" cap="none" dirty="0">
                <a:solidFill>
                  <a:schemeClr val="lt1"/>
                </a:solidFill>
                <a:latin typeface="Calibri"/>
                <a:ea typeface="Calibri"/>
                <a:cs typeface="Calibri"/>
                <a:sym typeface="Calibri"/>
              </a:rPr>
              <a:t>Fatigue or loss of energy</a:t>
            </a:r>
          </a:p>
          <a:p>
            <a:pPr marL="742950" marR="0" lvl="1" indent="-311150" algn="l" rtl="0">
              <a:spcBef>
                <a:spcPts val="1000"/>
              </a:spcBef>
              <a:spcAft>
                <a:spcPts val="0"/>
              </a:spcAft>
              <a:buClr>
                <a:schemeClr val="lt1"/>
              </a:buClr>
              <a:buSzPct val="100000"/>
              <a:buFont typeface="Arial"/>
              <a:buChar char="•"/>
            </a:pPr>
            <a:r>
              <a:rPr lang="en-US" sz="3400" b="0" i="0" u="none" strike="noStrike" cap="none" dirty="0">
                <a:solidFill>
                  <a:schemeClr val="lt1"/>
                </a:solidFill>
                <a:latin typeface="Calibri"/>
                <a:ea typeface="Calibri"/>
                <a:cs typeface="Calibri"/>
                <a:sym typeface="Calibri"/>
              </a:rPr>
              <a:t>Feelings of worthlessness or guilt</a:t>
            </a:r>
          </a:p>
          <a:p>
            <a:pPr marL="742950" marR="0" lvl="1" indent="-311150" algn="l" rtl="0">
              <a:spcBef>
                <a:spcPts val="1000"/>
              </a:spcBef>
              <a:spcAft>
                <a:spcPts val="0"/>
              </a:spcAft>
              <a:buClr>
                <a:schemeClr val="lt1"/>
              </a:buClr>
              <a:buSzPct val="100000"/>
              <a:buFont typeface="Arial"/>
              <a:buChar char="•"/>
            </a:pPr>
            <a:r>
              <a:rPr lang="en-US" sz="3400" b="0" i="0" u="none" strike="noStrike" cap="none" dirty="0">
                <a:solidFill>
                  <a:schemeClr val="lt1"/>
                </a:solidFill>
                <a:latin typeface="Calibri"/>
                <a:ea typeface="Calibri"/>
                <a:cs typeface="Calibri"/>
                <a:sym typeface="Calibri"/>
              </a:rPr>
              <a:t>Recurrent thoughts of death or suicide</a:t>
            </a:r>
          </a:p>
          <a:p>
            <a:pPr marL="742950" marR="0" lvl="1" indent="-285750" algn="l" rtl="0">
              <a:spcBef>
                <a:spcPts val="1000"/>
              </a:spcBef>
              <a:spcAft>
                <a:spcPts val="0"/>
              </a:spcAft>
              <a:buClr>
                <a:schemeClr val="lt1"/>
              </a:buClr>
              <a:buSzPct val="100000"/>
              <a:buFont typeface="Arial"/>
              <a:buNone/>
            </a:pPr>
            <a:endParaRPr sz="1600" b="0" i="0" u="none" strike="noStrike" cap="none"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Shape 493"/>
          <p:cNvSpPr txBox="1">
            <a:spLocks noGrp="1"/>
          </p:cNvSpPr>
          <p:nvPr>
            <p:ph type="title"/>
          </p:nvPr>
        </p:nvSpPr>
        <p:spPr>
          <a:xfrm>
            <a:off x="266701" y="112734"/>
            <a:ext cx="10299574" cy="725466"/>
          </a:xfrm>
          <a:prstGeom prst="rect">
            <a:avLst/>
          </a:prstGeom>
          <a:noFill/>
          <a:ln>
            <a:noFill/>
          </a:ln>
        </p:spPr>
        <p:txBody>
          <a:bodyPr wrap="square" lIns="91425" tIns="45700" rIns="91425" bIns="45700" anchor="ctr" anchorCtr="0">
            <a:noAutofit/>
          </a:bodyPr>
          <a:lstStyle/>
          <a:p>
            <a:pPr marL="0" marR="0" lvl="0" indent="0" algn="l" rtl="0">
              <a:spcBef>
                <a:spcPts val="0"/>
              </a:spcBef>
              <a:buClr>
                <a:schemeClr val="lt1"/>
              </a:buClr>
              <a:buSzPct val="25000"/>
              <a:buFont typeface="Calibri"/>
              <a:buNone/>
            </a:pPr>
            <a:r>
              <a:rPr lang="en-US" b="1" i="0" u="none" strike="noStrike" cap="none" smtClean="0">
                <a:solidFill>
                  <a:srgbClr val="351C75"/>
                </a:solidFill>
                <a:latin typeface="Calibri"/>
                <a:ea typeface="Calibri"/>
                <a:cs typeface="Calibri"/>
                <a:sym typeface="Calibri"/>
              </a:rPr>
              <a:t>BIPOLAR DISORDER </a:t>
            </a:r>
            <a:r>
              <a:rPr lang="en-US" b="1" i="0" u="none" strike="noStrike" cap="none" dirty="0">
                <a:solidFill>
                  <a:srgbClr val="351C75"/>
                </a:solidFill>
                <a:latin typeface="Calibri"/>
                <a:ea typeface="Calibri"/>
                <a:cs typeface="Calibri"/>
                <a:sym typeface="Calibri"/>
              </a:rPr>
              <a:t>WITH RAPID CYCLING</a:t>
            </a:r>
            <a:r>
              <a:rPr lang="en-US" sz="3600" b="0" i="0" u="none" strike="noStrike" cap="none" dirty="0">
                <a:solidFill>
                  <a:srgbClr val="351C75"/>
                </a:solidFill>
                <a:latin typeface="Calibri"/>
                <a:ea typeface="Calibri"/>
                <a:cs typeface="Calibri"/>
                <a:sym typeface="Calibri"/>
              </a:rPr>
              <a:t>	</a:t>
            </a:r>
          </a:p>
        </p:txBody>
      </p:sp>
      <p:sp>
        <p:nvSpPr>
          <p:cNvPr id="494" name="Shape 494"/>
          <p:cNvSpPr txBox="1">
            <a:spLocks noGrp="1"/>
          </p:cNvSpPr>
          <p:nvPr>
            <p:ph type="body" idx="1"/>
          </p:nvPr>
        </p:nvSpPr>
        <p:spPr>
          <a:xfrm>
            <a:off x="266700" y="838200"/>
            <a:ext cx="11620500" cy="5816599"/>
          </a:xfrm>
          <a:prstGeom prst="rect">
            <a:avLst/>
          </a:prstGeom>
          <a:noFill/>
          <a:ln>
            <a:noFill/>
          </a:ln>
        </p:spPr>
        <p:txBody>
          <a:bodyPr wrap="square" lIns="91425" tIns="45700" rIns="91425" bIns="45700" anchor="ctr" anchorCtr="0">
            <a:noAutofit/>
          </a:bodyPr>
          <a:lstStyle/>
          <a:p>
            <a:pPr marL="285750" marR="0" lvl="0" indent="-285750" algn="l" rtl="0">
              <a:spcBef>
                <a:spcPts val="0"/>
              </a:spcBef>
              <a:spcAft>
                <a:spcPts val="0"/>
              </a:spcAft>
              <a:buClr>
                <a:schemeClr val="lt1"/>
              </a:buClr>
              <a:buSzPct val="100000"/>
              <a:buFont typeface="Arial"/>
              <a:buChar char="•"/>
            </a:pPr>
            <a:r>
              <a:rPr lang="en-US" sz="3000" b="0" i="0" u="none" strike="noStrike" cap="none" dirty="0">
                <a:solidFill>
                  <a:schemeClr val="lt1"/>
                </a:solidFill>
                <a:sym typeface="Calibri"/>
              </a:rPr>
              <a:t>Can be applied to </a:t>
            </a:r>
            <a:r>
              <a:rPr lang="en-US" sz="3000" b="0" i="0" u="none" strike="noStrike" cap="none" dirty="0">
                <a:solidFill>
                  <a:srgbClr val="FFD966"/>
                </a:solidFill>
                <a:sym typeface="Calibri"/>
              </a:rPr>
              <a:t>Bipolar I or Bipolar II</a:t>
            </a:r>
          </a:p>
          <a:p>
            <a:pPr marL="742950" marR="0" lvl="1" indent="-285750" algn="l" rtl="0">
              <a:spcBef>
                <a:spcPts val="1000"/>
              </a:spcBef>
              <a:spcAft>
                <a:spcPts val="0"/>
              </a:spcAft>
              <a:buClr>
                <a:schemeClr val="lt1"/>
              </a:buClr>
              <a:buSzPct val="100000"/>
              <a:buFont typeface="Arial"/>
              <a:buChar char="•"/>
            </a:pPr>
            <a:r>
              <a:rPr lang="en-US" sz="3000" b="0" i="0" u="none" strike="noStrike" cap="none" dirty="0">
                <a:solidFill>
                  <a:schemeClr val="lt1"/>
                </a:solidFill>
                <a:sym typeface="Calibri"/>
              </a:rPr>
              <a:t>Count all episodes: manic, hypomanic, depressed</a:t>
            </a:r>
          </a:p>
          <a:p>
            <a:pPr marL="285750" marR="0" lvl="0" indent="-285750" algn="l" rtl="0">
              <a:spcBef>
                <a:spcPts val="1000"/>
              </a:spcBef>
              <a:spcAft>
                <a:spcPts val="0"/>
              </a:spcAft>
              <a:buClr>
                <a:schemeClr val="lt1"/>
              </a:buClr>
              <a:buSzPct val="100000"/>
              <a:buFont typeface="Arial"/>
              <a:buChar char="•"/>
            </a:pPr>
            <a:r>
              <a:rPr lang="en-US" sz="3000" b="0" i="0" u="none" strike="noStrike" cap="none" dirty="0">
                <a:solidFill>
                  <a:schemeClr val="lt1"/>
                </a:solidFill>
                <a:sym typeface="Calibri"/>
              </a:rPr>
              <a:t>Defined as at least </a:t>
            </a:r>
            <a:r>
              <a:rPr lang="en-US" sz="3000" b="0" i="0" u="none" strike="noStrike" cap="none" dirty="0">
                <a:solidFill>
                  <a:srgbClr val="FFD966"/>
                </a:solidFill>
                <a:sym typeface="Calibri"/>
              </a:rPr>
              <a:t>4 mood episodes a year</a:t>
            </a:r>
          </a:p>
          <a:p>
            <a:pPr marL="742950" marR="0" lvl="1" indent="-285750" algn="l" rtl="0">
              <a:spcBef>
                <a:spcPts val="1000"/>
              </a:spcBef>
              <a:spcAft>
                <a:spcPts val="0"/>
              </a:spcAft>
              <a:buClr>
                <a:schemeClr val="lt1"/>
              </a:buClr>
              <a:buSzPct val="100000"/>
              <a:buFont typeface="Arial"/>
              <a:buChar char="•"/>
            </a:pPr>
            <a:r>
              <a:rPr lang="en-US" sz="3000" b="0" i="0" u="none" strike="noStrike" cap="none" dirty="0">
                <a:solidFill>
                  <a:schemeClr val="lt1"/>
                </a:solidFill>
                <a:sym typeface="Calibri"/>
              </a:rPr>
              <a:t>More common in </a:t>
            </a:r>
            <a:r>
              <a:rPr lang="en-US" sz="3000" b="0" i="0" u="none" strike="noStrike" cap="none" dirty="0">
                <a:solidFill>
                  <a:srgbClr val="FFD966"/>
                </a:solidFill>
                <a:sym typeface="Calibri"/>
              </a:rPr>
              <a:t>women</a:t>
            </a:r>
          </a:p>
          <a:p>
            <a:pPr marL="742950" marR="0" lvl="1" indent="-285750" algn="l" rtl="0">
              <a:spcBef>
                <a:spcPts val="1000"/>
              </a:spcBef>
              <a:spcAft>
                <a:spcPts val="0"/>
              </a:spcAft>
              <a:buClr>
                <a:schemeClr val="lt1"/>
              </a:buClr>
              <a:buSzPct val="100000"/>
              <a:buFont typeface="Arial"/>
              <a:buChar char="•"/>
            </a:pPr>
            <a:r>
              <a:rPr lang="en-US" sz="3000" b="0" i="0" u="none" strike="noStrike" cap="none" dirty="0">
                <a:solidFill>
                  <a:schemeClr val="lt1"/>
                </a:solidFill>
                <a:sym typeface="Calibri"/>
              </a:rPr>
              <a:t>Tends to respond better to </a:t>
            </a:r>
            <a:r>
              <a:rPr lang="en-US" sz="3000" b="0" i="0" u="none" strike="noStrike" cap="none" dirty="0" err="1">
                <a:solidFill>
                  <a:srgbClr val="FFD966"/>
                </a:solidFill>
                <a:sym typeface="Calibri"/>
              </a:rPr>
              <a:t>Valproic</a:t>
            </a:r>
            <a:r>
              <a:rPr lang="en-US" sz="3000" b="0" i="0" u="none" strike="noStrike" cap="none" dirty="0">
                <a:solidFill>
                  <a:srgbClr val="FFD966"/>
                </a:solidFill>
                <a:sym typeface="Calibri"/>
              </a:rPr>
              <a:t> acid</a:t>
            </a:r>
            <a:r>
              <a:rPr lang="en-US" sz="3000" b="0" i="0" u="none" strike="noStrike" cap="none" dirty="0">
                <a:solidFill>
                  <a:schemeClr val="lt1"/>
                </a:solidFill>
                <a:sym typeface="Calibri"/>
              </a:rPr>
              <a:t> than to </a:t>
            </a:r>
            <a:r>
              <a:rPr lang="en-US" sz="3000" b="0" i="0" u="none" strike="noStrike" cap="none" dirty="0" smtClean="0">
                <a:solidFill>
                  <a:schemeClr val="lt1"/>
                </a:solidFill>
                <a:sym typeface="Calibri"/>
              </a:rPr>
              <a:t>Lithium</a:t>
            </a:r>
          </a:p>
          <a:p>
            <a:pPr marL="742950" marR="0" lvl="1" indent="-285750" algn="l" rtl="0">
              <a:spcBef>
                <a:spcPts val="1000"/>
              </a:spcBef>
              <a:spcAft>
                <a:spcPts val="0"/>
              </a:spcAft>
              <a:buClr>
                <a:schemeClr val="lt1"/>
              </a:buClr>
              <a:buSzPct val="100000"/>
              <a:buFont typeface="Arial"/>
              <a:buChar char="•"/>
            </a:pPr>
            <a:r>
              <a:rPr lang="en-US" sz="3000" dirty="0" smtClean="0">
                <a:solidFill>
                  <a:srgbClr val="FFD474"/>
                </a:solidFill>
              </a:rPr>
              <a:t>Later in illness course</a:t>
            </a:r>
            <a:endParaRPr lang="en-US" sz="3000" b="0" i="0" u="none" strike="noStrike" cap="none" dirty="0">
              <a:solidFill>
                <a:srgbClr val="FFD474"/>
              </a:solidFill>
              <a:sym typeface="Calibri"/>
            </a:endParaRPr>
          </a:p>
          <a:p>
            <a:pPr marL="285750" marR="0" lvl="0" indent="-285750" algn="l" rtl="0">
              <a:spcBef>
                <a:spcPts val="1000"/>
              </a:spcBef>
              <a:spcAft>
                <a:spcPts val="0"/>
              </a:spcAft>
              <a:buClr>
                <a:srgbClr val="FFD966"/>
              </a:buClr>
              <a:buSzPct val="100000"/>
              <a:buFont typeface="Arial"/>
              <a:buChar char="•"/>
            </a:pPr>
            <a:r>
              <a:rPr lang="en-US" sz="3000" b="0" i="0" u="none" strike="noStrike" cap="none" dirty="0">
                <a:solidFill>
                  <a:srgbClr val="FFD966"/>
                </a:solidFill>
                <a:sym typeface="Calibri"/>
              </a:rPr>
              <a:t>Ultra-rapid cycling</a:t>
            </a:r>
          </a:p>
          <a:p>
            <a:pPr marL="742950" marR="0" lvl="1" indent="-285750" algn="l" rtl="0">
              <a:spcBef>
                <a:spcPts val="1000"/>
              </a:spcBef>
              <a:spcAft>
                <a:spcPts val="0"/>
              </a:spcAft>
              <a:buClr>
                <a:schemeClr val="lt1"/>
              </a:buClr>
              <a:buSzPct val="100000"/>
              <a:buFont typeface="Arial"/>
              <a:buChar char="•"/>
            </a:pPr>
            <a:r>
              <a:rPr lang="en-US" sz="3000" b="0" i="0" u="none" strike="noStrike" cap="none" dirty="0">
                <a:solidFill>
                  <a:schemeClr val="lt1"/>
                </a:solidFill>
                <a:sym typeface="Calibri"/>
              </a:rPr>
              <a:t>Multiple cycles in 1 month</a:t>
            </a:r>
          </a:p>
          <a:p>
            <a:pPr marL="285750" marR="0" lvl="0" indent="-285750" algn="l" rtl="0">
              <a:spcBef>
                <a:spcPts val="1000"/>
              </a:spcBef>
              <a:spcAft>
                <a:spcPts val="0"/>
              </a:spcAft>
              <a:buClr>
                <a:srgbClr val="FFD966"/>
              </a:buClr>
              <a:buSzPct val="100000"/>
              <a:buFont typeface="Arial"/>
              <a:buChar char="•"/>
            </a:pPr>
            <a:r>
              <a:rPr lang="en-US" sz="3000" b="0" i="0" u="none" strike="noStrike" cap="none" dirty="0">
                <a:solidFill>
                  <a:srgbClr val="FFD966"/>
                </a:solidFill>
                <a:sym typeface="Calibri"/>
              </a:rPr>
              <a:t>Ultra-ultra rapid cycling (</a:t>
            </a:r>
            <a:r>
              <a:rPr lang="en-US" sz="3000" b="0" i="0" u="none" strike="noStrike" cap="none" dirty="0" err="1">
                <a:solidFill>
                  <a:srgbClr val="FFD966"/>
                </a:solidFill>
                <a:sym typeface="Calibri"/>
              </a:rPr>
              <a:t>Ultradian</a:t>
            </a:r>
            <a:r>
              <a:rPr lang="en-US" sz="3000" b="0" i="0" u="none" strike="noStrike" cap="none" dirty="0">
                <a:solidFill>
                  <a:srgbClr val="FFD966"/>
                </a:solidFill>
                <a:sym typeface="Calibri"/>
              </a:rPr>
              <a:t>)</a:t>
            </a:r>
          </a:p>
          <a:p>
            <a:pPr marL="742950" marR="0" lvl="1" indent="-285750" algn="l" rtl="0">
              <a:spcBef>
                <a:spcPts val="1000"/>
              </a:spcBef>
              <a:spcAft>
                <a:spcPts val="0"/>
              </a:spcAft>
              <a:buClr>
                <a:schemeClr val="lt1"/>
              </a:buClr>
              <a:buSzPct val="100000"/>
              <a:buFont typeface="Arial"/>
              <a:buChar char="•"/>
            </a:pPr>
            <a:r>
              <a:rPr lang="en-US" sz="3000" b="0" i="0" u="none" strike="noStrike" cap="none" dirty="0">
                <a:solidFill>
                  <a:schemeClr val="lt1"/>
                </a:solidFill>
                <a:sym typeface="Calibri"/>
              </a:rPr>
              <a:t>Multiple cycles in 1 day</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Shape 500"/>
          <p:cNvSpPr txBox="1">
            <a:spLocks noGrp="1"/>
          </p:cNvSpPr>
          <p:nvPr>
            <p:ph type="title"/>
          </p:nvPr>
        </p:nvSpPr>
        <p:spPr>
          <a:xfrm>
            <a:off x="567621" y="284995"/>
            <a:ext cx="10881167" cy="654457"/>
          </a:xfrm>
          <a:prstGeom prst="rect">
            <a:avLst/>
          </a:prstGeom>
          <a:noFill/>
          <a:ln>
            <a:noFill/>
          </a:ln>
        </p:spPr>
        <p:txBody>
          <a:bodyPr wrap="square" lIns="91425" tIns="45700" rIns="91425" bIns="45700" anchor="ctr" anchorCtr="0">
            <a:noAutofit/>
          </a:bodyPr>
          <a:lstStyle/>
          <a:p>
            <a:pPr marL="0" marR="0" lvl="0" indent="0" algn="l" rtl="0">
              <a:spcBef>
                <a:spcPts val="0"/>
              </a:spcBef>
              <a:buClr>
                <a:schemeClr val="lt1"/>
              </a:buClr>
              <a:buSzPct val="25000"/>
              <a:buFont typeface="Calibri"/>
              <a:buNone/>
            </a:pPr>
            <a:r>
              <a:rPr lang="en-US" b="1" i="0" u="none" strike="noStrike" cap="none" smtClean="0">
                <a:solidFill>
                  <a:srgbClr val="351C75"/>
                </a:solidFill>
                <a:latin typeface="Calibri"/>
                <a:ea typeface="Calibri"/>
                <a:cs typeface="Calibri"/>
                <a:sym typeface="Calibri"/>
              </a:rPr>
              <a:t>BIPOLAR DISORDER </a:t>
            </a:r>
            <a:r>
              <a:rPr lang="en-US" b="1" i="0" u="none" strike="noStrike" cap="none" dirty="0">
                <a:solidFill>
                  <a:srgbClr val="351C75"/>
                </a:solidFill>
                <a:latin typeface="Calibri"/>
                <a:ea typeface="Calibri"/>
                <a:cs typeface="Calibri"/>
                <a:sym typeface="Calibri"/>
              </a:rPr>
              <a:t>WITH SEASONAL PATTERN</a:t>
            </a:r>
          </a:p>
        </p:txBody>
      </p:sp>
      <p:sp>
        <p:nvSpPr>
          <p:cNvPr id="501" name="Shape 501"/>
          <p:cNvSpPr txBox="1">
            <a:spLocks noGrp="1"/>
          </p:cNvSpPr>
          <p:nvPr>
            <p:ph type="body" idx="1"/>
          </p:nvPr>
        </p:nvSpPr>
        <p:spPr>
          <a:xfrm>
            <a:off x="342574" y="1202324"/>
            <a:ext cx="11633525" cy="5300075"/>
          </a:xfrm>
          <a:prstGeom prst="rect">
            <a:avLst/>
          </a:prstGeom>
          <a:noFill/>
          <a:ln>
            <a:noFill/>
          </a:ln>
        </p:spPr>
        <p:txBody>
          <a:bodyPr wrap="square" lIns="91425" tIns="45700" rIns="91425" bIns="45700" anchor="ctr" anchorCtr="0">
            <a:noAutofit/>
          </a:bodyPr>
          <a:lstStyle/>
          <a:p>
            <a:pPr marL="285750" marR="0" lvl="0" indent="-285750" algn="l" rtl="0">
              <a:spcBef>
                <a:spcPts val="0"/>
              </a:spcBef>
              <a:spcAft>
                <a:spcPts val="0"/>
              </a:spcAft>
              <a:buClr>
                <a:schemeClr val="lt1"/>
              </a:buClr>
              <a:buSzPct val="100000"/>
              <a:buFont typeface="Arial"/>
              <a:buChar char="•"/>
            </a:pPr>
            <a:r>
              <a:rPr lang="en-US" sz="3000" b="0" i="0" u="none" strike="noStrike" cap="none" dirty="0">
                <a:solidFill>
                  <a:schemeClr val="lt1"/>
                </a:solidFill>
                <a:sym typeface="Calibri"/>
              </a:rPr>
              <a:t>Presence of a </a:t>
            </a:r>
            <a:r>
              <a:rPr lang="en-US" sz="3000" b="0" i="0" u="none" strike="noStrike" cap="none" dirty="0">
                <a:solidFill>
                  <a:srgbClr val="FFD966"/>
                </a:solidFill>
                <a:sym typeface="Calibri"/>
              </a:rPr>
              <a:t>regular temporal relationship</a:t>
            </a:r>
            <a:r>
              <a:rPr lang="en-US" sz="3000" b="0" i="0" u="none" strike="noStrike" cap="none" dirty="0">
                <a:solidFill>
                  <a:schemeClr val="lt1"/>
                </a:solidFill>
                <a:sym typeface="Calibri"/>
              </a:rPr>
              <a:t> between onset of manic, hypomanic or major depressive depressive episodes at a particular time of year in bipolar I or II disorder</a:t>
            </a:r>
          </a:p>
          <a:p>
            <a:pPr marL="285750" marR="0" lvl="0" indent="-285750" algn="l" rtl="0">
              <a:spcBef>
                <a:spcPts val="1000"/>
              </a:spcBef>
              <a:spcAft>
                <a:spcPts val="0"/>
              </a:spcAft>
              <a:buClr>
                <a:schemeClr val="lt1"/>
              </a:buClr>
              <a:buSzPct val="100000"/>
              <a:buFont typeface="Arial"/>
              <a:buChar char="•"/>
            </a:pPr>
            <a:r>
              <a:rPr lang="en-US" sz="3000" b="0" i="0" u="none" strike="noStrike" cap="none" dirty="0">
                <a:solidFill>
                  <a:schemeClr val="lt1"/>
                </a:solidFill>
                <a:sym typeface="Calibri"/>
              </a:rPr>
              <a:t>Full remissions also occur at a characteristic time of year</a:t>
            </a:r>
          </a:p>
          <a:p>
            <a:pPr marL="285750" marR="0" lvl="0" indent="-285750" algn="l" rtl="0">
              <a:spcBef>
                <a:spcPts val="1000"/>
              </a:spcBef>
              <a:spcAft>
                <a:spcPts val="0"/>
              </a:spcAft>
              <a:buClr>
                <a:schemeClr val="lt1"/>
              </a:buClr>
              <a:buSzPct val="100000"/>
              <a:buFont typeface="Arial"/>
              <a:buChar char="•"/>
            </a:pPr>
            <a:r>
              <a:rPr lang="en-US" sz="3000" b="0" i="0" u="none" strike="noStrike" cap="none" dirty="0">
                <a:solidFill>
                  <a:schemeClr val="lt1"/>
                </a:solidFill>
                <a:sym typeface="Calibri"/>
              </a:rPr>
              <a:t>Pattern</a:t>
            </a:r>
          </a:p>
          <a:p>
            <a:pPr marL="742950" marR="0" lvl="1" indent="-285750" algn="l" rtl="0">
              <a:spcBef>
                <a:spcPts val="1000"/>
              </a:spcBef>
              <a:spcAft>
                <a:spcPts val="0"/>
              </a:spcAft>
              <a:buClr>
                <a:schemeClr val="lt1"/>
              </a:buClr>
              <a:buSzPct val="100000"/>
              <a:buFont typeface="Arial"/>
              <a:buChar char="•"/>
            </a:pPr>
            <a:r>
              <a:rPr lang="en-US" sz="3000" b="0" i="0" u="none" strike="noStrike" cap="none" dirty="0">
                <a:solidFill>
                  <a:schemeClr val="lt1"/>
                </a:solidFill>
                <a:sym typeface="Calibri"/>
              </a:rPr>
              <a:t>In the last </a:t>
            </a:r>
            <a:r>
              <a:rPr lang="en-US" sz="3000" b="0" i="0" u="none" strike="noStrike" cap="none" dirty="0">
                <a:solidFill>
                  <a:srgbClr val="FFD966"/>
                </a:solidFill>
                <a:sym typeface="Calibri"/>
              </a:rPr>
              <a:t>2 years</a:t>
            </a:r>
            <a:r>
              <a:rPr lang="en-US" sz="3000" b="0" i="0" u="none" strike="noStrike" cap="none" dirty="0">
                <a:solidFill>
                  <a:schemeClr val="lt1"/>
                </a:solidFill>
                <a:sym typeface="Calibri"/>
              </a:rPr>
              <a:t> this pattern maintained and </a:t>
            </a:r>
            <a:r>
              <a:rPr lang="en-US" sz="3000" b="0" i="0" u="none" strike="noStrike" cap="none" dirty="0">
                <a:solidFill>
                  <a:srgbClr val="FFD966"/>
                </a:solidFill>
                <a:sym typeface="Calibri"/>
              </a:rPr>
              <a:t>no non-seasonal</a:t>
            </a:r>
            <a:r>
              <a:rPr lang="en-US" sz="3000" b="0" i="0" u="none" strike="noStrike" cap="none" dirty="0">
                <a:solidFill>
                  <a:schemeClr val="lt1"/>
                </a:solidFill>
                <a:sym typeface="Calibri"/>
              </a:rPr>
              <a:t> episodes have occurred</a:t>
            </a:r>
          </a:p>
          <a:p>
            <a:pPr marL="742950" marR="0" lvl="1" indent="-285750" algn="l" rtl="0">
              <a:spcBef>
                <a:spcPts val="1000"/>
              </a:spcBef>
              <a:spcAft>
                <a:spcPts val="0"/>
              </a:spcAft>
              <a:buClr>
                <a:schemeClr val="lt1"/>
              </a:buClr>
              <a:buSzPct val="100000"/>
              <a:buFont typeface="Arial"/>
              <a:buChar char="•"/>
            </a:pPr>
            <a:r>
              <a:rPr lang="en-US" sz="3000" dirty="0"/>
              <a:t>S</a:t>
            </a:r>
            <a:r>
              <a:rPr lang="en-US" sz="3000" b="0" i="0" u="none" strike="noStrike" cap="none" dirty="0">
                <a:solidFill>
                  <a:schemeClr val="lt1"/>
                </a:solidFill>
                <a:sym typeface="Calibri"/>
              </a:rPr>
              <a:t>easonal episodes substantially outnumber non-seasonal </a:t>
            </a:r>
            <a:r>
              <a:rPr lang="en-US" sz="3000" dirty="0"/>
              <a:t>episodes</a:t>
            </a:r>
          </a:p>
          <a:p>
            <a:pPr marL="742950" marR="0" lvl="1" indent="-285750" algn="l" rtl="0">
              <a:spcBef>
                <a:spcPts val="1000"/>
              </a:spcBef>
              <a:spcAft>
                <a:spcPts val="0"/>
              </a:spcAft>
              <a:buClr>
                <a:schemeClr val="lt1"/>
              </a:buClr>
              <a:buSzPct val="100000"/>
              <a:buFont typeface="Arial"/>
              <a:buChar char="•"/>
            </a:pPr>
            <a:r>
              <a:rPr lang="en-US" sz="3000" b="0" i="0" u="none" strike="noStrike" cap="none" dirty="0">
                <a:solidFill>
                  <a:schemeClr val="lt1"/>
                </a:solidFill>
                <a:sym typeface="Calibri"/>
              </a:rPr>
              <a:t>Do not use </a:t>
            </a:r>
            <a:r>
              <a:rPr lang="en-US" sz="3000" b="0" i="0" u="none" strike="noStrike" cap="none" dirty="0" err="1">
                <a:solidFill>
                  <a:schemeClr val="lt1"/>
                </a:solidFill>
                <a:sym typeface="Calibri"/>
              </a:rPr>
              <a:t>specifier</a:t>
            </a:r>
            <a:r>
              <a:rPr lang="en-US" sz="3000" b="0" i="0" u="none" strike="noStrike" cap="none" dirty="0">
                <a:solidFill>
                  <a:schemeClr val="lt1"/>
                </a:solidFill>
                <a:sym typeface="Calibri"/>
              </a:rPr>
              <a:t> if seasonality better explained by seasonal psychosocial stressors</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Shape 575"/>
          <p:cNvSpPr txBox="1">
            <a:spLocks noGrp="1"/>
          </p:cNvSpPr>
          <p:nvPr>
            <p:ph type="title"/>
          </p:nvPr>
        </p:nvSpPr>
        <p:spPr>
          <a:xfrm>
            <a:off x="571600" y="334225"/>
            <a:ext cx="10131300" cy="913500"/>
          </a:xfrm>
          <a:prstGeom prst="rect">
            <a:avLst/>
          </a:prstGeom>
          <a:noFill/>
          <a:ln>
            <a:noFill/>
          </a:ln>
        </p:spPr>
        <p:txBody>
          <a:bodyPr wrap="square" lIns="91425" tIns="45700" rIns="91425" bIns="45700" anchor="ctr" anchorCtr="0">
            <a:noAutofit/>
          </a:bodyPr>
          <a:lstStyle/>
          <a:p>
            <a:pPr marL="0" marR="0" lvl="0" indent="0" algn="l" rtl="0">
              <a:spcBef>
                <a:spcPts val="0"/>
              </a:spcBef>
              <a:buClr>
                <a:schemeClr val="lt1"/>
              </a:buClr>
              <a:buSzPct val="25000"/>
              <a:buFont typeface="Calibri"/>
              <a:buNone/>
            </a:pPr>
            <a:r>
              <a:rPr lang="en-US" b="1" i="0" u="none" strike="noStrike" cap="none" dirty="0">
                <a:solidFill>
                  <a:srgbClr val="351C75"/>
                </a:solidFill>
                <a:latin typeface="Calibri"/>
                <a:ea typeface="Calibri"/>
                <a:cs typeface="Calibri"/>
                <a:sym typeface="Calibri"/>
              </a:rPr>
              <a:t>WITH ANXIOUS DISTRESS</a:t>
            </a:r>
          </a:p>
        </p:txBody>
      </p:sp>
      <p:sp>
        <p:nvSpPr>
          <p:cNvPr id="576" name="Shape 576"/>
          <p:cNvSpPr txBox="1">
            <a:spLocks noGrp="1"/>
          </p:cNvSpPr>
          <p:nvPr>
            <p:ph type="body" idx="1"/>
          </p:nvPr>
        </p:nvSpPr>
        <p:spPr>
          <a:xfrm>
            <a:off x="469900" y="1079500"/>
            <a:ext cx="11130275" cy="5368799"/>
          </a:xfrm>
          <a:prstGeom prst="rect">
            <a:avLst/>
          </a:prstGeom>
          <a:noFill/>
          <a:ln>
            <a:noFill/>
          </a:ln>
        </p:spPr>
        <p:txBody>
          <a:bodyPr wrap="square" lIns="91425" tIns="45700" rIns="91425" bIns="45700" anchor="ctr" anchorCtr="0">
            <a:noAutofit/>
          </a:bodyPr>
          <a:lstStyle/>
          <a:p>
            <a:pPr marL="285750" marR="0" lvl="0" indent="-298450" algn="l" rtl="0">
              <a:spcBef>
                <a:spcPts val="0"/>
              </a:spcBef>
              <a:spcAft>
                <a:spcPts val="0"/>
              </a:spcAft>
              <a:buClr>
                <a:schemeClr val="lt1"/>
              </a:buClr>
              <a:buSzPct val="100000"/>
              <a:buFont typeface="Arial"/>
              <a:buChar char="•"/>
            </a:pPr>
            <a:r>
              <a:rPr lang="en-US" sz="3600" b="0" i="0" u="none" strike="noStrike" cap="none" dirty="0">
                <a:solidFill>
                  <a:srgbClr val="FFD474"/>
                </a:solidFill>
                <a:latin typeface="Calibri"/>
                <a:ea typeface="Calibri"/>
                <a:cs typeface="Calibri"/>
                <a:sym typeface="Calibri"/>
              </a:rPr>
              <a:t>Anxious distress symptoms </a:t>
            </a:r>
            <a:r>
              <a:rPr lang="en-US" sz="3600" b="0" i="0" u="none" strike="noStrike" cap="none" dirty="0">
                <a:solidFill>
                  <a:schemeClr val="lt1"/>
                </a:solidFill>
                <a:latin typeface="Calibri"/>
                <a:ea typeface="Calibri"/>
                <a:cs typeface="Calibri"/>
                <a:sym typeface="Calibri"/>
              </a:rPr>
              <a:t>during majority of days of manic, hypomanic or depressive episode (</a:t>
            </a:r>
            <a:r>
              <a:rPr lang="en-US" sz="3600" b="0" i="0" u="none" strike="noStrike" cap="none" dirty="0">
                <a:solidFill>
                  <a:srgbClr val="FFD474"/>
                </a:solidFill>
                <a:latin typeface="Calibri"/>
                <a:ea typeface="Calibri"/>
                <a:cs typeface="Calibri"/>
                <a:sym typeface="Calibri"/>
              </a:rPr>
              <a:t>at least 2 </a:t>
            </a:r>
            <a:r>
              <a:rPr lang="en-US" sz="3600" b="0" i="0" u="none" strike="noStrike" cap="none" dirty="0">
                <a:solidFill>
                  <a:schemeClr val="lt1"/>
                </a:solidFill>
                <a:latin typeface="Calibri"/>
                <a:ea typeface="Calibri"/>
                <a:cs typeface="Calibri"/>
                <a:sym typeface="Calibri"/>
              </a:rPr>
              <a:t>are needed)</a:t>
            </a:r>
          </a:p>
          <a:p>
            <a:pPr marL="742950" marR="0" lvl="1" indent="-298450" algn="l" rtl="0">
              <a:spcBef>
                <a:spcPts val="1000"/>
              </a:spcBef>
              <a:spcAft>
                <a:spcPts val="0"/>
              </a:spcAft>
              <a:buClr>
                <a:schemeClr val="lt1"/>
              </a:buClr>
              <a:buSzPct val="100000"/>
              <a:buFont typeface="Arial"/>
              <a:buChar char="•"/>
            </a:pPr>
            <a:r>
              <a:rPr lang="en-US" sz="3600" b="0" i="0" u="none" strike="noStrike" cap="none" dirty="0">
                <a:solidFill>
                  <a:schemeClr val="lt1"/>
                </a:solidFill>
                <a:latin typeface="Calibri"/>
                <a:ea typeface="Calibri"/>
                <a:cs typeface="Calibri"/>
                <a:sym typeface="Calibri"/>
              </a:rPr>
              <a:t>Feeling </a:t>
            </a:r>
            <a:r>
              <a:rPr lang="en-US" sz="3600" b="0" i="0" u="none" strike="noStrike" cap="none" dirty="0">
                <a:solidFill>
                  <a:srgbClr val="FFD474"/>
                </a:solidFill>
                <a:latin typeface="Calibri"/>
                <a:ea typeface="Calibri"/>
                <a:cs typeface="Calibri"/>
                <a:sym typeface="Calibri"/>
              </a:rPr>
              <a:t>keyed up or tense</a:t>
            </a:r>
          </a:p>
          <a:p>
            <a:pPr marL="742950" marR="0" lvl="1" indent="-298450" algn="l" rtl="0">
              <a:spcBef>
                <a:spcPts val="1000"/>
              </a:spcBef>
              <a:spcAft>
                <a:spcPts val="0"/>
              </a:spcAft>
              <a:buClr>
                <a:schemeClr val="lt1"/>
              </a:buClr>
              <a:buSzPct val="100000"/>
              <a:buFont typeface="Arial"/>
              <a:buChar char="•"/>
            </a:pPr>
            <a:r>
              <a:rPr lang="en-US" sz="3600" b="0" i="0" u="none" strike="noStrike" cap="none" dirty="0">
                <a:solidFill>
                  <a:schemeClr val="lt1"/>
                </a:solidFill>
                <a:latin typeface="Calibri"/>
                <a:ea typeface="Calibri"/>
                <a:cs typeface="Calibri"/>
                <a:sym typeface="Calibri"/>
              </a:rPr>
              <a:t>Feeling unusually </a:t>
            </a:r>
            <a:r>
              <a:rPr lang="en-US" sz="3600" b="0" i="0" u="none" strike="noStrike" cap="none" dirty="0">
                <a:solidFill>
                  <a:srgbClr val="FFD474"/>
                </a:solidFill>
                <a:latin typeface="Calibri"/>
                <a:ea typeface="Calibri"/>
                <a:cs typeface="Calibri"/>
                <a:sym typeface="Calibri"/>
              </a:rPr>
              <a:t>restless</a:t>
            </a:r>
          </a:p>
          <a:p>
            <a:pPr marL="742950" marR="0" lvl="1" indent="-298450" algn="l" rtl="0">
              <a:spcBef>
                <a:spcPts val="1000"/>
              </a:spcBef>
              <a:spcAft>
                <a:spcPts val="0"/>
              </a:spcAft>
              <a:buClr>
                <a:schemeClr val="lt1"/>
              </a:buClr>
              <a:buSzPct val="100000"/>
              <a:buFont typeface="Arial"/>
              <a:buChar char="•"/>
            </a:pPr>
            <a:r>
              <a:rPr lang="en-US" sz="3600" b="0" i="0" u="none" strike="noStrike" cap="none" dirty="0">
                <a:solidFill>
                  <a:srgbClr val="FFD474"/>
                </a:solidFill>
                <a:latin typeface="Calibri"/>
                <a:ea typeface="Calibri"/>
                <a:cs typeface="Calibri"/>
                <a:sym typeface="Calibri"/>
              </a:rPr>
              <a:t>Difficulty concentrating </a:t>
            </a:r>
            <a:r>
              <a:rPr lang="en-US" sz="3600" b="0" i="0" u="none" strike="noStrike" cap="none" dirty="0">
                <a:solidFill>
                  <a:schemeClr val="lt1"/>
                </a:solidFill>
                <a:latin typeface="Calibri"/>
                <a:ea typeface="Calibri"/>
                <a:cs typeface="Calibri"/>
                <a:sym typeface="Calibri"/>
              </a:rPr>
              <a:t>because of worry</a:t>
            </a:r>
          </a:p>
          <a:p>
            <a:pPr marL="742950" marR="0" lvl="1" indent="-298450" algn="l" rtl="0">
              <a:spcBef>
                <a:spcPts val="1000"/>
              </a:spcBef>
              <a:spcAft>
                <a:spcPts val="0"/>
              </a:spcAft>
              <a:buClr>
                <a:schemeClr val="lt1"/>
              </a:buClr>
              <a:buSzPct val="100000"/>
              <a:buFont typeface="Arial"/>
              <a:buChar char="•"/>
            </a:pPr>
            <a:r>
              <a:rPr lang="en-US" sz="3600" b="0" i="0" u="none" strike="noStrike" cap="none" dirty="0">
                <a:solidFill>
                  <a:schemeClr val="lt1"/>
                </a:solidFill>
                <a:latin typeface="Calibri"/>
                <a:ea typeface="Calibri"/>
                <a:cs typeface="Calibri"/>
                <a:sym typeface="Calibri"/>
              </a:rPr>
              <a:t>Fear that </a:t>
            </a:r>
            <a:r>
              <a:rPr lang="en-US" sz="3600" b="0" i="0" u="none" strike="noStrike" cap="none" dirty="0">
                <a:solidFill>
                  <a:srgbClr val="FFD474"/>
                </a:solidFill>
                <a:latin typeface="Calibri"/>
                <a:ea typeface="Calibri"/>
                <a:cs typeface="Calibri"/>
                <a:sym typeface="Calibri"/>
              </a:rPr>
              <a:t>something awful will happen</a:t>
            </a:r>
          </a:p>
          <a:p>
            <a:pPr marL="742950" marR="0" lvl="1" indent="-298450" algn="l" rtl="0">
              <a:spcBef>
                <a:spcPts val="1000"/>
              </a:spcBef>
              <a:spcAft>
                <a:spcPts val="0"/>
              </a:spcAft>
              <a:buClr>
                <a:schemeClr val="lt1"/>
              </a:buClr>
              <a:buSzPct val="100000"/>
              <a:buFont typeface="Arial"/>
              <a:buChar char="•"/>
            </a:pPr>
            <a:r>
              <a:rPr lang="en-US" sz="3600" b="0" i="0" u="none" strike="noStrike" cap="none" dirty="0">
                <a:solidFill>
                  <a:schemeClr val="lt1"/>
                </a:solidFill>
                <a:latin typeface="Calibri"/>
                <a:ea typeface="Calibri"/>
                <a:cs typeface="Calibri"/>
                <a:sym typeface="Calibri"/>
              </a:rPr>
              <a:t>Fear of </a:t>
            </a:r>
            <a:r>
              <a:rPr lang="en-US" sz="3600" b="0" i="0" u="none" strike="noStrike" cap="none" dirty="0">
                <a:solidFill>
                  <a:srgbClr val="FFD474"/>
                </a:solidFill>
                <a:latin typeface="Calibri"/>
                <a:ea typeface="Calibri"/>
                <a:cs typeface="Calibri"/>
                <a:sym typeface="Calibri"/>
              </a:rPr>
              <a:t>losing control</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Shape 581"/>
          <p:cNvSpPr txBox="1">
            <a:spLocks noGrp="1"/>
          </p:cNvSpPr>
          <p:nvPr>
            <p:ph type="title"/>
          </p:nvPr>
        </p:nvSpPr>
        <p:spPr>
          <a:xfrm>
            <a:off x="544750" y="314050"/>
            <a:ext cx="10131300" cy="913500"/>
          </a:xfrm>
          <a:prstGeom prst="rect">
            <a:avLst/>
          </a:prstGeom>
          <a:noFill/>
          <a:ln>
            <a:noFill/>
          </a:ln>
        </p:spPr>
        <p:txBody>
          <a:bodyPr wrap="square" lIns="91425" tIns="45700" rIns="91425" bIns="45700" anchor="ctr" anchorCtr="0">
            <a:noAutofit/>
          </a:bodyPr>
          <a:lstStyle/>
          <a:p>
            <a:pPr marL="0" marR="0" lvl="0" indent="0" algn="l" rtl="0">
              <a:spcBef>
                <a:spcPts val="0"/>
              </a:spcBef>
              <a:buClr>
                <a:schemeClr val="lt1"/>
              </a:buClr>
              <a:buSzPct val="25000"/>
              <a:buFont typeface="Calibri"/>
              <a:buNone/>
            </a:pPr>
            <a:r>
              <a:rPr lang="en-US" b="1" i="0" u="none" strike="noStrike" cap="none">
                <a:solidFill>
                  <a:srgbClr val="351C75"/>
                </a:solidFill>
                <a:latin typeface="Calibri"/>
                <a:ea typeface="Calibri"/>
                <a:cs typeface="Calibri"/>
                <a:sym typeface="Calibri"/>
              </a:rPr>
              <a:t>WITH CATATONIA</a:t>
            </a:r>
          </a:p>
        </p:txBody>
      </p:sp>
      <p:sp>
        <p:nvSpPr>
          <p:cNvPr id="582" name="Shape 582"/>
          <p:cNvSpPr txBox="1">
            <a:spLocks noGrp="1"/>
          </p:cNvSpPr>
          <p:nvPr>
            <p:ph type="body" idx="1"/>
          </p:nvPr>
        </p:nvSpPr>
        <p:spPr>
          <a:xfrm>
            <a:off x="444500" y="1016000"/>
            <a:ext cx="11390700" cy="5580049"/>
          </a:xfrm>
          <a:prstGeom prst="rect">
            <a:avLst/>
          </a:prstGeom>
          <a:noFill/>
          <a:ln>
            <a:noFill/>
          </a:ln>
        </p:spPr>
        <p:txBody>
          <a:bodyPr wrap="square" lIns="91425" tIns="45700" rIns="91425" bIns="45700" anchor="ctr" anchorCtr="0">
            <a:noAutofit/>
          </a:bodyPr>
          <a:lstStyle/>
          <a:p>
            <a:pPr marL="285750" marR="0" lvl="0" indent="-279400" algn="l" rtl="0">
              <a:spcBef>
                <a:spcPts val="0"/>
              </a:spcBef>
              <a:spcAft>
                <a:spcPts val="0"/>
              </a:spcAft>
              <a:buClr>
                <a:schemeClr val="lt1"/>
              </a:buClr>
              <a:buSzPct val="100000"/>
              <a:buFont typeface="Arial"/>
              <a:buChar char="•"/>
            </a:pPr>
            <a:r>
              <a:rPr lang="en-US" sz="2800" b="0" i="0" u="none" strike="noStrike" cap="none" dirty="0">
                <a:solidFill>
                  <a:schemeClr val="lt1"/>
                </a:solidFill>
                <a:latin typeface="Calibri"/>
                <a:ea typeface="Calibri"/>
                <a:cs typeface="Calibri"/>
                <a:sym typeface="Calibri"/>
              </a:rPr>
              <a:t>The clinical picture is dominated by 3 (or more) of the following symptoms</a:t>
            </a:r>
          </a:p>
          <a:p>
            <a:pPr marL="742950" marR="0" lvl="1" indent="-279400" algn="l" rtl="0">
              <a:spcBef>
                <a:spcPts val="1000"/>
              </a:spcBef>
              <a:spcAft>
                <a:spcPts val="0"/>
              </a:spcAft>
              <a:buClr>
                <a:schemeClr val="lt1"/>
              </a:buClr>
              <a:buSzPct val="100000"/>
              <a:buFont typeface="Arial"/>
              <a:buChar char="•"/>
            </a:pPr>
            <a:r>
              <a:rPr lang="en-US" sz="2800" b="1" i="0" u="none" strike="noStrike" cap="none" dirty="0">
                <a:solidFill>
                  <a:srgbClr val="FFD966"/>
                </a:solidFill>
                <a:latin typeface="Calibri"/>
                <a:ea typeface="Calibri"/>
                <a:cs typeface="Calibri"/>
                <a:sym typeface="Calibri"/>
              </a:rPr>
              <a:t>Posturing</a:t>
            </a:r>
            <a:r>
              <a:rPr lang="en-US" sz="2800" b="0" i="0" u="none" strike="noStrike" cap="none" dirty="0">
                <a:solidFill>
                  <a:schemeClr val="lt1"/>
                </a:solidFill>
                <a:latin typeface="Calibri"/>
                <a:ea typeface="Calibri"/>
                <a:cs typeface="Calibri"/>
                <a:sym typeface="Calibri"/>
              </a:rPr>
              <a:t>: Spontaneous and active maintenance of a posture against gravity </a:t>
            </a:r>
          </a:p>
          <a:p>
            <a:pPr marL="742950" marR="0" lvl="1" indent="-279400" algn="l" rtl="0">
              <a:spcBef>
                <a:spcPts val="1000"/>
              </a:spcBef>
              <a:spcAft>
                <a:spcPts val="0"/>
              </a:spcAft>
              <a:buClr>
                <a:schemeClr val="lt1"/>
              </a:buClr>
              <a:buSzPct val="100000"/>
              <a:buFont typeface="Arial"/>
              <a:buChar char="•"/>
            </a:pPr>
            <a:r>
              <a:rPr lang="en-US" sz="2800" b="1" i="0" u="none" strike="noStrike" cap="none" dirty="0">
                <a:solidFill>
                  <a:srgbClr val="FFD966"/>
                </a:solidFill>
                <a:latin typeface="Calibri"/>
                <a:ea typeface="Calibri"/>
                <a:cs typeface="Calibri"/>
                <a:sym typeface="Calibri"/>
              </a:rPr>
              <a:t>Mannerism</a:t>
            </a:r>
            <a:r>
              <a:rPr lang="en-US" sz="2800" b="0" i="0" u="none" strike="noStrike" cap="none" dirty="0">
                <a:solidFill>
                  <a:schemeClr val="lt1"/>
                </a:solidFill>
                <a:latin typeface="Calibri"/>
                <a:ea typeface="Calibri"/>
                <a:cs typeface="Calibri"/>
                <a:sym typeface="Calibri"/>
              </a:rPr>
              <a:t>: Odd, circumstantial caricature of normal actions</a:t>
            </a:r>
          </a:p>
          <a:p>
            <a:pPr marL="742950" marR="0" lvl="1" indent="-279400" algn="l" rtl="0">
              <a:spcBef>
                <a:spcPts val="1000"/>
              </a:spcBef>
              <a:spcAft>
                <a:spcPts val="0"/>
              </a:spcAft>
              <a:buClr>
                <a:schemeClr val="lt1"/>
              </a:buClr>
              <a:buSzPct val="100000"/>
              <a:buFont typeface="Arial"/>
              <a:buChar char="•"/>
            </a:pPr>
            <a:r>
              <a:rPr lang="en-US" sz="2800" b="1" i="0" u="none" strike="noStrike" cap="none" dirty="0">
                <a:solidFill>
                  <a:srgbClr val="FFD966"/>
                </a:solidFill>
                <a:latin typeface="Calibri"/>
                <a:ea typeface="Calibri"/>
                <a:cs typeface="Calibri"/>
                <a:sym typeface="Calibri"/>
              </a:rPr>
              <a:t>Stereotypy</a:t>
            </a:r>
            <a:r>
              <a:rPr lang="en-US" sz="2800" b="0" i="0" u="none" strike="noStrike" cap="none" dirty="0">
                <a:solidFill>
                  <a:schemeClr val="lt1"/>
                </a:solidFill>
                <a:latin typeface="Calibri"/>
                <a:ea typeface="Calibri"/>
                <a:cs typeface="Calibri"/>
                <a:sym typeface="Calibri"/>
              </a:rPr>
              <a:t>: Repetitive, abnormally frequent non-goal directed movements</a:t>
            </a:r>
          </a:p>
          <a:p>
            <a:pPr marL="742950" marR="0" lvl="1" indent="-279400" algn="l" rtl="0">
              <a:spcBef>
                <a:spcPts val="1000"/>
              </a:spcBef>
              <a:spcAft>
                <a:spcPts val="0"/>
              </a:spcAft>
              <a:buClr>
                <a:schemeClr val="lt1"/>
              </a:buClr>
              <a:buSzPct val="100000"/>
              <a:buFont typeface="Arial"/>
              <a:buChar char="•"/>
            </a:pPr>
            <a:r>
              <a:rPr lang="en-US" sz="2800" b="1" i="0" u="none" strike="noStrike" cap="none" dirty="0">
                <a:solidFill>
                  <a:srgbClr val="FFD966"/>
                </a:solidFill>
                <a:latin typeface="Calibri"/>
                <a:ea typeface="Calibri"/>
                <a:cs typeface="Calibri"/>
                <a:sym typeface="Calibri"/>
              </a:rPr>
              <a:t>Agitation</a:t>
            </a:r>
            <a:r>
              <a:rPr lang="en-US" sz="2800" b="0" i="0" u="none" strike="noStrike" cap="none" dirty="0">
                <a:solidFill>
                  <a:schemeClr val="lt1"/>
                </a:solidFill>
                <a:latin typeface="Calibri"/>
                <a:ea typeface="Calibri"/>
                <a:cs typeface="Calibri"/>
                <a:sym typeface="Calibri"/>
              </a:rPr>
              <a:t>, not influenced by external stimuli</a:t>
            </a:r>
          </a:p>
          <a:p>
            <a:pPr marL="742950" marR="0" lvl="1" indent="-279400" algn="l" rtl="0">
              <a:spcBef>
                <a:spcPts val="1000"/>
              </a:spcBef>
              <a:spcAft>
                <a:spcPts val="0"/>
              </a:spcAft>
              <a:buClr>
                <a:srgbClr val="FFD966"/>
              </a:buClr>
              <a:buSzPct val="100000"/>
              <a:buFont typeface="Arial"/>
              <a:buChar char="•"/>
            </a:pPr>
            <a:r>
              <a:rPr lang="en-US" sz="2800" b="1" i="0" u="none" strike="noStrike" cap="none" dirty="0">
                <a:solidFill>
                  <a:srgbClr val="FFD966"/>
                </a:solidFill>
                <a:latin typeface="Calibri"/>
                <a:ea typeface="Calibri"/>
                <a:cs typeface="Calibri"/>
                <a:sym typeface="Calibri"/>
              </a:rPr>
              <a:t>Grimacing</a:t>
            </a:r>
          </a:p>
          <a:p>
            <a:pPr marL="742950" marR="0" lvl="1" indent="-279400" algn="l" rtl="0">
              <a:spcBef>
                <a:spcPts val="1000"/>
              </a:spcBef>
              <a:spcAft>
                <a:spcPts val="0"/>
              </a:spcAft>
              <a:buClr>
                <a:schemeClr val="lt1"/>
              </a:buClr>
              <a:buSzPct val="100000"/>
              <a:buFont typeface="Arial"/>
              <a:buChar char="•"/>
            </a:pPr>
            <a:r>
              <a:rPr lang="en-US" sz="2800" b="1" i="0" u="none" strike="noStrike" cap="none" dirty="0">
                <a:solidFill>
                  <a:srgbClr val="FFD966"/>
                </a:solidFill>
                <a:latin typeface="Calibri"/>
                <a:ea typeface="Calibri"/>
                <a:cs typeface="Calibri"/>
                <a:sym typeface="Calibri"/>
              </a:rPr>
              <a:t>Echolalia</a:t>
            </a:r>
            <a:r>
              <a:rPr lang="en-US" sz="2800" b="0" i="0" u="none" strike="noStrike" cap="none" dirty="0">
                <a:solidFill>
                  <a:schemeClr val="lt1"/>
                </a:solidFill>
                <a:latin typeface="Calibri"/>
                <a:ea typeface="Calibri"/>
                <a:cs typeface="Calibri"/>
                <a:sym typeface="Calibri"/>
              </a:rPr>
              <a:t>: Mimicking another’s speech</a:t>
            </a:r>
          </a:p>
          <a:p>
            <a:pPr marL="742950" marR="0" lvl="1" indent="-279400" algn="l" rtl="0">
              <a:spcBef>
                <a:spcPts val="1000"/>
              </a:spcBef>
              <a:spcAft>
                <a:spcPts val="0"/>
              </a:spcAft>
              <a:buClr>
                <a:schemeClr val="lt1"/>
              </a:buClr>
              <a:buSzPct val="100000"/>
              <a:buFont typeface="Arial"/>
              <a:buChar char="•"/>
            </a:pPr>
            <a:r>
              <a:rPr lang="en-US" sz="2800" b="1" i="0" u="none" strike="noStrike" cap="none" dirty="0" err="1">
                <a:solidFill>
                  <a:srgbClr val="FFD966"/>
                </a:solidFill>
                <a:latin typeface="Calibri"/>
                <a:ea typeface="Calibri"/>
                <a:cs typeface="Calibri"/>
                <a:sym typeface="Calibri"/>
              </a:rPr>
              <a:t>Echopraxia</a:t>
            </a:r>
            <a:r>
              <a:rPr lang="en-US" sz="2800" b="0" i="0" u="none" strike="noStrike" cap="none" dirty="0">
                <a:solidFill>
                  <a:schemeClr val="lt1"/>
                </a:solidFill>
                <a:latin typeface="Calibri"/>
                <a:ea typeface="Calibri"/>
                <a:cs typeface="Calibri"/>
                <a:sym typeface="Calibri"/>
              </a:rPr>
              <a:t>: Mimicking another’s movements</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19136" y="2839453"/>
            <a:ext cx="7555833" cy="954107"/>
          </a:xfrm>
          <a:prstGeom prst="rect">
            <a:avLst/>
          </a:prstGeom>
          <a:noFill/>
        </p:spPr>
        <p:txBody>
          <a:bodyPr wrap="square" rtlCol="0">
            <a:spAutoFit/>
          </a:bodyPr>
          <a:lstStyle/>
          <a:p>
            <a:r>
              <a:rPr lang="en-US" sz="5600" b="1" dirty="0" smtClean="0">
                <a:ln w="0"/>
                <a:solidFill>
                  <a:srgbClr val="FFD474"/>
                </a:solidFill>
                <a:effectLst>
                  <a:outerShdw blurRad="38100" dist="19050" dir="2700000" algn="tl" rotWithShape="0">
                    <a:schemeClr val="dk1">
                      <a:alpha val="40000"/>
                    </a:schemeClr>
                  </a:outerShdw>
                </a:effectLst>
                <a:latin typeface="Calibri" charset="0"/>
                <a:ea typeface="Calibri" charset="0"/>
                <a:cs typeface="Calibri" charset="0"/>
              </a:rPr>
              <a:t>CLINICAL ASSESSMENTS</a:t>
            </a:r>
            <a:endParaRPr lang="en-US" sz="5600" b="1" dirty="0">
              <a:ln w="0"/>
              <a:solidFill>
                <a:srgbClr val="FFD474"/>
              </a:solidFill>
              <a:effectLst>
                <a:outerShdw blurRad="38100" dist="19050" dir="2700000" algn="tl" rotWithShape="0">
                  <a:schemeClr val="dk1">
                    <a:alpha val="40000"/>
                  </a:schemeClr>
                </a:outerShdw>
              </a:effectLst>
              <a:latin typeface="Calibri" charset="0"/>
              <a:ea typeface="Calibri" charset="0"/>
              <a:cs typeface="Calibri" charset="0"/>
            </a:endParaRPr>
          </a:p>
        </p:txBody>
      </p:sp>
    </p:spTree>
    <p:extLst>
      <p:ext uri="{BB962C8B-B14F-4D97-AF65-F5344CB8AC3E}">
        <p14:creationId xmlns:p14="http://schemas.microsoft.com/office/powerpoint/2010/main" val="177261905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Shape 588"/>
          <p:cNvSpPr txBox="1">
            <a:spLocks noGrp="1"/>
          </p:cNvSpPr>
          <p:nvPr>
            <p:ph type="title"/>
          </p:nvPr>
        </p:nvSpPr>
        <p:spPr>
          <a:xfrm>
            <a:off x="530650" y="127000"/>
            <a:ext cx="10131300" cy="913500"/>
          </a:xfrm>
          <a:prstGeom prst="rect">
            <a:avLst/>
          </a:prstGeom>
          <a:noFill/>
          <a:ln>
            <a:noFill/>
          </a:ln>
        </p:spPr>
        <p:txBody>
          <a:bodyPr wrap="square" lIns="91425" tIns="45700" rIns="91425" bIns="45700" anchor="ctr" anchorCtr="0">
            <a:noAutofit/>
          </a:bodyPr>
          <a:lstStyle/>
          <a:p>
            <a:pPr marL="0" marR="0" lvl="0" indent="0" algn="l" rtl="0">
              <a:spcBef>
                <a:spcPts val="0"/>
              </a:spcBef>
              <a:buClr>
                <a:schemeClr val="lt1"/>
              </a:buClr>
              <a:buSzPct val="25000"/>
              <a:buFont typeface="Calibri"/>
              <a:buNone/>
            </a:pPr>
            <a:r>
              <a:rPr lang="en-US" b="1" i="0" u="none" strike="noStrike" cap="none" dirty="0">
                <a:solidFill>
                  <a:srgbClr val="351C75"/>
                </a:solidFill>
                <a:latin typeface="Calibri"/>
                <a:ea typeface="Calibri"/>
                <a:cs typeface="Calibri"/>
                <a:sym typeface="Calibri"/>
              </a:rPr>
              <a:t>CLINICAL ASSESSMENTS</a:t>
            </a:r>
            <a:r>
              <a:rPr lang="en-US" sz="3600" b="1" i="0" u="none" strike="noStrike" cap="none" dirty="0">
                <a:solidFill>
                  <a:srgbClr val="351C75"/>
                </a:solidFill>
                <a:latin typeface="Calibri"/>
                <a:ea typeface="Calibri"/>
                <a:cs typeface="Calibri"/>
                <a:sym typeface="Calibri"/>
              </a:rPr>
              <a:t> </a:t>
            </a:r>
          </a:p>
        </p:txBody>
      </p:sp>
      <p:sp>
        <p:nvSpPr>
          <p:cNvPr id="589" name="Shape 589"/>
          <p:cNvSpPr txBox="1">
            <a:spLocks noGrp="1"/>
          </p:cNvSpPr>
          <p:nvPr>
            <p:ph type="body" idx="1"/>
          </p:nvPr>
        </p:nvSpPr>
        <p:spPr>
          <a:xfrm>
            <a:off x="340150" y="936024"/>
            <a:ext cx="11672310" cy="5690244"/>
          </a:xfrm>
          <a:prstGeom prst="rect">
            <a:avLst/>
          </a:prstGeom>
          <a:noFill/>
          <a:ln>
            <a:noFill/>
          </a:ln>
        </p:spPr>
        <p:txBody>
          <a:bodyPr wrap="square" lIns="91425" tIns="45700" rIns="91425" bIns="45700" anchor="ctr" anchorCtr="0">
            <a:noAutofit/>
          </a:bodyPr>
          <a:lstStyle/>
          <a:p>
            <a:pPr marL="285750" marR="0" lvl="0" indent="-234950" algn="l" rtl="0">
              <a:spcBef>
                <a:spcPts val="0"/>
              </a:spcBef>
              <a:spcAft>
                <a:spcPts val="0"/>
              </a:spcAft>
              <a:buClr>
                <a:schemeClr val="lt1"/>
              </a:buClr>
              <a:buSzPct val="100000"/>
              <a:buFont typeface="Arial"/>
              <a:buChar char="•"/>
            </a:pPr>
            <a:r>
              <a:rPr lang="en-US" sz="4000" b="0" i="0" u="none" strike="noStrike" cap="none" dirty="0">
                <a:solidFill>
                  <a:srgbClr val="FFD474"/>
                </a:solidFill>
                <a:sym typeface="Calibri"/>
              </a:rPr>
              <a:t>PHQ-9</a:t>
            </a:r>
            <a:r>
              <a:rPr lang="en-US" sz="4000" dirty="0"/>
              <a:t>: Patient Health Questionnaire-9</a:t>
            </a:r>
          </a:p>
          <a:p>
            <a:pPr marL="285750" marR="0" lvl="0" indent="-234950" algn="l" rtl="0">
              <a:spcBef>
                <a:spcPts val="1000"/>
              </a:spcBef>
              <a:spcAft>
                <a:spcPts val="0"/>
              </a:spcAft>
              <a:buClr>
                <a:schemeClr val="lt1"/>
              </a:buClr>
              <a:buSzPct val="100000"/>
              <a:buFont typeface="Arial"/>
              <a:buChar char="•"/>
            </a:pPr>
            <a:r>
              <a:rPr lang="en-US" sz="4000" b="0" i="0" u="none" strike="noStrike" cap="none" dirty="0">
                <a:solidFill>
                  <a:srgbClr val="FFD474"/>
                </a:solidFill>
                <a:sym typeface="Calibri"/>
              </a:rPr>
              <a:t>GAD-7</a:t>
            </a:r>
            <a:r>
              <a:rPr lang="en-US" sz="4000" b="0" i="0" u="none" strike="noStrike" cap="none" dirty="0">
                <a:solidFill>
                  <a:schemeClr val="lt1"/>
                </a:solidFill>
                <a:sym typeface="Calibri"/>
              </a:rPr>
              <a:t>: Gen</a:t>
            </a:r>
            <a:r>
              <a:rPr lang="en-US" sz="4000" dirty="0"/>
              <a:t>eralized Anxiety Disorder-7</a:t>
            </a:r>
          </a:p>
          <a:p>
            <a:pPr marL="285750" marR="0" lvl="0" indent="-234950" algn="l" rtl="0">
              <a:spcBef>
                <a:spcPts val="1000"/>
              </a:spcBef>
              <a:spcAft>
                <a:spcPts val="0"/>
              </a:spcAft>
              <a:buClr>
                <a:schemeClr val="lt1"/>
              </a:buClr>
              <a:buSzPct val="100000"/>
              <a:buFont typeface="Arial"/>
              <a:buChar char="•"/>
            </a:pPr>
            <a:r>
              <a:rPr lang="en-US" sz="4000" b="0" i="0" u="none" strike="noStrike" cap="none" dirty="0">
                <a:solidFill>
                  <a:srgbClr val="FFD474"/>
                </a:solidFill>
                <a:sym typeface="Calibri"/>
              </a:rPr>
              <a:t>MDQ</a:t>
            </a:r>
            <a:r>
              <a:rPr lang="en-US" sz="4000" b="0" i="0" u="none" strike="noStrike" cap="none" dirty="0">
                <a:solidFill>
                  <a:schemeClr val="lt1"/>
                </a:solidFill>
                <a:sym typeface="Calibri"/>
              </a:rPr>
              <a:t>: Mood Disorder </a:t>
            </a:r>
            <a:r>
              <a:rPr lang="en-US" sz="4000" dirty="0"/>
              <a:t>Questionnaire</a:t>
            </a:r>
          </a:p>
          <a:p>
            <a:pPr marL="285750" marR="0" lvl="0" indent="-234950" algn="l" rtl="0">
              <a:spcBef>
                <a:spcPts val="1000"/>
              </a:spcBef>
              <a:spcAft>
                <a:spcPts val="0"/>
              </a:spcAft>
              <a:buClr>
                <a:schemeClr val="lt1"/>
              </a:buClr>
              <a:buSzPct val="100000"/>
              <a:buFont typeface="Arial"/>
              <a:buChar char="•"/>
            </a:pPr>
            <a:r>
              <a:rPr lang="en-US" sz="4000" dirty="0">
                <a:solidFill>
                  <a:srgbClr val="FFD474"/>
                </a:solidFill>
              </a:rPr>
              <a:t>MOCA</a:t>
            </a:r>
            <a:r>
              <a:rPr lang="en-US" sz="4000" dirty="0"/>
              <a:t>: Montreal Cognitive Assessment</a:t>
            </a:r>
          </a:p>
          <a:p>
            <a:pPr marL="285750" marR="0" lvl="0" indent="-234950" algn="l" rtl="0">
              <a:spcBef>
                <a:spcPts val="1000"/>
              </a:spcBef>
              <a:spcAft>
                <a:spcPts val="0"/>
              </a:spcAft>
              <a:buClr>
                <a:schemeClr val="lt1"/>
              </a:buClr>
              <a:buSzPct val="100000"/>
              <a:buFont typeface="Arial"/>
              <a:buChar char="•"/>
            </a:pPr>
            <a:r>
              <a:rPr lang="en-US" sz="4000" dirty="0">
                <a:solidFill>
                  <a:srgbClr val="FFD474"/>
                </a:solidFill>
              </a:rPr>
              <a:t>MMSE</a:t>
            </a:r>
            <a:r>
              <a:rPr lang="en-US" sz="4000" dirty="0"/>
              <a:t>: Mini-Mental Status Exam</a:t>
            </a:r>
          </a:p>
          <a:p>
            <a:pPr marL="285750" marR="0" lvl="0" indent="-234950" algn="l" rtl="0">
              <a:spcBef>
                <a:spcPts val="1000"/>
              </a:spcBef>
              <a:spcAft>
                <a:spcPts val="0"/>
              </a:spcAft>
              <a:buClr>
                <a:schemeClr val="lt1"/>
              </a:buClr>
              <a:buSzPct val="100000"/>
              <a:buFont typeface="Arial"/>
              <a:buChar char="•"/>
            </a:pPr>
            <a:r>
              <a:rPr lang="en-US" sz="4000" dirty="0">
                <a:solidFill>
                  <a:srgbClr val="FFD474"/>
                </a:solidFill>
              </a:rPr>
              <a:t>FACT-Cog</a:t>
            </a:r>
            <a:r>
              <a:rPr lang="en-US" sz="4000" dirty="0"/>
              <a:t>: Functional Assessment of Cancer Therapy</a:t>
            </a:r>
          </a:p>
          <a:p>
            <a:pPr marL="285750" marR="0" lvl="0" indent="-234950" algn="l" rtl="0">
              <a:spcBef>
                <a:spcPts val="1000"/>
              </a:spcBef>
              <a:spcAft>
                <a:spcPts val="0"/>
              </a:spcAft>
              <a:buClr>
                <a:schemeClr val="lt1"/>
              </a:buClr>
              <a:buSzPct val="100000"/>
              <a:buFont typeface="Arial"/>
              <a:buChar char="•"/>
            </a:pPr>
            <a:r>
              <a:rPr lang="en-US" sz="4000" dirty="0" err="1">
                <a:solidFill>
                  <a:srgbClr val="FFD474"/>
                </a:solidFill>
              </a:rPr>
              <a:t>QoL</a:t>
            </a:r>
            <a:r>
              <a:rPr lang="en-US" sz="4000" dirty="0"/>
              <a:t>: Quality of Life Assessment</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pic>
        <p:nvPicPr>
          <p:cNvPr id="645" name="Shape 645"/>
          <p:cNvPicPr preferRelativeResize="0">
            <a:picLocks noGrp="1"/>
          </p:cNvPicPr>
          <p:nvPr>
            <p:ph type="body" idx="1"/>
          </p:nvPr>
        </p:nvPicPr>
        <p:blipFill rotWithShape="1">
          <a:blip r:embed="rId3">
            <a:alphaModFix/>
          </a:blip>
          <a:srcRect/>
          <a:stretch/>
        </p:blipFill>
        <p:spPr>
          <a:xfrm>
            <a:off x="3217450" y="114150"/>
            <a:ext cx="4634100" cy="6629700"/>
          </a:xfrm>
          <a:prstGeom prst="rect">
            <a:avLst/>
          </a:prstGeom>
          <a:noFill/>
          <a:ln>
            <a:noFill/>
          </a:ln>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Shape 650"/>
          <p:cNvSpPr txBox="1">
            <a:spLocks noGrp="1"/>
          </p:cNvSpPr>
          <p:nvPr>
            <p:ph type="title"/>
          </p:nvPr>
        </p:nvSpPr>
        <p:spPr>
          <a:xfrm>
            <a:off x="483625" y="151211"/>
            <a:ext cx="10131300" cy="600350"/>
          </a:xfrm>
          <a:prstGeom prst="rect">
            <a:avLst/>
          </a:prstGeom>
          <a:noFill/>
          <a:ln>
            <a:noFill/>
          </a:ln>
        </p:spPr>
        <p:txBody>
          <a:bodyPr wrap="square" lIns="91425" tIns="45700" rIns="91425" bIns="45700" anchor="ctr" anchorCtr="0">
            <a:noAutofit/>
          </a:bodyPr>
          <a:lstStyle/>
          <a:p>
            <a:pPr marL="0" marR="0" lvl="0" indent="0" algn="l" rtl="0">
              <a:spcBef>
                <a:spcPts val="0"/>
              </a:spcBef>
              <a:buClr>
                <a:schemeClr val="lt1"/>
              </a:buClr>
              <a:buSzPct val="25000"/>
              <a:buFont typeface="Calibri"/>
              <a:buNone/>
            </a:pPr>
            <a:r>
              <a:rPr lang="en-US" i="0" u="none" strike="noStrike" cap="none" dirty="0">
                <a:solidFill>
                  <a:srgbClr val="351C75"/>
                </a:solidFill>
              </a:rPr>
              <a:t>SMALL GROUPS</a:t>
            </a:r>
          </a:p>
        </p:txBody>
      </p:sp>
      <p:sp>
        <p:nvSpPr>
          <p:cNvPr id="651" name="Shape 651"/>
          <p:cNvSpPr txBox="1">
            <a:spLocks noGrp="1"/>
          </p:cNvSpPr>
          <p:nvPr>
            <p:ph type="body" idx="1"/>
          </p:nvPr>
        </p:nvSpPr>
        <p:spPr>
          <a:xfrm>
            <a:off x="483624" y="839244"/>
            <a:ext cx="11503783" cy="5862181"/>
          </a:xfrm>
          <a:prstGeom prst="rect">
            <a:avLst/>
          </a:prstGeom>
          <a:noFill/>
          <a:ln>
            <a:noFill/>
          </a:ln>
        </p:spPr>
        <p:txBody>
          <a:bodyPr wrap="square" lIns="91425" tIns="45700" rIns="91425" bIns="45700" anchor="ctr" anchorCtr="0">
            <a:noAutofit/>
          </a:bodyPr>
          <a:lstStyle/>
          <a:p>
            <a:pPr marL="285750" marR="0" lvl="0" indent="-298450" algn="l" rtl="0">
              <a:spcBef>
                <a:spcPts val="0"/>
              </a:spcBef>
              <a:spcAft>
                <a:spcPts val="0"/>
              </a:spcAft>
              <a:buClr>
                <a:schemeClr val="lt1"/>
              </a:buClr>
              <a:buSzPct val="100000"/>
              <a:buFont typeface="Arial"/>
              <a:buChar char="•"/>
            </a:pPr>
            <a:r>
              <a:rPr lang="en-US" sz="3400" b="0" i="0" u="none" strike="noStrike" cap="none" dirty="0">
                <a:solidFill>
                  <a:schemeClr val="lt1"/>
                </a:solidFill>
                <a:sym typeface="Calibri"/>
              </a:rPr>
              <a:t>Formulate a clinical case</a:t>
            </a:r>
          </a:p>
          <a:p>
            <a:pPr marL="742950" marR="0" lvl="1" indent="-298450" algn="l" rtl="0">
              <a:spcBef>
                <a:spcPts val="1000"/>
              </a:spcBef>
              <a:spcAft>
                <a:spcPts val="0"/>
              </a:spcAft>
              <a:buClr>
                <a:schemeClr val="lt1"/>
              </a:buClr>
              <a:buSzPct val="100000"/>
              <a:buFont typeface="Arial"/>
              <a:buChar char="•"/>
            </a:pPr>
            <a:r>
              <a:rPr lang="en-US" sz="3400" b="0" i="0" u="none" strike="noStrike" cap="none" dirty="0">
                <a:solidFill>
                  <a:schemeClr val="lt1"/>
                </a:solidFill>
                <a:sym typeface="Calibri"/>
              </a:rPr>
              <a:t>Bipolar Type I</a:t>
            </a:r>
          </a:p>
          <a:p>
            <a:pPr marL="742950" marR="0" lvl="1" indent="-298450" algn="l" rtl="0">
              <a:spcBef>
                <a:spcPts val="1000"/>
              </a:spcBef>
              <a:spcAft>
                <a:spcPts val="0"/>
              </a:spcAft>
              <a:buClr>
                <a:schemeClr val="lt1"/>
              </a:buClr>
              <a:buSzPct val="100000"/>
              <a:buFont typeface="Arial"/>
              <a:buChar char="•"/>
            </a:pPr>
            <a:r>
              <a:rPr lang="en-US" sz="3400" b="0" i="0" u="none" strike="noStrike" cap="none" dirty="0">
                <a:solidFill>
                  <a:schemeClr val="lt1"/>
                </a:solidFill>
                <a:sym typeface="Calibri"/>
              </a:rPr>
              <a:t>Bipolar Type II</a:t>
            </a:r>
          </a:p>
          <a:p>
            <a:pPr marL="742950" marR="0" lvl="1" indent="-298450" algn="l" rtl="0">
              <a:spcBef>
                <a:spcPts val="1000"/>
              </a:spcBef>
              <a:spcAft>
                <a:spcPts val="0"/>
              </a:spcAft>
              <a:buClr>
                <a:schemeClr val="lt1"/>
              </a:buClr>
              <a:buSzPct val="100000"/>
              <a:buFont typeface="Arial"/>
              <a:buChar char="•"/>
            </a:pPr>
            <a:r>
              <a:rPr lang="en-US" sz="3400" b="0" i="0" u="none" strike="noStrike" cap="none" dirty="0">
                <a:solidFill>
                  <a:schemeClr val="lt1"/>
                </a:solidFill>
                <a:sym typeface="Calibri"/>
              </a:rPr>
              <a:t>Mood disorder secondary to another medical condition</a:t>
            </a:r>
          </a:p>
          <a:p>
            <a:pPr marL="742950" marR="0" lvl="1" indent="-298450" algn="l" rtl="0">
              <a:spcBef>
                <a:spcPts val="1000"/>
              </a:spcBef>
              <a:spcAft>
                <a:spcPts val="0"/>
              </a:spcAft>
              <a:buClr>
                <a:schemeClr val="lt1"/>
              </a:buClr>
              <a:buSzPct val="100000"/>
              <a:buFont typeface="Arial"/>
              <a:buChar char="•"/>
            </a:pPr>
            <a:r>
              <a:rPr lang="en-US" sz="3400" b="0" i="0" u="none" strike="noStrike" cap="none" dirty="0">
                <a:solidFill>
                  <a:schemeClr val="lt1"/>
                </a:solidFill>
                <a:sym typeface="Calibri"/>
              </a:rPr>
              <a:t>Major depressive disorder, severe with psychotic features</a:t>
            </a:r>
          </a:p>
          <a:p>
            <a:pPr marL="742950" marR="0" lvl="1" indent="-298450" algn="l" rtl="0">
              <a:spcBef>
                <a:spcPts val="1000"/>
              </a:spcBef>
              <a:spcAft>
                <a:spcPts val="0"/>
              </a:spcAft>
              <a:buClr>
                <a:schemeClr val="lt1"/>
              </a:buClr>
              <a:buSzPct val="100000"/>
              <a:buFont typeface="Arial"/>
              <a:buChar char="•"/>
            </a:pPr>
            <a:r>
              <a:rPr lang="en-US" sz="3400" b="0" i="0" u="none" strike="noStrike" cap="none" dirty="0">
                <a:solidFill>
                  <a:schemeClr val="lt1"/>
                </a:solidFill>
                <a:sym typeface="Calibri"/>
              </a:rPr>
              <a:t>Persistent depressive disorder</a:t>
            </a:r>
          </a:p>
          <a:p>
            <a:pPr marL="742950" marR="0" lvl="1" indent="-298450" algn="l" rtl="0">
              <a:spcBef>
                <a:spcPts val="1000"/>
              </a:spcBef>
              <a:spcAft>
                <a:spcPts val="0"/>
              </a:spcAft>
              <a:buClr>
                <a:schemeClr val="lt1"/>
              </a:buClr>
              <a:buSzPct val="100000"/>
              <a:buFont typeface="Arial"/>
              <a:buChar char="•"/>
            </a:pPr>
            <a:r>
              <a:rPr lang="en-US" sz="3400" b="0" i="0" u="none" strike="noStrike" cap="none" dirty="0">
                <a:solidFill>
                  <a:schemeClr val="lt1"/>
                </a:solidFill>
                <a:sym typeface="Calibri"/>
              </a:rPr>
              <a:t>Serotonin Syndrome</a:t>
            </a:r>
          </a:p>
          <a:p>
            <a:pPr marL="285750" marR="0" lvl="0" indent="-298450" algn="l" rtl="0">
              <a:spcBef>
                <a:spcPts val="1000"/>
              </a:spcBef>
              <a:spcAft>
                <a:spcPts val="0"/>
              </a:spcAft>
              <a:buClr>
                <a:schemeClr val="lt1"/>
              </a:buClr>
              <a:buSzPct val="100000"/>
              <a:buFont typeface="Arial"/>
              <a:buChar char="•"/>
            </a:pPr>
            <a:r>
              <a:rPr lang="en-US" sz="3400" b="0" i="0" u="none" strike="noStrike" cap="none" dirty="0">
                <a:solidFill>
                  <a:schemeClr val="lt1"/>
                </a:solidFill>
                <a:sym typeface="Calibri"/>
              </a:rPr>
              <a:t>Present </a:t>
            </a:r>
            <a:r>
              <a:rPr lang="en-US" sz="3400" dirty="0"/>
              <a:t>to class</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7"/>
  <p:tag name="TPFULLVERSION" val="7.5.7.1"/>
  <p:tag name="PPTVERSION" val="15"/>
  <p:tag name="TPOS" val="6"/>
</p:tagLst>
</file>

<file path=ppt/tags/tag10.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0"/>
</p:tagLst>
</file>

<file path=ppt/tags/tag11.xml><?xml version="1.0" encoding="utf-8"?>
<p:tagLst xmlns:a="http://schemas.openxmlformats.org/drawingml/2006/main" xmlns:r="http://schemas.openxmlformats.org/officeDocument/2006/relationships" xmlns:p="http://schemas.openxmlformats.org/presentationml/2006/main">
  <p:tag name="SLIDEGUID" val="6F82B46C32A84B7887441845843465DC"/>
  <p:tag name="AUTOOPENPOLL" val="False"/>
  <p:tag name="TYPE" val="MultiChoiceSlide"/>
  <p:tag name="TPSLIDEBULLETSTYLE" val="2"/>
  <p:tag name="CHARTTYPE" val="0"/>
  <p:tag name="TPQUESTIONXML" val="&lt;?xml version=&quot;1.0&quot; encoding=&quot;UTF-8&quot; standalone=&quot;yes&quot;?&gt;&lt;questionlist&gt;&lt;properties&gt;&lt;guid&gt;5E5881A24C12490AAC2C213A30D4A045&lt;/guid&gt;&lt;date&gt;10/24/2017 10:26:37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6F82B46C32A84B7887441845843465DC&lt;/guid&gt;&lt;repollguid&gt;E195076B07594B8D864B89220B528F20&lt;/repollguid&gt;&lt;sourceid&gt;EF5F891AFBD548B7BF9FF41778F7880C&lt;/sourceid&gt;&lt;questiontext&gt;A 23 year old graduate student presents with severe abdominal cramps, bloating and difficulty concentrating. She reports her studies have been suffering because of these symptoms. She recalls the same troublesome symptoms occurred last month around the same time, but resolved on their own after her period started. Her boyfriend states, “she has been so mean to me the last few days! It’s like anything I do or say sets her off.” She does not report any other medical problems. Which of the following is the first line treatment for these symptoms?&lt;/questiontext&gt;&lt;anonymous&gt;True&lt;/anonymous&gt;&lt;showresults&gt;True&lt;/showresults&gt;&lt;responsegrid&gt;0&lt;/responsegrid&gt;&lt;countdowntime&gt;30&lt;/countdowntime&gt;&lt;correctvalue&gt;1&lt;/correctvalue&gt;&lt;incorrectvalue&gt;0&lt;/incorrectvalue&gt;&lt;responselimit&gt;1&lt;/responselimit&gt;&lt;bulletstyle&gt;2&lt;/bulletstyle&gt;&lt;answers&gt;&lt;answer&gt;&lt;guid&gt;1058C19E579142A4B915AC9BEB9A38CF&lt;/guid&gt;&lt;answertext&gt;Lithium&lt;/answertext&gt;&lt;valuetype&gt;-1&lt;/valuetype&gt;&lt;/answer&gt;&lt;answer&gt;&lt;guid&gt;BBF3370BBA204531A93695783347E56D&lt;/guid&gt;&lt;answertext&gt;Spironolactone&lt;/answertext&gt;&lt;valuetype&gt;-1&lt;/valuetype&gt;&lt;/answer&gt;&lt;answer&gt;&lt;guid&gt;BB68F9A9C4974DADB094C67281B66BB6&lt;/guid&gt;&lt;answertext&gt;Fluoxetine&lt;/answertext&gt;&lt;valuetype&gt;1&lt;/valuetype&gt;&lt;/answer&gt;&lt;answer&gt;&lt;guid&gt;167D0C4A1B0D44CC850074F5B0069661&lt;/guid&gt;&lt;answertext&gt;Maprotiline&lt;/answertext&gt;&lt;valuetype&gt;-1&lt;/valuetype&gt;&lt;/answer&gt;&lt;/answers&gt;&lt;/multichoice&gt;&lt;/questions&gt;&lt;/questionlist&gt;"/>
  <p:tag name="LIVECHARTING" val="False"/>
</p:tagLst>
</file>

<file path=ppt/tags/tag12.xml><?xml version="1.0" encoding="utf-8"?>
<p:tagLst xmlns:a="http://schemas.openxmlformats.org/drawingml/2006/main" xmlns:r="http://schemas.openxmlformats.org/officeDocument/2006/relationships" xmlns:p="http://schemas.openxmlformats.org/presentationml/2006/main">
  <p:tag name="ZEROBASED" val="False"/>
</p:tagLst>
</file>

<file path=ppt/tags/tag13.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0"/>
</p:tagLst>
</file>

<file path=ppt/tags/tag14.xml><?xml version="1.0" encoding="utf-8"?>
<p:tagLst xmlns:a="http://schemas.openxmlformats.org/drawingml/2006/main" xmlns:r="http://schemas.openxmlformats.org/officeDocument/2006/relationships" xmlns:p="http://schemas.openxmlformats.org/presentationml/2006/main">
  <p:tag name="SLIDEGUID" val="AABAE62ABB89469081ACFAE693EEC2CD"/>
  <p:tag name="AUTOOPENPOLL" val="False"/>
  <p:tag name="TYPE" val="MultiChoiceSlide"/>
  <p:tag name="TPSLIDEBULLETSTYLE" val="2"/>
  <p:tag name="CHARTTYPE" val="0"/>
  <p:tag name="TPQUESTIONXML" val="&lt;?xml version=&quot;1.0&quot; encoding=&quot;UTF-8&quot; standalone=&quot;yes&quot;?&gt;&lt;questionlist&gt;&lt;properties&gt;&lt;guid&gt;87577C807AE14EEBB5A9252554EB08B2&lt;/guid&gt;&lt;date&gt;10/24/2017 10:26:37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AABAE62ABB89469081ACFAE693EEC2CD&lt;/guid&gt;&lt;repollguid&gt;B3E35A970BC04DC8B470787F7803629C&lt;/repollguid&gt;&lt;sourceid&gt;2CA8A131A9834375B106C65C679E7927&lt;/sourceid&gt;&lt;questiontext&gt;A 16 year old girl comes in to the ER at the insistence of her parents with a chief complaint of suicidal ideation with a plan of taking an overdose of medications. She states that for the past week she has not felt life is worth living, that her mood is sad, she has no energy, no motivation to do things that she normally used to enjoy. Prior to 1 week ago, she had none of these symptoms. The patient states he has been sleeping 12-14 hours/day for the past week and ”eating everything in sight.” She says he has never been diagnosed with major depression or been seen by a psychiatrist. She is not aware of any medical problems. The patient states that up until 9 days ago she used cocaine on a daily basis for a month, but then stopped it when school started. On mental status exam, the patient appears alert and oriented x 3. Her speech is normal, but her mood is “depressed”, and her affect is constricted and dysphoric. She denies having hallucinations or delusions but has suicidal ideation with a specific intent and plan. She denies having homicidal ideation. What is the most likely diagnosis? And what would be the course of action?&lt;/questiontext&gt;&lt;anonymous&gt;True&lt;/anonymous&gt;&lt;showresults&gt;True&lt;/showresults&gt;&lt;responsegrid&gt;0&lt;/responsegrid&gt;&lt;countdowntime&gt;30&lt;/countdowntime&gt;&lt;correctvalue&gt;1&lt;/correctvalue&gt;&lt;incorrectvalue&gt;0&lt;/incorrectvalue&gt;&lt;responselimit&gt;1&lt;/responselimit&gt;&lt;bulletstyle&gt;2&lt;/bulletstyle&gt;&lt;answers&gt;&lt;answer&gt;&lt;guid&gt;4D2F73182BF8471DB7F91053694A7E58&lt;/guid&gt;&lt;answertext&gt;Major depressive disorder&lt;/answertext&gt;&lt;valuetype&gt;-1&lt;/valuetype&gt;&lt;/answer&gt;&lt;answer&gt;&lt;guid&gt;FEF63E35BE32428E813213F2E8D94A69&lt;/guid&gt;&lt;answertext&gt;Substance induced mood disorder&lt;/answertext&gt;&lt;valuetype&gt;1&lt;/valuetype&gt;&lt;/answer&gt;&lt;answer&gt;&lt;guid&gt;D455B6FF47DF4E66926ECD032A62903A&lt;/guid&gt;&lt;answertext&gt;Cyclothymia&lt;/answertext&gt;&lt;valuetype&gt;-1&lt;/valuetype&gt;&lt;/answer&gt;&lt;answer&gt;&lt;guid&gt;66EF66DBC364447B84B91382CB7DCC85&lt;/guid&gt;&lt;answertext&gt;Bipolar disorder&lt;/answertext&gt;&lt;valuetype&gt;-1&lt;/valuetype&gt;&lt;/answer&gt;&lt;/answers&gt;&lt;/multichoice&gt;&lt;/questions&gt;&lt;/questionlist&gt;"/>
  <p:tag name="LIVECHARTING" val="False"/>
</p:tagLst>
</file>

<file path=ppt/tags/tag15.xml><?xml version="1.0" encoding="utf-8"?>
<p:tagLst xmlns:a="http://schemas.openxmlformats.org/drawingml/2006/main" xmlns:r="http://schemas.openxmlformats.org/officeDocument/2006/relationships" xmlns:p="http://schemas.openxmlformats.org/presentationml/2006/main">
  <p:tag name="ZEROBASED" val="False"/>
</p:tagLst>
</file>

<file path=ppt/tags/tag16.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0"/>
</p:tagLst>
</file>

<file path=ppt/tags/tag17.xml><?xml version="1.0" encoding="utf-8"?>
<p:tagLst xmlns:a="http://schemas.openxmlformats.org/drawingml/2006/main" xmlns:r="http://schemas.openxmlformats.org/officeDocument/2006/relationships" xmlns:p="http://schemas.openxmlformats.org/presentationml/2006/main">
  <p:tag name="SLIDEGUID" val="BCF9B166674346798E9185F9E090A313"/>
  <p:tag name="AUTOOPENPOLL" val="False"/>
  <p:tag name="TYPE" val="MultiChoiceSlide"/>
  <p:tag name="TPSLIDEBULLETSTYLE" val="2"/>
  <p:tag name="CHARTTYPE" val="0"/>
  <p:tag name="TPQUESTIONXML" val="&lt;?xml version=&quot;1.0&quot; encoding=&quot;UTF-8&quot; standalone=&quot;yes&quot;?&gt;&lt;questionlist&gt;&lt;properties&gt;&lt;guid&gt;B995D3DCA3C949F490A617A668C54C79&lt;/guid&gt;&lt;date&gt;10/24/2017 10:26:37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BCF9B166674346798E9185F9E090A313&lt;/guid&gt;&lt;repollguid&gt;06A2B0BCE7824648ABA7538182FF6D4D&lt;/repollguid&gt;&lt;sourceid&gt;332D39DCACE846BFB4F96B989E39F046&lt;/sourceid&gt;&lt;questiontext&gt;A patient returns to your office for a medication check. Sertraline was started 4 months ago. The dose has been increased twice, and the patient has been taking 200 mg for 2 months. She feels the medication has provided some, but not total, relief from her symptoms, and she has tolerated the medication well. You augment with 40 mg of duloxetine. The next morning the patient calls to report she is not feeling well. She has a headache, chills, her heart is racing, and her temperature is 102 ° F (38.9 ° C). What instructions should you give your patient?&lt;/questiontext&gt;&lt;anonymous&gt;True&lt;/anonymous&gt;&lt;showresults&gt;True&lt;/showresults&gt;&lt;responsegrid&gt;0&lt;/responsegrid&gt;&lt;countdowntime&gt;30&lt;/countdowntime&gt;&lt;correctvalue&gt;1&lt;/correctvalue&gt;&lt;incorrectvalue&gt;0&lt;/incorrectvalue&gt;&lt;responselimit&gt;1&lt;/responselimit&gt;&lt;bulletstyle&gt;2&lt;/bulletstyle&gt;&lt;answers&gt;&lt;answer&gt;&lt;guid&gt;C26AF832DC094CF187764ACEA119AD28&lt;/guid&gt;&lt;answertext&gt;Have her come to your office this afternoon when you have an opening&lt;/answertext&gt;&lt;valuetype&gt;-1&lt;/valuetype&gt;&lt;/answer&gt;&lt;answer&gt;&lt;guid&gt;D42B36A0F99344238C9A61AA6CA8950E&lt;/guid&gt;&lt;answertext&gt;Nothing. It is probably a virus.&lt;/answertext&gt;&lt;valuetype&gt;-1&lt;/valuetype&gt;&lt;/answer&gt;&lt;answer&gt;&lt;guid&gt;E5169A17E98C4D558616FF6D877CDB76&lt;/guid&gt;&lt;answertext&gt;Tell the patient to go directly to the emergency department&lt;/answertext&gt;&lt;valuetype&gt;1&lt;/valuetype&gt;&lt;/answer&gt;&lt;answer&gt;&lt;guid&gt;D33D3D9176F642D88F9D5D2E43EEB87D&lt;/guid&gt;&lt;answertext&gt;Have her call her primary care physician&lt;/answertext&gt;&lt;valuetype&gt;-1&lt;/valuetype&gt;&lt;/answer&gt;&lt;/answers&gt;&lt;/multichoice&gt;&lt;/questions&gt;&lt;/questionlist&gt;"/>
  <p:tag name="LIVECHARTING" val="False"/>
</p:tagLst>
</file>

<file path=ppt/tags/tag18.xml><?xml version="1.0" encoding="utf-8"?>
<p:tagLst xmlns:a="http://schemas.openxmlformats.org/drawingml/2006/main" xmlns:r="http://schemas.openxmlformats.org/officeDocument/2006/relationships" xmlns:p="http://schemas.openxmlformats.org/presentationml/2006/main">
  <p:tag name="ZEROBASED" val="False"/>
</p:tagLst>
</file>

<file path=ppt/tags/tag19.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0"/>
</p:tagLst>
</file>

<file path=ppt/tags/tag2.xml><?xml version="1.0" encoding="utf-8"?>
<p:tagLst xmlns:a="http://schemas.openxmlformats.org/drawingml/2006/main" xmlns:r="http://schemas.openxmlformats.org/officeDocument/2006/relationships" xmlns:p="http://schemas.openxmlformats.org/presentationml/2006/main">
  <p:tag name="SLIDEGUID" val="483F349E2AE945A4873E3EE8CD6CF218"/>
  <p:tag name="AUTOOPENPOLL" val="False"/>
  <p:tag name="TYPE" val="MultiChoiceSlide"/>
  <p:tag name="TPSLIDEBULLETSTYLE" val="2"/>
  <p:tag name="CHARTTYPE" val="0"/>
  <p:tag name="TPQUESTIONXML" val="&lt;?xml version=&quot;1.0&quot; encoding=&quot;UTF-8&quot; standalone=&quot;yes&quot;?&gt;&lt;questionlist&gt;&lt;properties&gt;&lt;guid&gt;CCBA280147D24580A02024C61054E6A9&lt;/guid&gt;&lt;date&gt;10/24/2017 10:26:37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483F349E2AE945A4873E3EE8CD6CF218&lt;/guid&gt;&lt;repollguid&gt;40E43AC99D6945DEAF2EEECFD1E9FA4A&lt;/repollguid&gt;&lt;sourceid&gt;41D977765780467AAA4D1ABA3887D663&lt;/sourceid&gt;&lt;questiontext&gt;A 30-year-old man presents to your office complaining of being “down” the last month. He has been suffering from difficulty falling and staying asleep, severe fatigue, guilt, poor appetite, and thoughts of wanting to take his life. He does not ever recall feeling this bad. He has stopped talking with his friend and has no interest in doing anything. You believe he is suffering from a major depressive disorder. In order to diagnose this, which symptom must be present?&lt;/questiontext&gt;&lt;anonymous&gt;True&lt;/anonymous&gt;&lt;showresults&gt;True&lt;/showresults&gt;&lt;responsegrid&gt;0&lt;/responsegrid&gt;&lt;countdowntime&gt;30&lt;/countdowntime&gt;&lt;correctvalue&gt;1&lt;/correctvalue&gt;&lt;incorrectvalue&gt;0&lt;/incorrectvalue&gt;&lt;responselimit&gt;1&lt;/responselimit&gt;&lt;bulletstyle&gt;2&lt;/bulletstyle&gt;&lt;answers&gt;&lt;answer&gt;&lt;guid&gt;89FD7B145BD948D3B76229EE7E427E93&lt;/guid&gt;&lt;answertext&gt;Decreased appetite&lt;/answertext&gt;&lt;valuetype&gt;-1&lt;/valuetype&gt;&lt;/answer&gt;&lt;answer&gt;&lt;guid&gt;DF658081F8314DA1AC171A42FE7ED027&lt;/guid&gt;&lt;answertext&gt;Fatigue&lt;/answertext&gt;&lt;valuetype&gt;-1&lt;/valuetype&gt;&lt;/answer&gt;&lt;answer&gt;&lt;guid&gt;164BDBD5D7F94252958D8B4DDB455A22&lt;/guid&gt;&lt;answertext&gt;Insomnia&lt;/answertext&gt;&lt;valuetype&gt;-1&lt;/valuetype&gt;&lt;/answer&gt;&lt;answer&gt;&lt;guid&gt;2D9E3B0FFDE64B3E92BBB988C14748D0&lt;/guid&gt;&lt;answertext&gt;Loss of interest (anhedonia)&lt;/answertext&gt;&lt;valuetype&gt;1&lt;/valuetype&gt;&lt;/answer&gt;&lt;/answers&gt;&lt;/multichoice&gt;&lt;/questions&gt;&lt;/questionlist&gt;"/>
  <p:tag name="LIVECHARTING" val="False"/>
</p:tagLst>
</file>

<file path=ppt/tags/tag20.xml><?xml version="1.0" encoding="utf-8"?>
<p:tagLst xmlns:a="http://schemas.openxmlformats.org/drawingml/2006/main" xmlns:r="http://schemas.openxmlformats.org/officeDocument/2006/relationships" xmlns:p="http://schemas.openxmlformats.org/presentationml/2006/main">
  <p:tag name="SLIDEGUID" val="AFEBE0B0012F42679AA0C2DCC44959DD"/>
  <p:tag name="AUTOOPENPOLL" val="False"/>
  <p:tag name="TYPE" val="MultiChoiceSlide"/>
  <p:tag name="TPSLIDEBULLETSTYLE" val="2"/>
  <p:tag name="CHARTTYPE" val="0"/>
  <p:tag name="TPQUESTIONXML" val="&lt;?xml version=&quot;1.0&quot; encoding=&quot;UTF-8&quot; standalone=&quot;yes&quot;?&gt;&lt;questionlist&gt;&lt;properties&gt;&lt;guid&gt;B50CE9B90FA74E049667A7FBA69058B3&lt;/guid&gt;&lt;date&gt;10/24/2017 10:26:37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AFEBE0B0012F42679AA0C2DCC44959DD&lt;/guid&gt;&lt;repollguid&gt;B2EDED072DE949D9867B5A2E455CBA77&lt;/repollguid&gt;&lt;sourceid&gt;F3E58283C7C243148A78C56F133EA2E6&lt;/sourceid&gt;&lt;questiontext&gt;A 19-year-old man is brought into the emergency department after he is picked up by police for wandering around his neighborhood naked. On examination, the patient states that he is “receiving amazing messages from the cosmosphere” and that he believes that he is destined to do something “catastrophically wonderful” for the world. He is alternately euphoric and then irritable with the examiner. He states that he wants to go home in the new car he just charged on his American Express card. He denies medical illnesses. The urine drug screen is negative. Which of the following is the most likely diagnosis for this man?&lt;/questiontext&gt;&lt;anonymous&gt;True&lt;/anonymous&gt;&lt;showresults&gt;True&lt;/showresults&gt;&lt;responsegrid&gt;0&lt;/responsegrid&gt;&lt;countdowntime&gt;30&lt;/countdowntime&gt;&lt;correctvalue&gt;1&lt;/correctvalue&gt;&lt;incorrectvalue&gt;0&lt;/incorrectvalue&gt;&lt;responselimit&gt;1&lt;/responselimit&gt;&lt;bulletstyle&gt;2&lt;/bulletstyle&gt;&lt;answers&gt;&lt;answer&gt;&lt;guid&gt;4405088A6BFC4525BFD7A2677B0707D0&lt;/guid&gt;&lt;answertext&gt;Schizophrenia&lt;/answertext&gt;&lt;valuetype&gt;-1&lt;/valuetype&gt;&lt;/answer&gt;&lt;answer&gt;&lt;guid&gt;66F844BBD9F9470B80656951783527BF&lt;/guid&gt;&lt;answertext&gt;Bipolar disorder&lt;/answertext&gt;&lt;valuetype&gt;1&lt;/valuetype&gt;&lt;/answer&gt;&lt;answer&gt;&lt;guid&gt;550A559AD28F430288039465D4E03DA0&lt;/guid&gt;&lt;answertext&gt;Narcissistic personality disorder&lt;/answertext&gt;&lt;valuetype&gt;-1&lt;/valuetype&gt;&lt;/answer&gt;&lt;answer&gt;&lt;guid&gt;260494319C1F4253BCF91E1F43CA2C7F&lt;/guid&gt;&lt;answertext&gt;Cyclothymic disorder&lt;/answertext&gt;&lt;valuetype&gt;-1&lt;/valuetype&gt;&lt;/answer&gt;&lt;/answers&gt;&lt;/multichoice&gt;&lt;/questions&gt;&lt;/questionlist&gt;"/>
  <p:tag name="LIVECHARTING" val="False"/>
</p:tagLst>
</file>

<file path=ppt/tags/tag21.xml><?xml version="1.0" encoding="utf-8"?>
<p:tagLst xmlns:a="http://schemas.openxmlformats.org/drawingml/2006/main" xmlns:r="http://schemas.openxmlformats.org/officeDocument/2006/relationships" xmlns:p="http://schemas.openxmlformats.org/presentationml/2006/main">
  <p:tag name="ZEROBASED" val="False"/>
</p:tagLst>
</file>

<file path=ppt/tags/tag22.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0"/>
</p:tagLst>
</file>

<file path=ppt/tags/tag23.xml><?xml version="1.0" encoding="utf-8"?>
<p:tagLst xmlns:a="http://schemas.openxmlformats.org/drawingml/2006/main" xmlns:r="http://schemas.openxmlformats.org/officeDocument/2006/relationships" xmlns:p="http://schemas.openxmlformats.org/presentationml/2006/main">
  <p:tag name="SLIDEGUID" val="9013C35BA3954522BFCFC435E0157A66"/>
  <p:tag name="AUTOOPENPOLL" val="False"/>
  <p:tag name="TYPE" val="MultiChoiceSlide"/>
  <p:tag name="TPSLIDEBULLETSTYLE" val="2"/>
  <p:tag name="CHARTTYPE" val="0"/>
  <p:tag name="TPQUESTIONXML" val="&lt;?xml version=&quot;1.0&quot; encoding=&quot;UTF-8&quot; standalone=&quot;yes&quot;?&gt;&lt;questionlist&gt;&lt;properties&gt;&lt;guid&gt;2FE50341C7EB4A1684A548DC28375D79&lt;/guid&gt;&lt;date&gt;10/24/2017 10:26:38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9013C35BA3954522BFCFC435E0157A66&lt;/guid&gt;&lt;repollguid&gt;507B9368DA624C6B8D3FD5F13D69A771&lt;/repollguid&gt;&lt;sourceid&gt;CB626213C4954890A66FB70F341C6B34&lt;/sourceid&gt;&lt;questiontext&gt;A 25 year old graduate student presents to a psychiatrist complaining of feeling down and “not enjoying anything.” Her symptoms began about a month ago, along with insomnia and poor appetite. She has little interest in activities and is having difficulty attending to her schoolwork. She recalls a similar episode 1 year ago that lasted about 2 months before improving without treatment. She also reports several episodes of increased energy in the past 2 years, lasting 1-2 weeks, during which time she is very productive, more sociable and outgoing, and requires less sleep. She has no medical problems and does not take any medications, drugs or alcohol. What is the most likely diagnosis?&lt;/questiontext&gt;&lt;anonymous&gt;True&lt;/anonymous&gt;&lt;showresults&gt;True&lt;/showresults&gt;&lt;responsegrid&gt;0&lt;/responsegrid&gt;&lt;countdowntime&gt;30&lt;/countdowntime&gt;&lt;correctvalue&gt;1&lt;/correctvalue&gt;&lt;incorrectvalue&gt;0&lt;/incorrectvalue&gt;&lt;responselimit&gt;1&lt;/responselimit&gt;&lt;bulletstyle&gt;2&lt;/bulletstyle&gt;&lt;answers&gt;&lt;answer&gt;&lt;guid&gt;DF2D6C94E5E1422FBC1C987C87E40345&lt;/guid&gt;&lt;answertext&gt;Bipolar disorder !, depressed&lt;/answertext&gt;&lt;valuetype&gt;-1&lt;/valuetype&gt;&lt;/answer&gt;&lt;answer&gt;&lt;guid&gt;65FC64B550E0468992C579841D0D1FE0&lt;/guid&gt;&lt;answertext&gt;Bipolar disorder II, depressed&lt;/answertext&gt;&lt;valuetype&gt;-1&lt;/valuetype&gt;&lt;/answer&gt;&lt;answer&gt;&lt;guid&gt;0E386379B69D46879E31D562772D1B46&lt;/guid&gt;&lt;answertext&gt;Cyclothymic disorder&lt;/answertext&gt;&lt;valuetype&gt;1&lt;/valuetype&gt;&lt;/answer&gt;&lt;answer&gt;&lt;guid&gt;00D0D04D74BC49148E0C748B1EF980A3&lt;/guid&gt;&lt;answertext&gt;Major depressive disorder&lt;/answertext&gt;&lt;valuetype&gt;-1&lt;/valuetype&gt;&lt;/answer&gt;&lt;/answers&gt;&lt;/multichoice&gt;&lt;/questions&gt;&lt;/questionlist&gt;"/>
  <p:tag name="LIVECHARTING" val="False"/>
</p:tagLst>
</file>

<file path=ppt/tags/tag24.xml><?xml version="1.0" encoding="utf-8"?>
<p:tagLst xmlns:a="http://schemas.openxmlformats.org/drawingml/2006/main" xmlns:r="http://schemas.openxmlformats.org/officeDocument/2006/relationships" xmlns:p="http://schemas.openxmlformats.org/presentationml/2006/main">
  <p:tag name="ZEROBASED" val="False"/>
</p:tagLst>
</file>

<file path=ppt/tags/tag25.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0"/>
</p:tagLst>
</file>

<file path=ppt/tags/tag3.xml><?xml version="1.0" encoding="utf-8"?>
<p:tagLst xmlns:a="http://schemas.openxmlformats.org/drawingml/2006/main" xmlns:r="http://schemas.openxmlformats.org/officeDocument/2006/relationships" xmlns:p="http://schemas.openxmlformats.org/presentationml/2006/main">
  <p:tag name="ZEROBASED" val="False"/>
</p:tagLst>
</file>

<file path=ppt/tags/tag4.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0"/>
</p:tagLst>
</file>

<file path=ppt/tags/tag5.xml><?xml version="1.0" encoding="utf-8"?>
<p:tagLst xmlns:a="http://schemas.openxmlformats.org/drawingml/2006/main" xmlns:r="http://schemas.openxmlformats.org/officeDocument/2006/relationships" xmlns:p="http://schemas.openxmlformats.org/presentationml/2006/main">
  <p:tag name="SLIDEGUID" val="4461D04761524E39AEC6EBBFB779F1B3"/>
  <p:tag name="AUTOOPENPOLL" val="False"/>
  <p:tag name="TYPE" val="MultiChoiceSlide"/>
  <p:tag name="TPSLIDEBULLETSTYLE" val="2"/>
  <p:tag name="CHARTTYPE" val="0"/>
  <p:tag name="TPQUESTIONXML" val="&lt;?xml version=&quot;1.0&quot; encoding=&quot;UTF-8&quot; standalone=&quot;yes&quot;?&gt;&lt;questionlist&gt;&lt;properties&gt;&lt;guid&gt;868F04959C544BD7A119AE87282376F5&lt;/guid&gt;&lt;date&gt;10/24/2017 10:26:37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4461D04761524E39AEC6EBBFB779F1B3&lt;/guid&gt;&lt;repollguid&gt;E431EFD632E4479AB32FAF419A8619C4&lt;/repollguid&gt;&lt;sourceid&gt;D2304E9C677446DA9E43A852073B1DC5&lt;/sourceid&gt;&lt;questiontext&gt;A 34 year old man complains of a depressed mood ”for as long as I can remember.” His sleep is poor, interest is fair, denies guilt, energy level is “decent”, concentration is fair, and appetite fluctuates, though he has not had any weight loss. He has trouble making decisions and his self-esteem is low. He denies suicidal ideation and any medical problems or drug use.  Which treatments may be helpful?&lt;/questiontext&gt;&lt;anonymous&gt;True&lt;/anonymous&gt;&lt;showresults&gt;True&lt;/showresults&gt;&lt;responsegrid&gt;0&lt;/responsegrid&gt;&lt;countdowntime&gt;30&lt;/countdowntime&gt;&lt;correctvalue&gt;1&lt;/correctvalue&gt;&lt;incorrectvalue&gt;0&lt;/incorrectvalue&gt;&lt;responselimit&gt;1&lt;/responselimit&gt;&lt;bulletstyle&gt;2&lt;/bulletstyle&gt;&lt;answers&gt;&lt;answer&gt;&lt;guid&gt;335E0ED2CA184B3BA28CDF999E857A6D&lt;/guid&gt;&lt;answertext&gt;Lithium&lt;/answertext&gt;&lt;valuetype&gt;-1&lt;/valuetype&gt;&lt;/answer&gt;&lt;answer&gt;&lt;guid&gt;306F90E8F48B4D418295D1A139067FF5&lt;/guid&gt;&lt;answertext&gt;SSRIs&lt;/answertext&gt;&lt;valuetype&gt;1&lt;/valuetype&gt;&lt;/answer&gt;&lt;answer&gt;&lt;guid&gt;1CAAB9A53D31420CA68A8BB02CFAC28F&lt;/guid&gt;&lt;answertext&gt;SNRIs&lt;/answertext&gt;&lt;valuetype&gt;1&lt;/valuetype&gt;&lt;/answer&gt;&lt;answer&gt;&lt;guid&gt;8600D545D6C24E4A83C89E98AEF1570B&lt;/guid&gt;&lt;answertext&gt;Cognitive behavioral therapy&lt;/answertext&gt;&lt;valuetype&gt;1&lt;/valuetype&gt;&lt;/answer&gt;&lt;/answers&gt;&lt;/multichoice&gt;&lt;/questions&gt;&lt;/questionlist&gt;"/>
  <p:tag name="LIVECHARTING" val="False"/>
</p:tagLst>
</file>

<file path=ppt/tags/tag6.xml><?xml version="1.0" encoding="utf-8"?>
<p:tagLst xmlns:a="http://schemas.openxmlformats.org/drawingml/2006/main" xmlns:r="http://schemas.openxmlformats.org/officeDocument/2006/relationships" xmlns:p="http://schemas.openxmlformats.org/presentationml/2006/main">
  <p:tag name="ZEROBASED" val="False"/>
</p:tagLst>
</file>

<file path=ppt/tags/tag7.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0"/>
</p:tagLst>
</file>

<file path=ppt/tags/tag8.xml><?xml version="1.0" encoding="utf-8"?>
<p:tagLst xmlns:a="http://schemas.openxmlformats.org/drawingml/2006/main" xmlns:r="http://schemas.openxmlformats.org/officeDocument/2006/relationships" xmlns:p="http://schemas.openxmlformats.org/presentationml/2006/main">
  <p:tag name="SLIDEGUID" val="2C698A8AA2684621AC07DD382216C32D"/>
  <p:tag name="AUTOOPENPOLL" val="False"/>
  <p:tag name="TYPE" val="MultiChoiceSlide"/>
  <p:tag name="TPSLIDEBULLETSTYLE" val="2"/>
  <p:tag name="CHARTTYPE" val="0"/>
  <p:tag name="TPQUESTIONXML" val="&lt;?xml version=&quot;1.0&quot; encoding=&quot;UTF-8&quot; standalone=&quot;yes&quot;?&gt;&lt;questionlist&gt;&lt;properties&gt;&lt;guid&gt;EBBCBABD197E41158C35077A43D5B36E&lt;/guid&gt;&lt;date&gt;10/24/2017 10:26:37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2C698A8AA2684621AC07DD382216C32D&lt;/guid&gt;&lt;repollguid&gt;C72240AE722B4811B5D5C12E22B068C3&lt;/repollguid&gt;&lt;sourceid&gt;8581A6B1C24940CBAE84225259BC032C&lt;/sourceid&gt;&lt;questiontext&gt;A 12 year old boy  begins to have a new episodes of temper outbursts that are out of proportion to the situation. Which of the following is not a diagnostic possibility for this patient?&lt;/questiontext&gt;&lt;anonymous&gt;True&lt;/anonymous&gt;&lt;showresults&gt;True&lt;/showresults&gt;&lt;responsegrid&gt;0&lt;/responsegrid&gt;&lt;countdowntime&gt;30&lt;/countdowntime&gt;&lt;correctvalue&gt;1&lt;/correctvalue&gt;&lt;incorrectvalue&gt;0&lt;/incorrectvalue&gt;&lt;responselimit&gt;1&lt;/responselimit&gt;&lt;bulletstyle&gt;2&lt;/bulletstyle&gt;&lt;answers&gt;&lt;answer&gt;&lt;guid&gt;0F587047DB3042AF875B0251322B3BE0&lt;/guid&gt;&lt;answertext&gt;Bipolar disorder&lt;/answertext&gt;&lt;valuetype&gt;-1&lt;/valuetype&gt;&lt;/answer&gt;&lt;answer&gt;&lt;guid&gt;C5E4A45B337B46EEA42F9A2260FC0145&lt;/guid&gt;&lt;answertext&gt;Disruptive mood dysregulation disorder&lt;/answertext&gt;&lt;valuetype&gt;1&lt;/valuetype&gt;&lt;/answer&gt;&lt;answer&gt;&lt;guid&gt;6BAFA70803E8429C8548ED229C3AE750&lt;/guid&gt;&lt;answertext&gt;Oppositional defiant disorder&lt;/answertext&gt;&lt;valuetype&gt;-1&lt;/valuetype&gt;&lt;/answer&gt;&lt;answer&gt;&lt;guid&gt;BD8D16D32DE44C08BEF9A17AD3CFB5CF&lt;/guid&gt;&lt;answertext&gt;Conduct disorder&lt;/answertext&gt;&lt;valuetype&gt;-1&lt;/valuetype&gt;&lt;/answer&gt;&lt;answer&gt;&lt;guid&gt;63765320E18340AEAF7074237E4519D9&lt;/guid&gt;&lt;answertext&gt;Attention deficit/hyperactivity disorder&lt;/answertext&gt;&lt;valuetype&gt;-1&lt;/valuetype&gt;&lt;/answer&gt;&lt;/answers&gt;&lt;/multichoice&gt;&lt;/questions&gt;&lt;/questionlist&gt;"/>
  <p:tag name="LIVECHARTING" val="False"/>
</p:tagLst>
</file>

<file path=ppt/tags/tag9.xml><?xml version="1.0" encoding="utf-8"?>
<p:tagLst xmlns:a="http://schemas.openxmlformats.org/drawingml/2006/main" xmlns:r="http://schemas.openxmlformats.org/officeDocument/2006/relationships" xmlns:p="http://schemas.openxmlformats.org/presentationml/2006/main">
  <p:tag name="ZEROBASED" val="False"/>
</p:tagLst>
</file>

<file path=ppt/theme/theme1.xml><?xml version="1.0" encoding="utf-8"?>
<a:theme xmlns:a="http://schemas.openxmlformats.org/drawingml/2006/main" name="Celestial">
  <a:themeElements>
    <a:clrScheme name="Celestial">
      <a:dk1>
        <a:srgbClr val="000000"/>
      </a:dk1>
      <a:lt1>
        <a:srgbClr val="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2784</TotalTime>
  <Words>4899</Words>
  <Application>Microsoft Office PowerPoint</Application>
  <PresentationFormat>Widescreen</PresentationFormat>
  <Paragraphs>837</Paragraphs>
  <Slides>100</Slides>
  <Notes>81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100</vt:i4>
      </vt:variant>
    </vt:vector>
  </HeadingPairs>
  <TitlesOfParts>
    <vt:vector size="105" baseType="lpstr">
      <vt:lpstr>MS PGothic</vt:lpstr>
      <vt:lpstr>Arial</vt:lpstr>
      <vt:lpstr>Calibri</vt:lpstr>
      <vt:lpstr>Noto Sans Symbols</vt:lpstr>
      <vt:lpstr>Celestial</vt:lpstr>
      <vt:lpstr>MOOD DISORDERS</vt:lpstr>
      <vt:lpstr>PowerPoint Presentation</vt:lpstr>
      <vt:lpstr>WHAT IS MOOD? WHAT IS AFFECT?</vt:lpstr>
      <vt:lpstr>WHAT IS A MOOD DISORDER?</vt:lpstr>
      <vt:lpstr>5 P’S OF CASE FORMULATION</vt:lpstr>
      <vt:lpstr>ASSESSMENT </vt:lpstr>
      <vt:lpstr>LAB ASSESSMENTS</vt:lpstr>
      <vt:lpstr>AS NEEDED ASSESSMENTS</vt:lpstr>
      <vt:lpstr>EKG</vt:lpstr>
      <vt:lpstr>PowerPoint Presentation</vt:lpstr>
      <vt:lpstr>DEPRESSIVE DISORDERS</vt:lpstr>
      <vt:lpstr>MAJOR DEPRESSIVE DISORDER</vt:lpstr>
      <vt:lpstr>MAJOR DEPRESSIVE DISORDER</vt:lpstr>
      <vt:lpstr>SUICIDE IN DEPRESSION</vt:lpstr>
      <vt:lpstr> A 30-year-old man presents to your office complaining of being “down” the last month. He has been suffering from difficulty falling and staying asleep, severe fatigue, guilt, poor appetite, and thoughts of wanting to take his life. He does not ever recall feeling this bad. He has stopped talking with his friend and has no interest in doing anything. You believe he is suffering from a major depressive disorder. In order to diagnose this, which symptom must be present?  </vt:lpstr>
      <vt:lpstr>DEPRESSIVE SYMPTOMS- SIG E CAPS</vt:lpstr>
      <vt:lpstr>MAJOR DEPRESSIVE EPISODE CRITERIA</vt:lpstr>
      <vt:lpstr>MAJOR DEPRESSION PATHOGENESIS</vt:lpstr>
      <vt:lpstr>MAJOR DEPRESSION COURSE OF ILLNESS</vt:lpstr>
      <vt:lpstr>PowerPoint Presentation</vt:lpstr>
      <vt:lpstr>PERSISTENT DEPRESSIVE DISORDER</vt:lpstr>
      <vt:lpstr>A 34 year old man complains of a depressed mood ”for as long as I can remember.” His sleep is poor, interest is fair, denies guilt, energy level is “decent”, concentration is fair, and appetite fluctuates, though he has not had any weight loss. He has trouble making decisions and his self-esteem is low. He denies suicidal ideation and any medical problems or drug use.  Which treatments may be helpful?</vt:lpstr>
      <vt:lpstr>PowerPoint Presentation</vt:lpstr>
      <vt:lpstr>DISRUPTIVE MOOD DYSREGULATION DISORDER</vt:lpstr>
      <vt:lpstr>A 12 year old boy  begins to have a new episodes of temper outbursts that are out of proportion to the situation. Which of the following is not a diagnostic possibility for this patient?</vt:lpstr>
      <vt:lpstr>PowerPoint Presentation</vt:lpstr>
      <vt:lpstr>PREMENSTRUAL DYSPHORIC DISORDER (PMDD)</vt:lpstr>
      <vt:lpstr>RISK FACTORS FOR PMDD</vt:lpstr>
      <vt:lpstr>TREATMENT FOR PMDD</vt:lpstr>
      <vt:lpstr>A 23 year old graduate student presents with severe abdominal cramps, bloating and difficulty concentrating. She reports her studies have been suffering because of these symptoms. She recalls the same troublesome symptoms occurred last month around the same time, but resolved on their own after her period started. Her boyfriend states, “she has been so mean to me the last few days! It’s like anything I do or say sets her off.” She does not report any other medical problems. Which of the following is the first line treatment for these symptoms? </vt:lpstr>
      <vt:lpstr>PowerPoint Presentation</vt:lpstr>
      <vt:lpstr>DEPRESSION WITH PERIPARTUM ONSET</vt:lpstr>
      <vt:lpstr>Postpartum Disorders</vt:lpstr>
      <vt:lpstr>PowerPoint Presentation</vt:lpstr>
      <vt:lpstr>SUBSTANCE-INDUCED DEPRESSIVE DISORDER</vt:lpstr>
      <vt:lpstr>A 16 year old girl comes in to the ER at the insistence of her parents with a chief complaint of suicidal ideation with a plan of taking an overdose of medications. She states that for the past week she has not felt life is worth living, that her mood is sad, she has no energy, no motivation to do things that she normally used to enjoy. Prior to 1 week ago, she had none of these symptoms. The patient states he has been sleeping 12-14 hours/day for the past week and ”eating everything in sight.” She says he has never been diagnosed with major depression or been seen by a psychiatrist. She is not aware of any medical problems. The patient states that up until 9 days ago she used cocaine on a daily basis for a month, but then stopped it when school started.   On mental status exam, the patient appears alert and oriented x 3. Her speech is normal, but her mood is “depressed”, and her affect is constricted and dysphoric. She denies having hallucinations or delusions but has suicidal ideation with a specific intent and plan. She denies having homicidal ideation. What is the most likely diagnosis? And what would be the course of action?</vt:lpstr>
      <vt:lpstr>SECONDARY DEPRESSION: MEDICAL ETIOLOGIES </vt:lpstr>
      <vt:lpstr>MEDICATIONS ASSOCIATED WITH DEPRESSION</vt:lpstr>
      <vt:lpstr>PowerPoint Presentation</vt:lpstr>
      <vt:lpstr>WHICH ANTIDEPRESSANT TO USE?</vt:lpstr>
      <vt:lpstr>PHARMACOTHERAPY FOR DEPRESSION</vt:lpstr>
      <vt:lpstr>DOSES OF ANTIDEPRESSANTS</vt:lpstr>
      <vt:lpstr>ANTIDEPRESSANT PHARMACOLOGY</vt:lpstr>
      <vt:lpstr>PowerPoint Presentation</vt:lpstr>
      <vt:lpstr>PHARMACOTHERAPY: ADJUNCT MEDICATIONS</vt:lpstr>
      <vt:lpstr>DOSES OF ATYPICAL ANTIPSYCHOTICS</vt:lpstr>
      <vt:lpstr>SEROTONIN SYNDROME</vt:lpstr>
      <vt:lpstr> A patient returns to your office for a medication check. Sertraline was started 4 months ago. The dose has been increased twice, and the patient has been taking 200 mg for 2 months. She feels the medication has provided some, but not total, relief from her symptoms, and she has tolerated the medication well. You augment with 40 mg of duloxetine. The next morning the patient calls to report she is not feeling well. She has a headache, chills, her heart is racing, and her temperature is 102 ° F (38.9 ° C). What instructions should you give your patient?  </vt:lpstr>
      <vt:lpstr>MEDICATIONS THAT CAN INCREASE SEROTONIN </vt:lpstr>
      <vt:lpstr>TREATMENT FOR SEROTONIN SYNDROME</vt:lpstr>
      <vt:lpstr>PowerPoint Presentation</vt:lpstr>
      <vt:lpstr>ELECTROCONVULSIVE THERAPY: ECT  </vt:lpstr>
      <vt:lpstr>RELATIVE CONTRAINDICATIONS TO ECT</vt:lpstr>
      <vt:lpstr>ECT</vt:lpstr>
      <vt:lpstr>OTHER BRAIN STIMULATION THERAPIES</vt:lpstr>
      <vt:lpstr>NON-PHARMACOLOGICAL TREATMENT FOR DEPRESSION: PSYCHOTHERAPY</vt:lpstr>
      <vt:lpstr>PowerPoint Presentation</vt:lpstr>
      <vt:lpstr>PowerPoint Presentation</vt:lpstr>
      <vt:lpstr>BIPOLAR AND RELATED DISORDERS</vt:lpstr>
      <vt:lpstr>DIG FAST: SYMPTOMS OF MANIA</vt:lpstr>
      <vt:lpstr>MANIC EPISODE CRITERIA</vt:lpstr>
      <vt:lpstr>A 19-year-old man is brought into the emergency department after he is picked up by police for wandering around his neighborhood naked. On examination, the patient states that he is “receiving amazing messages from the cosmosphere” and that he believes that he is destined to do something “catastrophically wonderful” for the world. He is alternately euphoric and then irritable with the examiner. He states that he wants to go home in the new car he just charged on his American Express card. He denies medical illnesses. The urine drug screen is negative. Which of the following is the most likely diagnosis for this man?  </vt:lpstr>
      <vt:lpstr>BIPOLAR DISORDER</vt:lpstr>
      <vt:lpstr>PowerPoint Presentation</vt:lpstr>
      <vt:lpstr>BIPOLAR DISORDER TYPE I</vt:lpstr>
      <vt:lpstr>BIPOLAR I FEATURES</vt:lpstr>
      <vt:lpstr>PowerPoint Presentation</vt:lpstr>
      <vt:lpstr>PowerPoint Presentation</vt:lpstr>
      <vt:lpstr>BIPOLAR DISORDER TYPE II</vt:lpstr>
      <vt:lpstr>BIPOLAR II FEATURES</vt:lpstr>
      <vt:lpstr>HYPOMANIC EPISODE CRITERIA</vt:lpstr>
      <vt:lpstr>HYPOMANIC EPISODE</vt:lpstr>
      <vt:lpstr>PowerPoint Presentation</vt:lpstr>
      <vt:lpstr>CYCLOTHYMIA</vt:lpstr>
      <vt:lpstr>DIFFERENTIATING BIPOLAR DISORDERS</vt:lpstr>
      <vt:lpstr>A 25 year old graduate student presents to a psychiatrist complaining of feeling down and “not enjoying anything.” Her symptoms began about a month ago, along with insomnia and poor appetite. She has little interest in activities and is having difficulty attending to her schoolwork. She recalls a similar episode 1 year ago that lasted about 2 months before improving without treatment. She also reports several episodes of increased energy in the past 2 years, lasting 1-2 weeks, during which time she is very productive, more sociable and outgoing, and requires less sleep. She has no medical problems and does not take any medications, drugs or alcohol. What is the most likely diagnosis?</vt:lpstr>
      <vt:lpstr>SUBSTANCE/MEDICATION-INDUCED  BIPOLAR DISORDER</vt:lpstr>
      <vt:lpstr>SUBSTANCES THAT CAN INDUCE MANIA</vt:lpstr>
      <vt:lpstr>BIPOLAR DISORDER DUE TO  ANOTHER MEDICAL CONDITION</vt:lpstr>
      <vt:lpstr>NEUROLOGIC ETIOLOGIES</vt:lpstr>
      <vt:lpstr>OTHER MEDICAL ETIOLOGIES</vt:lpstr>
      <vt:lpstr>PowerPoint Presentation</vt:lpstr>
      <vt:lpstr>ORBITAL-FRONTAL SYNDROME PRESENTING AS MANIA</vt:lpstr>
      <vt:lpstr>PRIMARY VS SECONDARY MANIA</vt:lpstr>
      <vt:lpstr>PowerPoint Presentation</vt:lpstr>
      <vt:lpstr>TREATMENT FOR BIPOLAR DISORDERS</vt:lpstr>
      <vt:lpstr>PHARMACOLOGIC SIDE EFFECTS</vt:lpstr>
      <vt:lpstr>PowerPoint Presentation</vt:lpstr>
      <vt:lpstr>SEVERITY/COURSE SPECIFIERS </vt:lpstr>
      <vt:lpstr>ADDITIONAL SPECIFIERS</vt:lpstr>
      <vt:lpstr>MANIC OR HYPOMANIC EPISODE/MIXED FEATURES </vt:lpstr>
      <vt:lpstr>BIPOLAR DISORDER WITH RAPID CYCLING </vt:lpstr>
      <vt:lpstr>BIPOLAR DISORDER WITH SEASONAL PATTERN</vt:lpstr>
      <vt:lpstr>WITH ANXIOUS DISTRESS</vt:lpstr>
      <vt:lpstr>WITH CATATONIA</vt:lpstr>
      <vt:lpstr>PowerPoint Presentation</vt:lpstr>
      <vt:lpstr>CLINICAL ASSESSMENTS </vt:lpstr>
      <vt:lpstr>PowerPoint Presentation</vt:lpstr>
      <vt:lpstr>SMALL GROUPS</vt:lpstr>
      <vt:lpstr>      Thank you!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MOOD DISORDERS</dc:title>
  <dc:creator>Brown, Candace</dc:creator>
  <cp:lastModifiedBy>Brown, Candace</cp:lastModifiedBy>
  <cp:revision>98</cp:revision>
  <dcterms:modified xsi:type="dcterms:W3CDTF">2018-09-13T14:49:30Z</dcterms:modified>
</cp:coreProperties>
</file>