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4" r:id="rId11"/>
    <p:sldId id="297" r:id="rId12"/>
    <p:sldId id="269" r:id="rId13"/>
    <p:sldId id="270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95" r:id="rId23"/>
    <p:sldId id="26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0" r:id="rId33"/>
    <p:sldId id="293" r:id="rId34"/>
    <p:sldId id="299" r:id="rId35"/>
    <p:sldId id="286" r:id="rId36"/>
    <p:sldId id="287" r:id="rId37"/>
    <p:sldId id="298" r:id="rId38"/>
    <p:sldId id="301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custDataLst>
    <p:tags r:id="rId4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18FFD"/>
    <a:srgbClr val="F39FD1"/>
    <a:srgbClr val="C0FEF9"/>
    <a:srgbClr val="009688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1" autoAdjust="0"/>
    <p:restoredTop sz="94660"/>
  </p:normalViewPr>
  <p:slideViewPr>
    <p:cSldViewPr>
      <p:cViewPr varScale="1">
        <p:scale>
          <a:sx n="73" d="100"/>
          <a:sy n="73" d="100"/>
        </p:scale>
        <p:origin x="7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1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09550"/>
            <a:ext cx="19367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209550"/>
            <a:ext cx="5659438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50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1981200"/>
            <a:ext cx="3789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0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26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5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361950" y="590550"/>
            <a:ext cx="8745538" cy="6237288"/>
            <a:chOff x="228" y="372"/>
            <a:chExt cx="5509" cy="3929"/>
          </a:xfrm>
        </p:grpSpPr>
        <p:sp>
          <p:nvSpPr>
            <p:cNvPr id="1029" name="Freeform 2"/>
            <p:cNvSpPr>
              <a:spLocks/>
            </p:cNvSpPr>
            <p:nvPr/>
          </p:nvSpPr>
          <p:spPr bwMode="auto">
            <a:xfrm>
              <a:off x="228" y="1053"/>
              <a:ext cx="5509" cy="3248"/>
            </a:xfrm>
            <a:custGeom>
              <a:avLst/>
              <a:gdLst>
                <a:gd name="T0" fmla="*/ 5508 w 5509"/>
                <a:gd name="T1" fmla="*/ 0 h 3248"/>
                <a:gd name="T2" fmla="*/ 0 w 5509"/>
                <a:gd name="T3" fmla="*/ 0 h 3248"/>
                <a:gd name="T4" fmla="*/ 0 w 5509"/>
                <a:gd name="T5" fmla="*/ 3247 h 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09" h="3248">
                  <a:moveTo>
                    <a:pt x="5508" y="0"/>
                  </a:moveTo>
                  <a:lnTo>
                    <a:pt x="0" y="0"/>
                  </a:lnTo>
                  <a:lnTo>
                    <a:pt x="0" y="3247"/>
                  </a:lnTo>
                </a:path>
              </a:pathLst>
            </a:custGeom>
            <a:noFill/>
            <a:ln w="1270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13500000" algn="ctr" rotWithShape="0">
                <a:schemeClr val="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228" y="372"/>
              <a:ext cx="5509" cy="3929"/>
            </a:xfrm>
            <a:custGeom>
              <a:avLst/>
              <a:gdLst>
                <a:gd name="T0" fmla="*/ 431 w 5509"/>
                <a:gd name="T1" fmla="*/ 3928 h 3929"/>
                <a:gd name="T2" fmla="*/ 431 w 5509"/>
                <a:gd name="T3" fmla="*/ 0 h 3929"/>
                <a:gd name="T4" fmla="*/ 0 w 5509"/>
                <a:gd name="T5" fmla="*/ 0 h 3929"/>
                <a:gd name="T6" fmla="*/ 0 w 5509"/>
                <a:gd name="T7" fmla="*/ 486 h 3929"/>
                <a:gd name="T8" fmla="*/ 5508 w 5509"/>
                <a:gd name="T9" fmla="*/ 486 h 3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09" h="3929">
                  <a:moveTo>
                    <a:pt x="431" y="3928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08" y="486"/>
                  </a:lnTo>
                </a:path>
              </a:pathLst>
            </a:custGeom>
            <a:noFill/>
            <a:ln w="1270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13500000" algn="ctr" rotWithShape="0">
                <a:schemeClr val="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209550"/>
            <a:ext cx="7734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729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4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371600" y="2743200"/>
            <a:ext cx="7543800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Hypnotic/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Antianxiety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Agents</a:t>
            </a: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Blanton</a:t>
            </a:r>
            <a:endParaRPr lang="en-US" sz="44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AEF"/>
              </a:clrFrom>
              <a:clrTo>
                <a:srgbClr val="EB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600200"/>
            <a:ext cx="44846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63DE8"/>
                </a:solidFill>
              </a:rPr>
              <a:t>GABA</a:t>
            </a:r>
            <a:r>
              <a:rPr lang="en-US" altLang="en-US" baseline="-25000" smtClean="0">
                <a:solidFill>
                  <a:srgbClr val="063DE8"/>
                </a:solidFill>
              </a:rPr>
              <a:t>A</a:t>
            </a:r>
            <a:r>
              <a:rPr lang="en-US" altLang="en-US" smtClean="0">
                <a:solidFill>
                  <a:srgbClr val="063DE8"/>
                </a:solidFill>
              </a:rPr>
              <a:t> Receptor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63DE8"/>
                </a:solidFill>
              </a:rPr>
              <a:t>GABA</a:t>
            </a:r>
            <a:r>
              <a:rPr lang="en-US" altLang="en-US" baseline="-25000" smtClean="0">
                <a:solidFill>
                  <a:srgbClr val="063DE8"/>
                </a:solidFill>
              </a:rPr>
              <a:t>A</a:t>
            </a:r>
            <a:r>
              <a:rPr lang="en-US" altLang="en-US" smtClean="0">
                <a:solidFill>
                  <a:srgbClr val="063DE8"/>
                </a:solidFill>
              </a:rPr>
              <a:t> Receptor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56" b="12756"/>
          <a:stretch>
            <a:fillRect/>
          </a:stretch>
        </p:blipFill>
        <p:spPr bwMode="auto">
          <a:xfrm>
            <a:off x="1371600" y="914400"/>
            <a:ext cx="66817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68413" y="430213"/>
            <a:ext cx="7646987" cy="633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Widely replaced by benzodiazepines</a:t>
            </a:r>
          </a:p>
          <a:p>
            <a:pPr>
              <a:defRPr/>
            </a:pP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3 Categories of Barbiturates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-long-acting (t ½ &gt; 50 hrs)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(e.g. phenobarbital)</a:t>
            </a:r>
          </a:p>
          <a:p>
            <a:pPr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-short to intermediate acting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(&lt;50 hrs)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(e.g. secobarbital)</a:t>
            </a:r>
          </a:p>
          <a:p>
            <a:pPr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-ultrashort acting (&lt; 10 hrs)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(e.g. thiopental)</a:t>
            </a:r>
          </a:p>
        </p:txBody>
      </p:sp>
      <p:pic>
        <p:nvPicPr>
          <p:cNvPr id="13315" name="Picture 4" descr="Phenobarb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2514600"/>
            <a:ext cx="2430462" cy="4038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92213" y="430213"/>
            <a:ext cx="7831137" cy="569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Barbiturates- Pharmacokinetics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Most Routes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Oral Route- hypnotic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Well absorbed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Lipophilicity, acidosis- CNS entry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344613" y="430213"/>
            <a:ext cx="7851775" cy="544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Barbiturates- Pharmacokinetics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Termination: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Redistribution- Lipophilicity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Metabolism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Renal Excretion- glucuronides,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phenobarbital- some unchanged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 flipV="1">
            <a:off x="4210050" y="52070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4222750" y="5205413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4232275" y="5200650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4240213" y="51990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4251325" y="5192713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4260850" y="5191125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268788" y="51863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4281488" y="5184775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291013" y="5180013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4298950" y="517525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310063" y="5170488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4319588" y="516890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4329113" y="5164138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4337050" y="51593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349750" y="515461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4357688" y="5149850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4367213" y="514350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4375150" y="51419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4387850" y="513556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4395788" y="512762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4408488" y="512603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4416425" y="5116513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4425950" y="511492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4433888" y="5105400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446588" y="5100638"/>
            <a:ext cx="793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V="1">
            <a:off x="4456113" y="5094288"/>
            <a:ext cx="793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4464050" y="5087938"/>
            <a:ext cx="635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4471988" y="507841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4484688" y="5073650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4494213" y="5067300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4502150" y="50577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4514850" y="5051425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4522788" y="5041900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V="1">
            <a:off x="4530725" y="503555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V="1">
            <a:off x="4543425" y="5026025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4552950" y="5018088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4560888" y="50085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4573588" y="499903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V="1">
            <a:off x="4581525" y="4991100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V="1">
            <a:off x="4591050" y="4981575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4598988" y="4972050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4611688" y="496093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4619625" y="495300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V="1">
            <a:off x="4630738" y="494030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V="1">
            <a:off x="4640263" y="492918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 flipV="1">
            <a:off x="4649788" y="492125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4657725" y="490855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4670425" y="4897438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V="1">
            <a:off x="4679950" y="488632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V="1">
            <a:off x="4687888" y="4875213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V="1">
            <a:off x="4695825" y="48609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V="1">
            <a:off x="4708525" y="4849813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V="1">
            <a:off x="4718050" y="483870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 flipV="1">
            <a:off x="4725988" y="482758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V="1">
            <a:off x="4738688" y="481171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 flipV="1">
            <a:off x="4746625" y="480060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4754563" y="478948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 flipV="1">
            <a:off x="4767263" y="477361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 flipV="1">
            <a:off x="4776788" y="4762500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 flipV="1">
            <a:off x="4784725" y="47466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Line 62"/>
          <p:cNvSpPr>
            <a:spLocks noChangeShapeType="1"/>
          </p:cNvSpPr>
          <p:nvPr/>
        </p:nvSpPr>
        <p:spPr bwMode="auto">
          <a:xfrm flipV="1">
            <a:off x="4795838" y="4735513"/>
            <a:ext cx="63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 flipV="1">
            <a:off x="4805363" y="4719638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4814888" y="4708525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 flipV="1">
            <a:off x="4822825" y="469582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 flipV="1">
            <a:off x="4835525" y="4679950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1" name="Line 67"/>
          <p:cNvSpPr>
            <a:spLocks noChangeShapeType="1"/>
          </p:cNvSpPr>
          <p:nvPr/>
        </p:nvSpPr>
        <p:spPr bwMode="auto">
          <a:xfrm flipV="1">
            <a:off x="4843463" y="46688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 flipV="1">
            <a:off x="4854575" y="4652963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 flipV="1">
            <a:off x="4864100" y="463708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 flipV="1">
            <a:off x="4873625" y="4625975"/>
            <a:ext cx="79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 flipV="1">
            <a:off x="4881563" y="461010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 flipV="1">
            <a:off x="4894263" y="4594225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 flipV="1">
            <a:off x="4902200" y="4583113"/>
            <a:ext cx="63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8" name="Line 74"/>
          <p:cNvSpPr>
            <a:spLocks noChangeShapeType="1"/>
          </p:cNvSpPr>
          <p:nvPr/>
        </p:nvSpPr>
        <p:spPr bwMode="auto">
          <a:xfrm flipV="1">
            <a:off x="4911725" y="456723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9" name="Line 75"/>
          <p:cNvSpPr>
            <a:spLocks noChangeShapeType="1"/>
          </p:cNvSpPr>
          <p:nvPr/>
        </p:nvSpPr>
        <p:spPr bwMode="auto">
          <a:xfrm flipV="1">
            <a:off x="4919663" y="45545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0" name="Line 76"/>
          <p:cNvSpPr>
            <a:spLocks noChangeShapeType="1"/>
          </p:cNvSpPr>
          <p:nvPr/>
        </p:nvSpPr>
        <p:spPr bwMode="auto">
          <a:xfrm flipV="1">
            <a:off x="4932363" y="4538663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1" name="Line 77"/>
          <p:cNvSpPr>
            <a:spLocks noChangeShapeType="1"/>
          </p:cNvSpPr>
          <p:nvPr/>
        </p:nvSpPr>
        <p:spPr bwMode="auto">
          <a:xfrm flipV="1">
            <a:off x="4941888" y="4522788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2" name="Line 78"/>
          <p:cNvSpPr>
            <a:spLocks noChangeShapeType="1"/>
          </p:cNvSpPr>
          <p:nvPr/>
        </p:nvSpPr>
        <p:spPr bwMode="auto">
          <a:xfrm flipV="1">
            <a:off x="4949825" y="451167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 flipV="1">
            <a:off x="4960938" y="4495800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4" name="Line 80"/>
          <p:cNvSpPr>
            <a:spLocks noChangeShapeType="1"/>
          </p:cNvSpPr>
          <p:nvPr/>
        </p:nvSpPr>
        <p:spPr bwMode="auto">
          <a:xfrm flipV="1">
            <a:off x="4970463" y="4479925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 flipV="1">
            <a:off x="4978400" y="446881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" name="Line 82"/>
          <p:cNvSpPr>
            <a:spLocks noChangeShapeType="1"/>
          </p:cNvSpPr>
          <p:nvPr/>
        </p:nvSpPr>
        <p:spPr bwMode="auto">
          <a:xfrm flipV="1">
            <a:off x="4991100" y="445293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7" name="Line 83"/>
          <p:cNvSpPr>
            <a:spLocks noChangeShapeType="1"/>
          </p:cNvSpPr>
          <p:nvPr/>
        </p:nvSpPr>
        <p:spPr bwMode="auto">
          <a:xfrm flipV="1">
            <a:off x="5000625" y="4440238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8" name="Line 84"/>
          <p:cNvSpPr>
            <a:spLocks noChangeShapeType="1"/>
          </p:cNvSpPr>
          <p:nvPr/>
        </p:nvSpPr>
        <p:spPr bwMode="auto">
          <a:xfrm flipV="1">
            <a:off x="5008563" y="44243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 flipV="1">
            <a:off x="5019675" y="4413250"/>
            <a:ext cx="63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 flipV="1">
            <a:off x="5029200" y="4397375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1" name="Line 87"/>
          <p:cNvSpPr>
            <a:spLocks noChangeShapeType="1"/>
          </p:cNvSpPr>
          <p:nvPr/>
        </p:nvSpPr>
        <p:spPr bwMode="auto">
          <a:xfrm flipV="1">
            <a:off x="5038725" y="4386263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2" name="Line 88"/>
          <p:cNvSpPr>
            <a:spLocks noChangeShapeType="1"/>
          </p:cNvSpPr>
          <p:nvPr/>
        </p:nvSpPr>
        <p:spPr bwMode="auto">
          <a:xfrm flipV="1">
            <a:off x="5046663" y="437038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3" name="Line 89"/>
          <p:cNvSpPr>
            <a:spLocks noChangeShapeType="1"/>
          </p:cNvSpPr>
          <p:nvPr/>
        </p:nvSpPr>
        <p:spPr bwMode="auto">
          <a:xfrm flipV="1">
            <a:off x="5059363" y="4359275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4" name="Line 90"/>
          <p:cNvSpPr>
            <a:spLocks noChangeShapeType="1"/>
          </p:cNvSpPr>
          <p:nvPr/>
        </p:nvSpPr>
        <p:spPr bwMode="auto">
          <a:xfrm flipV="1">
            <a:off x="5067300" y="4343400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5" name="Line 91"/>
          <p:cNvSpPr>
            <a:spLocks noChangeShapeType="1"/>
          </p:cNvSpPr>
          <p:nvPr/>
        </p:nvSpPr>
        <p:spPr bwMode="auto">
          <a:xfrm flipV="1">
            <a:off x="5075238" y="433228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 flipV="1">
            <a:off x="5087938" y="431958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7" name="Line 93"/>
          <p:cNvSpPr>
            <a:spLocks noChangeShapeType="1"/>
          </p:cNvSpPr>
          <p:nvPr/>
        </p:nvSpPr>
        <p:spPr bwMode="auto">
          <a:xfrm flipV="1">
            <a:off x="5097463" y="4305300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8" name="Line 94"/>
          <p:cNvSpPr>
            <a:spLocks noChangeShapeType="1"/>
          </p:cNvSpPr>
          <p:nvPr/>
        </p:nvSpPr>
        <p:spPr bwMode="auto">
          <a:xfrm flipV="1">
            <a:off x="5105400" y="42941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9" name="Line 95"/>
          <p:cNvSpPr>
            <a:spLocks noChangeShapeType="1"/>
          </p:cNvSpPr>
          <p:nvPr/>
        </p:nvSpPr>
        <p:spPr bwMode="auto">
          <a:xfrm flipV="1">
            <a:off x="5118100" y="4283075"/>
            <a:ext cx="79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0" name="Line 96"/>
          <p:cNvSpPr>
            <a:spLocks noChangeShapeType="1"/>
          </p:cNvSpPr>
          <p:nvPr/>
        </p:nvSpPr>
        <p:spPr bwMode="auto">
          <a:xfrm flipV="1">
            <a:off x="5126038" y="4270375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1" name="Line 97"/>
          <p:cNvSpPr>
            <a:spLocks noChangeShapeType="1"/>
          </p:cNvSpPr>
          <p:nvPr/>
        </p:nvSpPr>
        <p:spPr bwMode="auto">
          <a:xfrm flipV="1">
            <a:off x="5135563" y="425926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2" name="Line 98"/>
          <p:cNvSpPr>
            <a:spLocks noChangeShapeType="1"/>
          </p:cNvSpPr>
          <p:nvPr/>
        </p:nvSpPr>
        <p:spPr bwMode="auto">
          <a:xfrm flipV="1">
            <a:off x="5143500" y="42449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3" name="Line 99"/>
          <p:cNvSpPr>
            <a:spLocks noChangeShapeType="1"/>
          </p:cNvSpPr>
          <p:nvPr/>
        </p:nvSpPr>
        <p:spPr bwMode="auto">
          <a:xfrm flipV="1">
            <a:off x="5156200" y="4233863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4" name="Line 100"/>
          <p:cNvSpPr>
            <a:spLocks noChangeShapeType="1"/>
          </p:cNvSpPr>
          <p:nvPr/>
        </p:nvSpPr>
        <p:spPr bwMode="auto">
          <a:xfrm flipV="1">
            <a:off x="5165725" y="422275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 flipV="1">
            <a:off x="5173663" y="42116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" name="Line 102"/>
          <p:cNvSpPr>
            <a:spLocks noChangeShapeType="1"/>
          </p:cNvSpPr>
          <p:nvPr/>
        </p:nvSpPr>
        <p:spPr bwMode="auto">
          <a:xfrm flipV="1">
            <a:off x="5184775" y="4203700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" name="Line 103"/>
          <p:cNvSpPr>
            <a:spLocks noChangeShapeType="1"/>
          </p:cNvSpPr>
          <p:nvPr/>
        </p:nvSpPr>
        <p:spPr bwMode="auto">
          <a:xfrm flipV="1">
            <a:off x="5194300" y="419100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" name="Line 104"/>
          <p:cNvSpPr>
            <a:spLocks noChangeShapeType="1"/>
          </p:cNvSpPr>
          <p:nvPr/>
        </p:nvSpPr>
        <p:spPr bwMode="auto">
          <a:xfrm flipV="1">
            <a:off x="5202238" y="41798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" name="Line 105"/>
          <p:cNvSpPr>
            <a:spLocks noChangeShapeType="1"/>
          </p:cNvSpPr>
          <p:nvPr/>
        </p:nvSpPr>
        <p:spPr bwMode="auto">
          <a:xfrm flipV="1">
            <a:off x="5214938" y="417195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V="1">
            <a:off x="5224463" y="415925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 flipV="1">
            <a:off x="5232400" y="4151313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2" name="Line 108"/>
          <p:cNvSpPr>
            <a:spLocks noChangeShapeType="1"/>
          </p:cNvSpPr>
          <p:nvPr/>
        </p:nvSpPr>
        <p:spPr bwMode="auto">
          <a:xfrm flipV="1">
            <a:off x="5240338" y="41433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3" name="Line 109"/>
          <p:cNvSpPr>
            <a:spLocks noChangeShapeType="1"/>
          </p:cNvSpPr>
          <p:nvPr/>
        </p:nvSpPr>
        <p:spPr bwMode="auto">
          <a:xfrm flipV="1">
            <a:off x="5253038" y="413385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4" name="Line 110"/>
          <p:cNvSpPr>
            <a:spLocks noChangeShapeType="1"/>
          </p:cNvSpPr>
          <p:nvPr/>
        </p:nvSpPr>
        <p:spPr bwMode="auto">
          <a:xfrm flipV="1">
            <a:off x="5262563" y="4124325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5" name="Line 111"/>
          <p:cNvSpPr>
            <a:spLocks noChangeShapeType="1"/>
          </p:cNvSpPr>
          <p:nvPr/>
        </p:nvSpPr>
        <p:spPr bwMode="auto">
          <a:xfrm flipV="1">
            <a:off x="5270500" y="411638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6" name="Line 112"/>
          <p:cNvSpPr>
            <a:spLocks noChangeShapeType="1"/>
          </p:cNvSpPr>
          <p:nvPr/>
        </p:nvSpPr>
        <p:spPr bwMode="auto">
          <a:xfrm flipV="1">
            <a:off x="5283200" y="4106863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" name="Line 113"/>
          <p:cNvSpPr>
            <a:spLocks noChangeShapeType="1"/>
          </p:cNvSpPr>
          <p:nvPr/>
        </p:nvSpPr>
        <p:spPr bwMode="auto">
          <a:xfrm flipV="1">
            <a:off x="5291138" y="4097338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8" name="Line 114"/>
          <p:cNvSpPr>
            <a:spLocks noChangeShapeType="1"/>
          </p:cNvSpPr>
          <p:nvPr/>
        </p:nvSpPr>
        <p:spPr bwMode="auto">
          <a:xfrm flipV="1">
            <a:off x="5299075" y="408940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" name="Line 115"/>
          <p:cNvSpPr>
            <a:spLocks noChangeShapeType="1"/>
          </p:cNvSpPr>
          <p:nvPr/>
        </p:nvSpPr>
        <p:spPr bwMode="auto">
          <a:xfrm flipV="1">
            <a:off x="5311775" y="408305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0" name="Line 116"/>
          <p:cNvSpPr>
            <a:spLocks noChangeShapeType="1"/>
          </p:cNvSpPr>
          <p:nvPr/>
        </p:nvSpPr>
        <p:spPr bwMode="auto">
          <a:xfrm flipV="1">
            <a:off x="5321300" y="4073525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1" name="Line 117"/>
          <p:cNvSpPr>
            <a:spLocks noChangeShapeType="1"/>
          </p:cNvSpPr>
          <p:nvPr/>
        </p:nvSpPr>
        <p:spPr bwMode="auto">
          <a:xfrm flipV="1">
            <a:off x="5329238" y="40671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2" name="Line 118"/>
          <p:cNvSpPr>
            <a:spLocks noChangeShapeType="1"/>
          </p:cNvSpPr>
          <p:nvPr/>
        </p:nvSpPr>
        <p:spPr bwMode="auto">
          <a:xfrm flipV="1">
            <a:off x="5340350" y="4060825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3" name="Line 119"/>
          <p:cNvSpPr>
            <a:spLocks noChangeShapeType="1"/>
          </p:cNvSpPr>
          <p:nvPr/>
        </p:nvSpPr>
        <p:spPr bwMode="auto">
          <a:xfrm flipV="1">
            <a:off x="5349875" y="4051300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4" name="Line 120"/>
          <p:cNvSpPr>
            <a:spLocks noChangeShapeType="1"/>
          </p:cNvSpPr>
          <p:nvPr/>
        </p:nvSpPr>
        <p:spPr bwMode="auto">
          <a:xfrm flipV="1">
            <a:off x="5359400" y="404495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5" name="Line 121"/>
          <p:cNvSpPr>
            <a:spLocks noChangeShapeType="1"/>
          </p:cNvSpPr>
          <p:nvPr/>
        </p:nvSpPr>
        <p:spPr bwMode="auto">
          <a:xfrm flipV="1">
            <a:off x="5367338" y="40386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6" name="Line 122"/>
          <p:cNvSpPr>
            <a:spLocks noChangeShapeType="1"/>
          </p:cNvSpPr>
          <p:nvPr/>
        </p:nvSpPr>
        <p:spPr bwMode="auto">
          <a:xfrm flipV="1">
            <a:off x="5380038" y="4029075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 flipV="1">
            <a:off x="5389563" y="402748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8" name="Line 124"/>
          <p:cNvSpPr>
            <a:spLocks noChangeShapeType="1"/>
          </p:cNvSpPr>
          <p:nvPr/>
        </p:nvSpPr>
        <p:spPr bwMode="auto">
          <a:xfrm flipV="1">
            <a:off x="5399088" y="4017963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9" name="Line 125"/>
          <p:cNvSpPr>
            <a:spLocks noChangeShapeType="1"/>
          </p:cNvSpPr>
          <p:nvPr/>
        </p:nvSpPr>
        <p:spPr bwMode="auto">
          <a:xfrm flipV="1">
            <a:off x="5408613" y="4013200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0" name="Line 126"/>
          <p:cNvSpPr>
            <a:spLocks noChangeShapeType="1"/>
          </p:cNvSpPr>
          <p:nvPr/>
        </p:nvSpPr>
        <p:spPr bwMode="auto">
          <a:xfrm flipV="1">
            <a:off x="5418138" y="400685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1" name="Line 127"/>
          <p:cNvSpPr>
            <a:spLocks noChangeShapeType="1"/>
          </p:cNvSpPr>
          <p:nvPr/>
        </p:nvSpPr>
        <p:spPr bwMode="auto">
          <a:xfrm flipV="1">
            <a:off x="5426075" y="40020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2" name="Line 128"/>
          <p:cNvSpPr>
            <a:spLocks noChangeShapeType="1"/>
          </p:cNvSpPr>
          <p:nvPr/>
        </p:nvSpPr>
        <p:spPr bwMode="auto">
          <a:xfrm flipV="1">
            <a:off x="5438775" y="399573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3" name="Line 129"/>
          <p:cNvSpPr>
            <a:spLocks noChangeShapeType="1"/>
          </p:cNvSpPr>
          <p:nvPr/>
        </p:nvSpPr>
        <p:spPr bwMode="auto">
          <a:xfrm flipV="1">
            <a:off x="5448300" y="3990975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4" name="Line 130"/>
          <p:cNvSpPr>
            <a:spLocks noChangeShapeType="1"/>
          </p:cNvSpPr>
          <p:nvPr/>
        </p:nvSpPr>
        <p:spPr bwMode="auto">
          <a:xfrm flipV="1">
            <a:off x="5456238" y="398462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5" name="Line 131"/>
          <p:cNvSpPr>
            <a:spLocks noChangeShapeType="1"/>
          </p:cNvSpPr>
          <p:nvPr/>
        </p:nvSpPr>
        <p:spPr bwMode="auto">
          <a:xfrm flipV="1">
            <a:off x="5464175" y="39798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6" name="Line 132"/>
          <p:cNvSpPr>
            <a:spLocks noChangeShapeType="1"/>
          </p:cNvSpPr>
          <p:nvPr/>
        </p:nvSpPr>
        <p:spPr bwMode="auto">
          <a:xfrm flipV="1">
            <a:off x="5476875" y="397827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7" name="Line 133"/>
          <p:cNvSpPr>
            <a:spLocks noChangeShapeType="1"/>
          </p:cNvSpPr>
          <p:nvPr/>
        </p:nvSpPr>
        <p:spPr bwMode="auto">
          <a:xfrm flipV="1">
            <a:off x="5486400" y="397192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8" name="Line 134"/>
          <p:cNvSpPr>
            <a:spLocks noChangeShapeType="1"/>
          </p:cNvSpPr>
          <p:nvPr/>
        </p:nvSpPr>
        <p:spPr bwMode="auto">
          <a:xfrm flipV="1">
            <a:off x="5494338" y="39671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19" name="Line 135"/>
          <p:cNvSpPr>
            <a:spLocks noChangeShapeType="1"/>
          </p:cNvSpPr>
          <p:nvPr/>
        </p:nvSpPr>
        <p:spPr bwMode="auto">
          <a:xfrm flipV="1">
            <a:off x="5505450" y="3962400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0" name="Line 136"/>
          <p:cNvSpPr>
            <a:spLocks noChangeShapeType="1"/>
          </p:cNvSpPr>
          <p:nvPr/>
        </p:nvSpPr>
        <p:spPr bwMode="auto">
          <a:xfrm flipV="1">
            <a:off x="5514975" y="395763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1" name="Line 137"/>
          <p:cNvSpPr>
            <a:spLocks noChangeShapeType="1"/>
          </p:cNvSpPr>
          <p:nvPr/>
        </p:nvSpPr>
        <p:spPr bwMode="auto">
          <a:xfrm flipV="1">
            <a:off x="5522913" y="39528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2" name="Line 138"/>
          <p:cNvSpPr>
            <a:spLocks noChangeShapeType="1"/>
          </p:cNvSpPr>
          <p:nvPr/>
        </p:nvSpPr>
        <p:spPr bwMode="auto">
          <a:xfrm flipV="1">
            <a:off x="5535613" y="395128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3" name="Line 139"/>
          <p:cNvSpPr>
            <a:spLocks noChangeShapeType="1"/>
          </p:cNvSpPr>
          <p:nvPr/>
        </p:nvSpPr>
        <p:spPr bwMode="auto">
          <a:xfrm flipV="1">
            <a:off x="5545138" y="3944938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4" name="Line 140"/>
          <p:cNvSpPr>
            <a:spLocks noChangeShapeType="1"/>
          </p:cNvSpPr>
          <p:nvPr/>
        </p:nvSpPr>
        <p:spPr bwMode="auto">
          <a:xfrm flipV="1">
            <a:off x="5553075" y="39433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5" name="Line 141"/>
          <p:cNvSpPr>
            <a:spLocks noChangeShapeType="1"/>
          </p:cNvSpPr>
          <p:nvPr/>
        </p:nvSpPr>
        <p:spPr bwMode="auto">
          <a:xfrm flipV="1">
            <a:off x="5564188" y="3940175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6" name="Line 142"/>
          <p:cNvSpPr>
            <a:spLocks noChangeShapeType="1"/>
          </p:cNvSpPr>
          <p:nvPr/>
        </p:nvSpPr>
        <p:spPr bwMode="auto">
          <a:xfrm flipV="1">
            <a:off x="5573713" y="3937000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7" name="Line 143"/>
          <p:cNvSpPr>
            <a:spLocks noChangeShapeType="1"/>
          </p:cNvSpPr>
          <p:nvPr/>
        </p:nvSpPr>
        <p:spPr bwMode="auto">
          <a:xfrm flipV="1">
            <a:off x="5583238" y="393065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8" name="Line 144"/>
          <p:cNvSpPr>
            <a:spLocks noChangeShapeType="1"/>
          </p:cNvSpPr>
          <p:nvPr/>
        </p:nvSpPr>
        <p:spPr bwMode="auto">
          <a:xfrm flipV="1">
            <a:off x="5591175" y="39290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29" name="Line 145"/>
          <p:cNvSpPr>
            <a:spLocks noChangeShapeType="1"/>
          </p:cNvSpPr>
          <p:nvPr/>
        </p:nvSpPr>
        <p:spPr bwMode="auto">
          <a:xfrm flipV="1">
            <a:off x="5603875" y="3924300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0" name="Line 146"/>
          <p:cNvSpPr>
            <a:spLocks noChangeShapeType="1"/>
          </p:cNvSpPr>
          <p:nvPr/>
        </p:nvSpPr>
        <p:spPr bwMode="auto">
          <a:xfrm>
            <a:off x="4206875" y="5240338"/>
            <a:ext cx="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1" name="Freeform 147"/>
          <p:cNvSpPr>
            <a:spLocks/>
          </p:cNvSpPr>
          <p:nvPr/>
        </p:nvSpPr>
        <p:spPr bwMode="auto">
          <a:xfrm>
            <a:off x="4538663" y="49434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2" name="Line 148"/>
          <p:cNvSpPr>
            <a:spLocks noChangeShapeType="1"/>
          </p:cNvSpPr>
          <p:nvPr/>
        </p:nvSpPr>
        <p:spPr bwMode="auto">
          <a:xfrm>
            <a:off x="4575175" y="4957763"/>
            <a:ext cx="0" cy="587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3" name="Freeform 149"/>
          <p:cNvSpPr>
            <a:spLocks/>
          </p:cNvSpPr>
          <p:nvPr/>
        </p:nvSpPr>
        <p:spPr bwMode="auto">
          <a:xfrm>
            <a:off x="4538663" y="5029200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4" name="Freeform 150"/>
          <p:cNvSpPr>
            <a:spLocks/>
          </p:cNvSpPr>
          <p:nvPr/>
        </p:nvSpPr>
        <p:spPr bwMode="auto">
          <a:xfrm>
            <a:off x="5035550" y="437356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5" name="Line 151"/>
          <p:cNvSpPr>
            <a:spLocks noChangeShapeType="1"/>
          </p:cNvSpPr>
          <p:nvPr/>
        </p:nvSpPr>
        <p:spPr bwMode="auto">
          <a:xfrm>
            <a:off x="5072063" y="4387850"/>
            <a:ext cx="0" cy="698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6" name="Freeform 152"/>
          <p:cNvSpPr>
            <a:spLocks/>
          </p:cNvSpPr>
          <p:nvPr/>
        </p:nvSpPr>
        <p:spPr bwMode="auto">
          <a:xfrm>
            <a:off x="5035550" y="4470400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7" name="Freeform 153"/>
          <p:cNvSpPr>
            <a:spLocks/>
          </p:cNvSpPr>
          <p:nvPr/>
        </p:nvSpPr>
        <p:spPr bwMode="auto">
          <a:xfrm>
            <a:off x="5262563" y="398462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8" name="Line 154"/>
          <p:cNvSpPr>
            <a:spLocks noChangeShapeType="1"/>
          </p:cNvSpPr>
          <p:nvPr/>
        </p:nvSpPr>
        <p:spPr bwMode="auto">
          <a:xfrm>
            <a:off x="5299075" y="3998913"/>
            <a:ext cx="0" cy="6826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9" name="Freeform 155"/>
          <p:cNvSpPr>
            <a:spLocks/>
          </p:cNvSpPr>
          <p:nvPr/>
        </p:nvSpPr>
        <p:spPr bwMode="auto">
          <a:xfrm>
            <a:off x="5262563" y="40798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0" name="Freeform 156"/>
          <p:cNvSpPr>
            <a:spLocks/>
          </p:cNvSpPr>
          <p:nvPr/>
        </p:nvSpPr>
        <p:spPr bwMode="auto">
          <a:xfrm>
            <a:off x="5581650" y="390048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1" name="Line 157"/>
          <p:cNvSpPr>
            <a:spLocks noChangeShapeType="1"/>
          </p:cNvSpPr>
          <p:nvPr/>
        </p:nvSpPr>
        <p:spPr bwMode="auto">
          <a:xfrm>
            <a:off x="5618163" y="3914775"/>
            <a:ext cx="0" cy="1079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42" name="Freeform 158"/>
          <p:cNvSpPr>
            <a:spLocks/>
          </p:cNvSpPr>
          <p:nvPr/>
        </p:nvSpPr>
        <p:spPr bwMode="auto">
          <a:xfrm>
            <a:off x="5581650" y="403542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3" name="Oval 159"/>
          <p:cNvSpPr>
            <a:spLocks noChangeArrowheads="1"/>
          </p:cNvSpPr>
          <p:nvPr/>
        </p:nvSpPr>
        <p:spPr bwMode="auto">
          <a:xfrm>
            <a:off x="4170363" y="5199063"/>
            <a:ext cx="58737" cy="66675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544" name="Oval 160"/>
          <p:cNvSpPr>
            <a:spLocks noChangeArrowheads="1"/>
          </p:cNvSpPr>
          <p:nvPr/>
        </p:nvSpPr>
        <p:spPr bwMode="auto">
          <a:xfrm>
            <a:off x="4538663" y="4946650"/>
            <a:ext cx="58737" cy="66675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545" name="Oval 161"/>
          <p:cNvSpPr>
            <a:spLocks noChangeArrowheads="1"/>
          </p:cNvSpPr>
          <p:nvPr/>
        </p:nvSpPr>
        <p:spPr bwMode="auto">
          <a:xfrm>
            <a:off x="5035550" y="4383088"/>
            <a:ext cx="58738" cy="66675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546" name="Oval 162"/>
          <p:cNvSpPr>
            <a:spLocks noChangeArrowheads="1"/>
          </p:cNvSpPr>
          <p:nvPr/>
        </p:nvSpPr>
        <p:spPr bwMode="auto">
          <a:xfrm>
            <a:off x="5262563" y="3992563"/>
            <a:ext cx="58737" cy="68262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547" name="Oval 163"/>
          <p:cNvSpPr>
            <a:spLocks noChangeArrowheads="1"/>
          </p:cNvSpPr>
          <p:nvPr/>
        </p:nvSpPr>
        <p:spPr bwMode="auto">
          <a:xfrm>
            <a:off x="5581650" y="3927475"/>
            <a:ext cx="58738" cy="68263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548" name="Line 164"/>
          <p:cNvSpPr>
            <a:spLocks noChangeShapeType="1"/>
          </p:cNvSpPr>
          <p:nvPr/>
        </p:nvSpPr>
        <p:spPr bwMode="auto">
          <a:xfrm flipV="1">
            <a:off x="2938463" y="5165725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49" name="Line 165"/>
          <p:cNvSpPr>
            <a:spLocks noChangeShapeType="1"/>
          </p:cNvSpPr>
          <p:nvPr/>
        </p:nvSpPr>
        <p:spPr bwMode="auto">
          <a:xfrm flipV="1">
            <a:off x="2947988" y="515620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0" name="Line 166"/>
          <p:cNvSpPr>
            <a:spLocks noChangeShapeType="1"/>
          </p:cNvSpPr>
          <p:nvPr/>
        </p:nvSpPr>
        <p:spPr bwMode="auto">
          <a:xfrm flipV="1">
            <a:off x="2955925" y="514667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1" name="Line 167"/>
          <p:cNvSpPr>
            <a:spLocks noChangeShapeType="1"/>
          </p:cNvSpPr>
          <p:nvPr/>
        </p:nvSpPr>
        <p:spPr bwMode="auto">
          <a:xfrm flipV="1">
            <a:off x="2968625" y="5138738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2" name="Line 168"/>
          <p:cNvSpPr>
            <a:spLocks noChangeShapeType="1"/>
          </p:cNvSpPr>
          <p:nvPr/>
        </p:nvSpPr>
        <p:spPr bwMode="auto">
          <a:xfrm flipV="1">
            <a:off x="2978150" y="5129213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3" name="Line 169"/>
          <p:cNvSpPr>
            <a:spLocks noChangeShapeType="1"/>
          </p:cNvSpPr>
          <p:nvPr/>
        </p:nvSpPr>
        <p:spPr bwMode="auto">
          <a:xfrm flipV="1">
            <a:off x="2986088" y="511968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4" name="Line 170"/>
          <p:cNvSpPr>
            <a:spLocks noChangeShapeType="1"/>
          </p:cNvSpPr>
          <p:nvPr/>
        </p:nvSpPr>
        <p:spPr bwMode="auto">
          <a:xfrm flipV="1">
            <a:off x="2997200" y="5111750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5" name="Line 171"/>
          <p:cNvSpPr>
            <a:spLocks noChangeShapeType="1"/>
          </p:cNvSpPr>
          <p:nvPr/>
        </p:nvSpPr>
        <p:spPr bwMode="auto">
          <a:xfrm flipV="1">
            <a:off x="3006725" y="5102225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6" name="Line 172"/>
          <p:cNvSpPr>
            <a:spLocks noChangeShapeType="1"/>
          </p:cNvSpPr>
          <p:nvPr/>
        </p:nvSpPr>
        <p:spPr bwMode="auto">
          <a:xfrm flipV="1">
            <a:off x="3016250" y="5094288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7" name="Line 173"/>
          <p:cNvSpPr>
            <a:spLocks noChangeShapeType="1"/>
          </p:cNvSpPr>
          <p:nvPr/>
        </p:nvSpPr>
        <p:spPr bwMode="auto">
          <a:xfrm flipV="1">
            <a:off x="3024188" y="50815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8" name="Line 174"/>
          <p:cNvSpPr>
            <a:spLocks noChangeShapeType="1"/>
          </p:cNvSpPr>
          <p:nvPr/>
        </p:nvSpPr>
        <p:spPr bwMode="auto">
          <a:xfrm flipV="1">
            <a:off x="3036888" y="507365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" name="Line 175"/>
          <p:cNvSpPr>
            <a:spLocks noChangeShapeType="1"/>
          </p:cNvSpPr>
          <p:nvPr/>
        </p:nvSpPr>
        <p:spPr bwMode="auto">
          <a:xfrm flipV="1">
            <a:off x="3044825" y="506095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0" name="Line 176"/>
          <p:cNvSpPr>
            <a:spLocks noChangeShapeType="1"/>
          </p:cNvSpPr>
          <p:nvPr/>
        </p:nvSpPr>
        <p:spPr bwMode="auto">
          <a:xfrm flipV="1">
            <a:off x="3052763" y="505301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 flipV="1">
            <a:off x="3065463" y="504031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2" name="Line 178"/>
          <p:cNvSpPr>
            <a:spLocks noChangeShapeType="1"/>
          </p:cNvSpPr>
          <p:nvPr/>
        </p:nvSpPr>
        <p:spPr bwMode="auto">
          <a:xfrm flipV="1">
            <a:off x="3074988" y="5032375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3" name="Line 179"/>
          <p:cNvSpPr>
            <a:spLocks noChangeShapeType="1"/>
          </p:cNvSpPr>
          <p:nvPr/>
        </p:nvSpPr>
        <p:spPr bwMode="auto">
          <a:xfrm flipV="1">
            <a:off x="3082925" y="50212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4" name="Line 180"/>
          <p:cNvSpPr>
            <a:spLocks noChangeShapeType="1"/>
          </p:cNvSpPr>
          <p:nvPr/>
        </p:nvSpPr>
        <p:spPr bwMode="auto">
          <a:xfrm flipV="1">
            <a:off x="3095625" y="501015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5" name="Line 181"/>
          <p:cNvSpPr>
            <a:spLocks noChangeShapeType="1"/>
          </p:cNvSpPr>
          <p:nvPr/>
        </p:nvSpPr>
        <p:spPr bwMode="auto">
          <a:xfrm flipV="1">
            <a:off x="3103563" y="4999038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6" name="Line 182"/>
          <p:cNvSpPr>
            <a:spLocks noChangeShapeType="1"/>
          </p:cNvSpPr>
          <p:nvPr/>
        </p:nvSpPr>
        <p:spPr bwMode="auto">
          <a:xfrm flipV="1">
            <a:off x="3113088" y="4987925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7" name="Line 183"/>
          <p:cNvSpPr>
            <a:spLocks noChangeShapeType="1"/>
          </p:cNvSpPr>
          <p:nvPr/>
        </p:nvSpPr>
        <p:spPr bwMode="auto">
          <a:xfrm flipV="1">
            <a:off x="3121025" y="497681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8" name="Line 184"/>
          <p:cNvSpPr>
            <a:spLocks noChangeShapeType="1"/>
          </p:cNvSpPr>
          <p:nvPr/>
        </p:nvSpPr>
        <p:spPr bwMode="auto">
          <a:xfrm flipV="1">
            <a:off x="3133725" y="4964113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9" name="Line 185"/>
          <p:cNvSpPr>
            <a:spLocks noChangeShapeType="1"/>
          </p:cNvSpPr>
          <p:nvPr/>
        </p:nvSpPr>
        <p:spPr bwMode="auto">
          <a:xfrm flipV="1">
            <a:off x="3143250" y="495300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0" name="Line 186"/>
          <p:cNvSpPr>
            <a:spLocks noChangeShapeType="1"/>
          </p:cNvSpPr>
          <p:nvPr/>
        </p:nvSpPr>
        <p:spPr bwMode="auto">
          <a:xfrm flipV="1">
            <a:off x="3152775" y="4941888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1" name="Line 187"/>
          <p:cNvSpPr>
            <a:spLocks noChangeShapeType="1"/>
          </p:cNvSpPr>
          <p:nvPr/>
        </p:nvSpPr>
        <p:spPr bwMode="auto">
          <a:xfrm flipV="1">
            <a:off x="3162300" y="493077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2" name="Line 188"/>
          <p:cNvSpPr>
            <a:spLocks noChangeShapeType="1"/>
          </p:cNvSpPr>
          <p:nvPr/>
        </p:nvSpPr>
        <p:spPr bwMode="auto">
          <a:xfrm flipV="1">
            <a:off x="3171825" y="4919663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3" name="Line 189"/>
          <p:cNvSpPr>
            <a:spLocks noChangeShapeType="1"/>
          </p:cNvSpPr>
          <p:nvPr/>
        </p:nvSpPr>
        <p:spPr bwMode="auto">
          <a:xfrm flipV="1">
            <a:off x="3179763" y="49069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4" name="Line 190"/>
          <p:cNvSpPr>
            <a:spLocks noChangeShapeType="1"/>
          </p:cNvSpPr>
          <p:nvPr/>
        </p:nvSpPr>
        <p:spPr bwMode="auto">
          <a:xfrm flipV="1">
            <a:off x="3192463" y="489585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5" name="Line 191"/>
          <p:cNvSpPr>
            <a:spLocks noChangeShapeType="1"/>
          </p:cNvSpPr>
          <p:nvPr/>
        </p:nvSpPr>
        <p:spPr bwMode="auto">
          <a:xfrm flipV="1">
            <a:off x="3201988" y="488156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6" name="Line 192"/>
          <p:cNvSpPr>
            <a:spLocks noChangeShapeType="1"/>
          </p:cNvSpPr>
          <p:nvPr/>
        </p:nvSpPr>
        <p:spPr bwMode="auto">
          <a:xfrm flipV="1">
            <a:off x="3209925" y="487045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7" name="Line 193"/>
          <p:cNvSpPr>
            <a:spLocks noChangeShapeType="1"/>
          </p:cNvSpPr>
          <p:nvPr/>
        </p:nvSpPr>
        <p:spPr bwMode="auto">
          <a:xfrm flipV="1">
            <a:off x="3217863" y="48593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8" name="Line 194"/>
          <p:cNvSpPr>
            <a:spLocks noChangeShapeType="1"/>
          </p:cNvSpPr>
          <p:nvPr/>
        </p:nvSpPr>
        <p:spPr bwMode="auto">
          <a:xfrm flipV="1">
            <a:off x="3230563" y="484346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9" name="Line 195"/>
          <p:cNvSpPr>
            <a:spLocks noChangeShapeType="1"/>
          </p:cNvSpPr>
          <p:nvPr/>
        </p:nvSpPr>
        <p:spPr bwMode="auto">
          <a:xfrm flipV="1">
            <a:off x="3240088" y="483235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0" name="Line 196"/>
          <p:cNvSpPr>
            <a:spLocks noChangeShapeType="1"/>
          </p:cNvSpPr>
          <p:nvPr/>
        </p:nvSpPr>
        <p:spPr bwMode="auto">
          <a:xfrm flipV="1">
            <a:off x="3248025" y="48212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1" name="Line 197"/>
          <p:cNvSpPr>
            <a:spLocks noChangeShapeType="1"/>
          </p:cNvSpPr>
          <p:nvPr/>
        </p:nvSpPr>
        <p:spPr bwMode="auto">
          <a:xfrm flipV="1">
            <a:off x="3260725" y="4805363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2" name="Line 198"/>
          <p:cNvSpPr>
            <a:spLocks noChangeShapeType="1"/>
          </p:cNvSpPr>
          <p:nvPr/>
        </p:nvSpPr>
        <p:spPr bwMode="auto">
          <a:xfrm flipV="1">
            <a:off x="3268663" y="4794250"/>
            <a:ext cx="63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3" name="Line 199"/>
          <p:cNvSpPr>
            <a:spLocks noChangeShapeType="1"/>
          </p:cNvSpPr>
          <p:nvPr/>
        </p:nvSpPr>
        <p:spPr bwMode="auto">
          <a:xfrm flipV="1">
            <a:off x="3276600" y="47783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4" name="Line 200"/>
          <p:cNvSpPr>
            <a:spLocks noChangeShapeType="1"/>
          </p:cNvSpPr>
          <p:nvPr/>
        </p:nvSpPr>
        <p:spPr bwMode="auto">
          <a:xfrm flipV="1">
            <a:off x="3289300" y="4767263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5" name="Line 201"/>
          <p:cNvSpPr>
            <a:spLocks noChangeShapeType="1"/>
          </p:cNvSpPr>
          <p:nvPr/>
        </p:nvSpPr>
        <p:spPr bwMode="auto">
          <a:xfrm flipV="1">
            <a:off x="3298825" y="475138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6" name="Line 202"/>
          <p:cNvSpPr>
            <a:spLocks noChangeShapeType="1"/>
          </p:cNvSpPr>
          <p:nvPr/>
        </p:nvSpPr>
        <p:spPr bwMode="auto">
          <a:xfrm flipV="1">
            <a:off x="3306763" y="474027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7" name="Line 203"/>
          <p:cNvSpPr>
            <a:spLocks noChangeShapeType="1"/>
          </p:cNvSpPr>
          <p:nvPr/>
        </p:nvSpPr>
        <p:spPr bwMode="auto">
          <a:xfrm flipV="1">
            <a:off x="3317875" y="4724400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8" name="Line 204"/>
          <p:cNvSpPr>
            <a:spLocks noChangeShapeType="1"/>
          </p:cNvSpPr>
          <p:nvPr/>
        </p:nvSpPr>
        <p:spPr bwMode="auto">
          <a:xfrm flipV="1">
            <a:off x="3327400" y="4710113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" name="Line 205"/>
          <p:cNvSpPr>
            <a:spLocks noChangeShapeType="1"/>
          </p:cNvSpPr>
          <p:nvPr/>
        </p:nvSpPr>
        <p:spPr bwMode="auto">
          <a:xfrm flipV="1">
            <a:off x="3336925" y="4697413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" name="Line 206"/>
          <p:cNvSpPr>
            <a:spLocks noChangeShapeType="1"/>
          </p:cNvSpPr>
          <p:nvPr/>
        </p:nvSpPr>
        <p:spPr bwMode="auto">
          <a:xfrm flipV="1">
            <a:off x="3344863" y="468153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" name="Line 207"/>
          <p:cNvSpPr>
            <a:spLocks noChangeShapeType="1"/>
          </p:cNvSpPr>
          <p:nvPr/>
        </p:nvSpPr>
        <p:spPr bwMode="auto">
          <a:xfrm flipV="1">
            <a:off x="3357563" y="4667250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" name="Line 208"/>
          <p:cNvSpPr>
            <a:spLocks noChangeShapeType="1"/>
          </p:cNvSpPr>
          <p:nvPr/>
        </p:nvSpPr>
        <p:spPr bwMode="auto">
          <a:xfrm flipV="1">
            <a:off x="3367088" y="465296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3" name="Line 209"/>
          <p:cNvSpPr>
            <a:spLocks noChangeShapeType="1"/>
          </p:cNvSpPr>
          <p:nvPr/>
        </p:nvSpPr>
        <p:spPr bwMode="auto">
          <a:xfrm flipV="1">
            <a:off x="3376613" y="4638675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4" name="Line 210"/>
          <p:cNvSpPr>
            <a:spLocks noChangeShapeType="1"/>
          </p:cNvSpPr>
          <p:nvPr/>
        </p:nvSpPr>
        <p:spPr bwMode="auto">
          <a:xfrm flipV="1">
            <a:off x="3386138" y="4625975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5" name="Line 211"/>
          <p:cNvSpPr>
            <a:spLocks noChangeShapeType="1"/>
          </p:cNvSpPr>
          <p:nvPr/>
        </p:nvSpPr>
        <p:spPr bwMode="auto">
          <a:xfrm flipV="1">
            <a:off x="3395663" y="461010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6" name="Line 212"/>
          <p:cNvSpPr>
            <a:spLocks noChangeShapeType="1"/>
          </p:cNvSpPr>
          <p:nvPr/>
        </p:nvSpPr>
        <p:spPr bwMode="auto">
          <a:xfrm flipV="1">
            <a:off x="3403600" y="45942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7" name="Line 213"/>
          <p:cNvSpPr>
            <a:spLocks noChangeShapeType="1"/>
          </p:cNvSpPr>
          <p:nvPr/>
        </p:nvSpPr>
        <p:spPr bwMode="auto">
          <a:xfrm flipV="1">
            <a:off x="3416300" y="457993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8" name="Line 214"/>
          <p:cNvSpPr>
            <a:spLocks noChangeShapeType="1"/>
          </p:cNvSpPr>
          <p:nvPr/>
        </p:nvSpPr>
        <p:spPr bwMode="auto">
          <a:xfrm flipV="1">
            <a:off x="3425825" y="4564063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9" name="Line 215"/>
          <p:cNvSpPr>
            <a:spLocks noChangeShapeType="1"/>
          </p:cNvSpPr>
          <p:nvPr/>
        </p:nvSpPr>
        <p:spPr bwMode="auto">
          <a:xfrm flipV="1">
            <a:off x="3433763" y="4549775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0" name="Line 216"/>
          <p:cNvSpPr>
            <a:spLocks noChangeShapeType="1"/>
          </p:cNvSpPr>
          <p:nvPr/>
        </p:nvSpPr>
        <p:spPr bwMode="auto">
          <a:xfrm flipV="1">
            <a:off x="3441700" y="453390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1" name="Line 217"/>
          <p:cNvSpPr>
            <a:spLocks noChangeShapeType="1"/>
          </p:cNvSpPr>
          <p:nvPr/>
        </p:nvSpPr>
        <p:spPr bwMode="auto">
          <a:xfrm flipV="1">
            <a:off x="3454400" y="4518025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2" name="Line 218"/>
          <p:cNvSpPr>
            <a:spLocks noChangeShapeType="1"/>
          </p:cNvSpPr>
          <p:nvPr/>
        </p:nvSpPr>
        <p:spPr bwMode="auto">
          <a:xfrm flipV="1">
            <a:off x="3463925" y="4502150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3" name="Line 219"/>
          <p:cNvSpPr>
            <a:spLocks noChangeShapeType="1"/>
          </p:cNvSpPr>
          <p:nvPr/>
        </p:nvSpPr>
        <p:spPr bwMode="auto">
          <a:xfrm flipV="1">
            <a:off x="3471863" y="44878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4" name="Line 220"/>
          <p:cNvSpPr>
            <a:spLocks noChangeShapeType="1"/>
          </p:cNvSpPr>
          <p:nvPr/>
        </p:nvSpPr>
        <p:spPr bwMode="auto">
          <a:xfrm flipV="1">
            <a:off x="3482975" y="4470400"/>
            <a:ext cx="63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5" name="Line 221"/>
          <p:cNvSpPr>
            <a:spLocks noChangeShapeType="1"/>
          </p:cNvSpPr>
          <p:nvPr/>
        </p:nvSpPr>
        <p:spPr bwMode="auto">
          <a:xfrm flipV="1">
            <a:off x="3492500" y="4454525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6" name="Line 222"/>
          <p:cNvSpPr>
            <a:spLocks noChangeShapeType="1"/>
          </p:cNvSpPr>
          <p:nvPr/>
        </p:nvSpPr>
        <p:spPr bwMode="auto">
          <a:xfrm flipV="1">
            <a:off x="3500438" y="443865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7" name="Line 223"/>
          <p:cNvSpPr>
            <a:spLocks noChangeShapeType="1"/>
          </p:cNvSpPr>
          <p:nvPr/>
        </p:nvSpPr>
        <p:spPr bwMode="auto">
          <a:xfrm flipV="1">
            <a:off x="3513138" y="4424363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8" name="Line 224"/>
          <p:cNvSpPr>
            <a:spLocks noChangeShapeType="1"/>
          </p:cNvSpPr>
          <p:nvPr/>
        </p:nvSpPr>
        <p:spPr bwMode="auto">
          <a:xfrm flipV="1">
            <a:off x="3522663" y="4408488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9" name="Line 225"/>
          <p:cNvSpPr>
            <a:spLocks noChangeShapeType="1"/>
          </p:cNvSpPr>
          <p:nvPr/>
        </p:nvSpPr>
        <p:spPr bwMode="auto">
          <a:xfrm flipV="1">
            <a:off x="3530600" y="43926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0" name="Line 226"/>
          <p:cNvSpPr>
            <a:spLocks noChangeShapeType="1"/>
          </p:cNvSpPr>
          <p:nvPr/>
        </p:nvSpPr>
        <p:spPr bwMode="auto">
          <a:xfrm flipV="1">
            <a:off x="3541713" y="437673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1" name="Line 227"/>
          <p:cNvSpPr>
            <a:spLocks noChangeShapeType="1"/>
          </p:cNvSpPr>
          <p:nvPr/>
        </p:nvSpPr>
        <p:spPr bwMode="auto">
          <a:xfrm flipV="1">
            <a:off x="3551238" y="4357688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2" name="Line 228"/>
          <p:cNvSpPr>
            <a:spLocks noChangeShapeType="1"/>
          </p:cNvSpPr>
          <p:nvPr/>
        </p:nvSpPr>
        <p:spPr bwMode="auto">
          <a:xfrm flipV="1">
            <a:off x="3560763" y="434340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3" name="Line 229"/>
          <p:cNvSpPr>
            <a:spLocks noChangeShapeType="1"/>
          </p:cNvSpPr>
          <p:nvPr/>
        </p:nvSpPr>
        <p:spPr bwMode="auto">
          <a:xfrm flipV="1">
            <a:off x="3568700" y="43275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4" name="Line 230"/>
          <p:cNvSpPr>
            <a:spLocks noChangeShapeType="1"/>
          </p:cNvSpPr>
          <p:nvPr/>
        </p:nvSpPr>
        <p:spPr bwMode="auto">
          <a:xfrm flipV="1">
            <a:off x="3581400" y="4308475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5" name="Line 231"/>
          <p:cNvSpPr>
            <a:spLocks noChangeShapeType="1"/>
          </p:cNvSpPr>
          <p:nvPr/>
        </p:nvSpPr>
        <p:spPr bwMode="auto">
          <a:xfrm flipV="1">
            <a:off x="3589338" y="429418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6" name="Line 232"/>
          <p:cNvSpPr>
            <a:spLocks noChangeShapeType="1"/>
          </p:cNvSpPr>
          <p:nvPr/>
        </p:nvSpPr>
        <p:spPr bwMode="auto">
          <a:xfrm flipV="1">
            <a:off x="3597275" y="42783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7" name="Line 233"/>
          <p:cNvSpPr>
            <a:spLocks noChangeShapeType="1"/>
          </p:cNvSpPr>
          <p:nvPr/>
        </p:nvSpPr>
        <p:spPr bwMode="auto">
          <a:xfrm flipV="1">
            <a:off x="3609975" y="4259263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8" name="Line 234"/>
          <p:cNvSpPr>
            <a:spLocks noChangeShapeType="1"/>
          </p:cNvSpPr>
          <p:nvPr/>
        </p:nvSpPr>
        <p:spPr bwMode="auto">
          <a:xfrm flipV="1">
            <a:off x="3619500" y="4244975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19" name="Line 235"/>
          <p:cNvSpPr>
            <a:spLocks noChangeShapeType="1"/>
          </p:cNvSpPr>
          <p:nvPr/>
        </p:nvSpPr>
        <p:spPr bwMode="auto">
          <a:xfrm flipV="1">
            <a:off x="3627438" y="422592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0" name="Line 236"/>
          <p:cNvSpPr>
            <a:spLocks noChangeShapeType="1"/>
          </p:cNvSpPr>
          <p:nvPr/>
        </p:nvSpPr>
        <p:spPr bwMode="auto">
          <a:xfrm flipV="1">
            <a:off x="3640138" y="421005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1" name="Line 237"/>
          <p:cNvSpPr>
            <a:spLocks noChangeShapeType="1"/>
          </p:cNvSpPr>
          <p:nvPr/>
        </p:nvSpPr>
        <p:spPr bwMode="auto">
          <a:xfrm flipV="1">
            <a:off x="3648075" y="4191000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2" name="Line 238"/>
          <p:cNvSpPr>
            <a:spLocks noChangeShapeType="1"/>
          </p:cNvSpPr>
          <p:nvPr/>
        </p:nvSpPr>
        <p:spPr bwMode="auto">
          <a:xfrm flipV="1">
            <a:off x="3657600" y="4176713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3" name="Line 239"/>
          <p:cNvSpPr>
            <a:spLocks noChangeShapeType="1"/>
          </p:cNvSpPr>
          <p:nvPr/>
        </p:nvSpPr>
        <p:spPr bwMode="auto">
          <a:xfrm flipV="1">
            <a:off x="3665538" y="415766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4" name="Line 240"/>
          <p:cNvSpPr>
            <a:spLocks noChangeShapeType="1"/>
          </p:cNvSpPr>
          <p:nvPr/>
        </p:nvSpPr>
        <p:spPr bwMode="auto">
          <a:xfrm flipV="1">
            <a:off x="3678238" y="4143375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5" name="Line 241"/>
          <p:cNvSpPr>
            <a:spLocks noChangeShapeType="1"/>
          </p:cNvSpPr>
          <p:nvPr/>
        </p:nvSpPr>
        <p:spPr bwMode="auto">
          <a:xfrm flipV="1">
            <a:off x="3687763" y="4124325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6" name="Line 242"/>
          <p:cNvSpPr>
            <a:spLocks noChangeShapeType="1"/>
          </p:cNvSpPr>
          <p:nvPr/>
        </p:nvSpPr>
        <p:spPr bwMode="auto">
          <a:xfrm flipV="1">
            <a:off x="3695700" y="411003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7" name="Line 243"/>
          <p:cNvSpPr>
            <a:spLocks noChangeShapeType="1"/>
          </p:cNvSpPr>
          <p:nvPr/>
        </p:nvSpPr>
        <p:spPr bwMode="auto">
          <a:xfrm flipV="1">
            <a:off x="3706813" y="4090988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8" name="Line 244"/>
          <p:cNvSpPr>
            <a:spLocks noChangeShapeType="1"/>
          </p:cNvSpPr>
          <p:nvPr/>
        </p:nvSpPr>
        <p:spPr bwMode="auto">
          <a:xfrm flipV="1">
            <a:off x="3716338" y="407670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" name="Line 245"/>
          <p:cNvSpPr>
            <a:spLocks noChangeShapeType="1"/>
          </p:cNvSpPr>
          <p:nvPr/>
        </p:nvSpPr>
        <p:spPr bwMode="auto">
          <a:xfrm flipV="1">
            <a:off x="3724275" y="405765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0" name="Line 246"/>
          <p:cNvSpPr>
            <a:spLocks noChangeShapeType="1"/>
          </p:cNvSpPr>
          <p:nvPr/>
        </p:nvSpPr>
        <p:spPr bwMode="auto">
          <a:xfrm flipV="1">
            <a:off x="3736975" y="4041775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1" name="Line 247"/>
          <p:cNvSpPr>
            <a:spLocks noChangeShapeType="1"/>
          </p:cNvSpPr>
          <p:nvPr/>
        </p:nvSpPr>
        <p:spPr bwMode="auto">
          <a:xfrm flipV="1">
            <a:off x="3746500" y="4024313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2" name="Line 248"/>
          <p:cNvSpPr>
            <a:spLocks noChangeShapeType="1"/>
          </p:cNvSpPr>
          <p:nvPr/>
        </p:nvSpPr>
        <p:spPr bwMode="auto">
          <a:xfrm flipV="1">
            <a:off x="3754438" y="400843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3" name="Line 249"/>
          <p:cNvSpPr>
            <a:spLocks noChangeShapeType="1"/>
          </p:cNvSpPr>
          <p:nvPr/>
        </p:nvSpPr>
        <p:spPr bwMode="auto">
          <a:xfrm flipV="1">
            <a:off x="3762375" y="398938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4" name="Line 250"/>
          <p:cNvSpPr>
            <a:spLocks noChangeShapeType="1"/>
          </p:cNvSpPr>
          <p:nvPr/>
        </p:nvSpPr>
        <p:spPr bwMode="auto">
          <a:xfrm flipV="1">
            <a:off x="3775075" y="3975100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5" name="Line 251"/>
          <p:cNvSpPr>
            <a:spLocks noChangeShapeType="1"/>
          </p:cNvSpPr>
          <p:nvPr/>
        </p:nvSpPr>
        <p:spPr bwMode="auto">
          <a:xfrm flipV="1">
            <a:off x="3784600" y="3956050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6" name="Line 252"/>
          <p:cNvSpPr>
            <a:spLocks noChangeShapeType="1"/>
          </p:cNvSpPr>
          <p:nvPr/>
        </p:nvSpPr>
        <p:spPr bwMode="auto">
          <a:xfrm flipV="1">
            <a:off x="3792538" y="39417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7" name="Line 253"/>
          <p:cNvSpPr>
            <a:spLocks noChangeShapeType="1"/>
          </p:cNvSpPr>
          <p:nvPr/>
        </p:nvSpPr>
        <p:spPr bwMode="auto">
          <a:xfrm flipV="1">
            <a:off x="3805238" y="3925888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8" name="Line 254"/>
          <p:cNvSpPr>
            <a:spLocks noChangeShapeType="1"/>
          </p:cNvSpPr>
          <p:nvPr/>
        </p:nvSpPr>
        <p:spPr bwMode="auto">
          <a:xfrm flipV="1">
            <a:off x="3813175" y="3906838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9" name="Line 255"/>
          <p:cNvSpPr>
            <a:spLocks noChangeShapeType="1"/>
          </p:cNvSpPr>
          <p:nvPr/>
        </p:nvSpPr>
        <p:spPr bwMode="auto">
          <a:xfrm flipV="1">
            <a:off x="3821113" y="38925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0" name="Line 256"/>
          <p:cNvSpPr>
            <a:spLocks noChangeShapeType="1"/>
          </p:cNvSpPr>
          <p:nvPr/>
        </p:nvSpPr>
        <p:spPr bwMode="auto">
          <a:xfrm flipV="1">
            <a:off x="3833813" y="3873500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1" name="Line 257"/>
          <p:cNvSpPr>
            <a:spLocks noChangeShapeType="1"/>
          </p:cNvSpPr>
          <p:nvPr/>
        </p:nvSpPr>
        <p:spPr bwMode="auto">
          <a:xfrm flipV="1">
            <a:off x="3843338" y="3859213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2" name="Line 258"/>
          <p:cNvSpPr>
            <a:spLocks noChangeShapeType="1"/>
          </p:cNvSpPr>
          <p:nvPr/>
        </p:nvSpPr>
        <p:spPr bwMode="auto">
          <a:xfrm flipV="1">
            <a:off x="3851275" y="384333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3" name="Line 259"/>
          <p:cNvSpPr>
            <a:spLocks noChangeShapeType="1"/>
          </p:cNvSpPr>
          <p:nvPr/>
        </p:nvSpPr>
        <p:spPr bwMode="auto">
          <a:xfrm flipV="1">
            <a:off x="3863975" y="3824288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4" name="Line 260"/>
          <p:cNvSpPr>
            <a:spLocks noChangeShapeType="1"/>
          </p:cNvSpPr>
          <p:nvPr/>
        </p:nvSpPr>
        <p:spPr bwMode="auto">
          <a:xfrm flipV="1">
            <a:off x="3871913" y="3810000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5" name="Line 261"/>
          <p:cNvSpPr>
            <a:spLocks noChangeShapeType="1"/>
          </p:cNvSpPr>
          <p:nvPr/>
        </p:nvSpPr>
        <p:spPr bwMode="auto">
          <a:xfrm flipV="1">
            <a:off x="3881438" y="3794125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6" name="Line 262"/>
          <p:cNvSpPr>
            <a:spLocks noChangeShapeType="1"/>
          </p:cNvSpPr>
          <p:nvPr/>
        </p:nvSpPr>
        <p:spPr bwMode="auto">
          <a:xfrm flipV="1">
            <a:off x="3889375" y="377507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7" name="Line 263"/>
          <p:cNvSpPr>
            <a:spLocks noChangeShapeType="1"/>
          </p:cNvSpPr>
          <p:nvPr/>
        </p:nvSpPr>
        <p:spPr bwMode="auto">
          <a:xfrm flipV="1">
            <a:off x="3902075" y="3759200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8" name="Line 264"/>
          <p:cNvSpPr>
            <a:spLocks noChangeShapeType="1"/>
          </p:cNvSpPr>
          <p:nvPr/>
        </p:nvSpPr>
        <p:spPr bwMode="auto">
          <a:xfrm flipV="1">
            <a:off x="3911600" y="3744913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9" name="Line 265"/>
          <p:cNvSpPr>
            <a:spLocks noChangeShapeType="1"/>
          </p:cNvSpPr>
          <p:nvPr/>
        </p:nvSpPr>
        <p:spPr bwMode="auto">
          <a:xfrm flipV="1">
            <a:off x="3919538" y="372903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" name="Line 266"/>
          <p:cNvSpPr>
            <a:spLocks noChangeShapeType="1"/>
          </p:cNvSpPr>
          <p:nvPr/>
        </p:nvSpPr>
        <p:spPr bwMode="auto">
          <a:xfrm flipV="1">
            <a:off x="3927475" y="37131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1" name="Line 267"/>
          <p:cNvSpPr>
            <a:spLocks noChangeShapeType="1"/>
          </p:cNvSpPr>
          <p:nvPr/>
        </p:nvSpPr>
        <p:spPr bwMode="auto">
          <a:xfrm flipV="1">
            <a:off x="3940175" y="369728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2" name="Line 268"/>
          <p:cNvSpPr>
            <a:spLocks noChangeShapeType="1"/>
          </p:cNvSpPr>
          <p:nvPr/>
        </p:nvSpPr>
        <p:spPr bwMode="auto">
          <a:xfrm flipV="1">
            <a:off x="3948113" y="36814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3" name="Line 269"/>
          <p:cNvSpPr>
            <a:spLocks noChangeShapeType="1"/>
          </p:cNvSpPr>
          <p:nvPr/>
        </p:nvSpPr>
        <p:spPr bwMode="auto">
          <a:xfrm flipV="1">
            <a:off x="3960813" y="3665538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4" name="Line 270"/>
          <p:cNvSpPr>
            <a:spLocks noChangeShapeType="1"/>
          </p:cNvSpPr>
          <p:nvPr/>
        </p:nvSpPr>
        <p:spPr bwMode="auto">
          <a:xfrm flipV="1">
            <a:off x="3970338" y="3649663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5" name="Line 271"/>
          <p:cNvSpPr>
            <a:spLocks noChangeShapeType="1"/>
          </p:cNvSpPr>
          <p:nvPr/>
        </p:nvSpPr>
        <p:spPr bwMode="auto">
          <a:xfrm flipV="1">
            <a:off x="3978275" y="363378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6" name="Line 272"/>
          <p:cNvSpPr>
            <a:spLocks noChangeShapeType="1"/>
          </p:cNvSpPr>
          <p:nvPr/>
        </p:nvSpPr>
        <p:spPr bwMode="auto">
          <a:xfrm flipV="1">
            <a:off x="3986213" y="36179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7" name="Line 273"/>
          <p:cNvSpPr>
            <a:spLocks noChangeShapeType="1"/>
          </p:cNvSpPr>
          <p:nvPr/>
        </p:nvSpPr>
        <p:spPr bwMode="auto">
          <a:xfrm flipV="1">
            <a:off x="3998913" y="3603625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8" name="Line 274"/>
          <p:cNvSpPr>
            <a:spLocks noChangeShapeType="1"/>
          </p:cNvSpPr>
          <p:nvPr/>
        </p:nvSpPr>
        <p:spPr bwMode="auto">
          <a:xfrm flipV="1">
            <a:off x="4008438" y="358775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9" name="Line 275"/>
          <p:cNvSpPr>
            <a:spLocks noChangeShapeType="1"/>
          </p:cNvSpPr>
          <p:nvPr/>
        </p:nvSpPr>
        <p:spPr bwMode="auto">
          <a:xfrm flipV="1">
            <a:off x="4016375" y="35718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0" name="Line 276"/>
          <p:cNvSpPr>
            <a:spLocks noChangeShapeType="1"/>
          </p:cNvSpPr>
          <p:nvPr/>
        </p:nvSpPr>
        <p:spPr bwMode="auto">
          <a:xfrm flipV="1">
            <a:off x="4027488" y="355758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1" name="Line 277"/>
          <p:cNvSpPr>
            <a:spLocks noChangeShapeType="1"/>
          </p:cNvSpPr>
          <p:nvPr/>
        </p:nvSpPr>
        <p:spPr bwMode="auto">
          <a:xfrm flipV="1">
            <a:off x="4037013" y="354171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2" name="Line 278"/>
          <p:cNvSpPr>
            <a:spLocks noChangeShapeType="1"/>
          </p:cNvSpPr>
          <p:nvPr/>
        </p:nvSpPr>
        <p:spPr bwMode="auto">
          <a:xfrm flipV="1">
            <a:off x="4044950" y="35274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3" name="Line 279"/>
          <p:cNvSpPr>
            <a:spLocks noChangeShapeType="1"/>
          </p:cNvSpPr>
          <p:nvPr/>
        </p:nvSpPr>
        <p:spPr bwMode="auto">
          <a:xfrm flipV="1">
            <a:off x="4057650" y="351313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4" name="Line 280"/>
          <p:cNvSpPr>
            <a:spLocks noChangeShapeType="1"/>
          </p:cNvSpPr>
          <p:nvPr/>
        </p:nvSpPr>
        <p:spPr bwMode="auto">
          <a:xfrm flipV="1">
            <a:off x="4067175" y="3500438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5" name="Line 281"/>
          <p:cNvSpPr>
            <a:spLocks noChangeShapeType="1"/>
          </p:cNvSpPr>
          <p:nvPr/>
        </p:nvSpPr>
        <p:spPr bwMode="auto">
          <a:xfrm flipV="1">
            <a:off x="4075113" y="34845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6" name="Line 282"/>
          <p:cNvSpPr>
            <a:spLocks noChangeShapeType="1"/>
          </p:cNvSpPr>
          <p:nvPr/>
        </p:nvSpPr>
        <p:spPr bwMode="auto">
          <a:xfrm flipV="1">
            <a:off x="4086225" y="3468688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7" name="Line 283"/>
          <p:cNvSpPr>
            <a:spLocks noChangeShapeType="1"/>
          </p:cNvSpPr>
          <p:nvPr/>
        </p:nvSpPr>
        <p:spPr bwMode="auto">
          <a:xfrm flipV="1">
            <a:off x="4095750" y="3457575"/>
            <a:ext cx="79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8" name="Line 284"/>
          <p:cNvSpPr>
            <a:spLocks noChangeShapeType="1"/>
          </p:cNvSpPr>
          <p:nvPr/>
        </p:nvSpPr>
        <p:spPr bwMode="auto">
          <a:xfrm flipV="1">
            <a:off x="4105275" y="3441700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9" name="Line 285"/>
          <p:cNvSpPr>
            <a:spLocks noChangeShapeType="1"/>
          </p:cNvSpPr>
          <p:nvPr/>
        </p:nvSpPr>
        <p:spPr bwMode="auto">
          <a:xfrm flipV="1">
            <a:off x="4113213" y="342900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0" name="Line 286"/>
          <p:cNvSpPr>
            <a:spLocks noChangeShapeType="1"/>
          </p:cNvSpPr>
          <p:nvPr/>
        </p:nvSpPr>
        <p:spPr bwMode="auto">
          <a:xfrm flipV="1">
            <a:off x="4125913" y="3413125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1" name="Line 287"/>
          <p:cNvSpPr>
            <a:spLocks noChangeShapeType="1"/>
          </p:cNvSpPr>
          <p:nvPr/>
        </p:nvSpPr>
        <p:spPr bwMode="auto">
          <a:xfrm flipV="1">
            <a:off x="4135438" y="3402013"/>
            <a:ext cx="793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2" name="Line 288"/>
          <p:cNvSpPr>
            <a:spLocks noChangeShapeType="1"/>
          </p:cNvSpPr>
          <p:nvPr/>
        </p:nvSpPr>
        <p:spPr bwMode="auto">
          <a:xfrm flipV="1">
            <a:off x="4143375" y="3386138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3" name="Line 289"/>
          <p:cNvSpPr>
            <a:spLocks noChangeShapeType="1"/>
          </p:cNvSpPr>
          <p:nvPr/>
        </p:nvSpPr>
        <p:spPr bwMode="auto">
          <a:xfrm flipV="1">
            <a:off x="4151313" y="337502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4" name="Line 290"/>
          <p:cNvSpPr>
            <a:spLocks noChangeShapeType="1"/>
          </p:cNvSpPr>
          <p:nvPr/>
        </p:nvSpPr>
        <p:spPr bwMode="auto">
          <a:xfrm flipV="1">
            <a:off x="4164013" y="3359150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5" name="Line 291"/>
          <p:cNvSpPr>
            <a:spLocks noChangeShapeType="1"/>
          </p:cNvSpPr>
          <p:nvPr/>
        </p:nvSpPr>
        <p:spPr bwMode="auto">
          <a:xfrm flipV="1">
            <a:off x="4171950" y="33480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6" name="Line 292"/>
          <p:cNvSpPr>
            <a:spLocks noChangeShapeType="1"/>
          </p:cNvSpPr>
          <p:nvPr/>
        </p:nvSpPr>
        <p:spPr bwMode="auto">
          <a:xfrm flipV="1">
            <a:off x="4184650" y="3332163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7" name="Line 293"/>
          <p:cNvSpPr>
            <a:spLocks noChangeShapeType="1"/>
          </p:cNvSpPr>
          <p:nvPr/>
        </p:nvSpPr>
        <p:spPr bwMode="auto">
          <a:xfrm flipV="1">
            <a:off x="4192588" y="332105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8" name="Line 294"/>
          <p:cNvSpPr>
            <a:spLocks noChangeShapeType="1"/>
          </p:cNvSpPr>
          <p:nvPr/>
        </p:nvSpPr>
        <p:spPr bwMode="auto">
          <a:xfrm flipV="1">
            <a:off x="4202113" y="3309938"/>
            <a:ext cx="793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9" name="Line 295"/>
          <p:cNvSpPr>
            <a:spLocks noChangeShapeType="1"/>
          </p:cNvSpPr>
          <p:nvPr/>
        </p:nvSpPr>
        <p:spPr bwMode="auto">
          <a:xfrm flipV="1">
            <a:off x="4210050" y="32940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0" name="Line 296"/>
          <p:cNvSpPr>
            <a:spLocks noChangeShapeType="1"/>
          </p:cNvSpPr>
          <p:nvPr/>
        </p:nvSpPr>
        <p:spPr bwMode="auto">
          <a:xfrm flipV="1">
            <a:off x="4222750" y="328295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1" name="Line 297"/>
          <p:cNvSpPr>
            <a:spLocks noChangeShapeType="1"/>
          </p:cNvSpPr>
          <p:nvPr/>
        </p:nvSpPr>
        <p:spPr bwMode="auto">
          <a:xfrm flipV="1">
            <a:off x="4232275" y="3271838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2" name="Line 298"/>
          <p:cNvSpPr>
            <a:spLocks noChangeShapeType="1"/>
          </p:cNvSpPr>
          <p:nvPr/>
        </p:nvSpPr>
        <p:spPr bwMode="auto">
          <a:xfrm flipV="1">
            <a:off x="4240213" y="32591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3" name="Line 299"/>
          <p:cNvSpPr>
            <a:spLocks noChangeShapeType="1"/>
          </p:cNvSpPr>
          <p:nvPr/>
        </p:nvSpPr>
        <p:spPr bwMode="auto">
          <a:xfrm flipV="1">
            <a:off x="4251325" y="3248025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4" name="Line 300"/>
          <p:cNvSpPr>
            <a:spLocks noChangeShapeType="1"/>
          </p:cNvSpPr>
          <p:nvPr/>
        </p:nvSpPr>
        <p:spPr bwMode="auto">
          <a:xfrm flipV="1">
            <a:off x="4260850" y="323373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5" name="Line 301"/>
          <p:cNvSpPr>
            <a:spLocks noChangeShapeType="1"/>
          </p:cNvSpPr>
          <p:nvPr/>
        </p:nvSpPr>
        <p:spPr bwMode="auto">
          <a:xfrm flipV="1">
            <a:off x="4268788" y="322262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6" name="Line 302"/>
          <p:cNvSpPr>
            <a:spLocks noChangeShapeType="1"/>
          </p:cNvSpPr>
          <p:nvPr/>
        </p:nvSpPr>
        <p:spPr bwMode="auto">
          <a:xfrm flipV="1">
            <a:off x="4281488" y="321151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7" name="Line 303"/>
          <p:cNvSpPr>
            <a:spLocks noChangeShapeType="1"/>
          </p:cNvSpPr>
          <p:nvPr/>
        </p:nvSpPr>
        <p:spPr bwMode="auto">
          <a:xfrm flipV="1">
            <a:off x="4291013" y="320040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8" name="Line 304"/>
          <p:cNvSpPr>
            <a:spLocks noChangeShapeType="1"/>
          </p:cNvSpPr>
          <p:nvPr/>
        </p:nvSpPr>
        <p:spPr bwMode="auto">
          <a:xfrm flipV="1">
            <a:off x="4298950" y="31892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9" name="Line 305"/>
          <p:cNvSpPr>
            <a:spLocks noChangeShapeType="1"/>
          </p:cNvSpPr>
          <p:nvPr/>
        </p:nvSpPr>
        <p:spPr bwMode="auto">
          <a:xfrm flipV="1">
            <a:off x="4310063" y="3178175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0" name="Line 306"/>
          <p:cNvSpPr>
            <a:spLocks noChangeShapeType="1"/>
          </p:cNvSpPr>
          <p:nvPr/>
        </p:nvSpPr>
        <p:spPr bwMode="auto">
          <a:xfrm flipV="1">
            <a:off x="4319588" y="316706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" name="Line 307"/>
          <p:cNvSpPr>
            <a:spLocks noChangeShapeType="1"/>
          </p:cNvSpPr>
          <p:nvPr/>
        </p:nvSpPr>
        <p:spPr bwMode="auto">
          <a:xfrm flipV="1">
            <a:off x="4329113" y="315595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" name="Line 308"/>
          <p:cNvSpPr>
            <a:spLocks noChangeShapeType="1"/>
          </p:cNvSpPr>
          <p:nvPr/>
        </p:nvSpPr>
        <p:spPr bwMode="auto">
          <a:xfrm flipV="1">
            <a:off x="4337050" y="31448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" name="Line 309"/>
          <p:cNvSpPr>
            <a:spLocks noChangeShapeType="1"/>
          </p:cNvSpPr>
          <p:nvPr/>
        </p:nvSpPr>
        <p:spPr bwMode="auto">
          <a:xfrm flipV="1">
            <a:off x="4349750" y="313372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" name="Line 310"/>
          <p:cNvSpPr>
            <a:spLocks noChangeShapeType="1"/>
          </p:cNvSpPr>
          <p:nvPr/>
        </p:nvSpPr>
        <p:spPr bwMode="auto">
          <a:xfrm flipV="1">
            <a:off x="4357688" y="3125788"/>
            <a:ext cx="63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" name="Line 311"/>
          <p:cNvSpPr>
            <a:spLocks noChangeShapeType="1"/>
          </p:cNvSpPr>
          <p:nvPr/>
        </p:nvSpPr>
        <p:spPr bwMode="auto">
          <a:xfrm flipV="1">
            <a:off x="4367213" y="311308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6" name="Line 312"/>
          <p:cNvSpPr>
            <a:spLocks noChangeShapeType="1"/>
          </p:cNvSpPr>
          <p:nvPr/>
        </p:nvSpPr>
        <p:spPr bwMode="auto">
          <a:xfrm flipV="1">
            <a:off x="4375150" y="310515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7" name="Line 313"/>
          <p:cNvSpPr>
            <a:spLocks noChangeShapeType="1"/>
          </p:cNvSpPr>
          <p:nvPr/>
        </p:nvSpPr>
        <p:spPr bwMode="auto">
          <a:xfrm flipV="1">
            <a:off x="4387850" y="309245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8" name="Line 314"/>
          <p:cNvSpPr>
            <a:spLocks noChangeShapeType="1"/>
          </p:cNvSpPr>
          <p:nvPr/>
        </p:nvSpPr>
        <p:spPr bwMode="auto">
          <a:xfrm flipV="1">
            <a:off x="4395788" y="308451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9" name="Line 315"/>
          <p:cNvSpPr>
            <a:spLocks noChangeShapeType="1"/>
          </p:cNvSpPr>
          <p:nvPr/>
        </p:nvSpPr>
        <p:spPr bwMode="auto">
          <a:xfrm flipV="1">
            <a:off x="4408488" y="307181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0" name="Line 316"/>
          <p:cNvSpPr>
            <a:spLocks noChangeShapeType="1"/>
          </p:cNvSpPr>
          <p:nvPr/>
        </p:nvSpPr>
        <p:spPr bwMode="auto">
          <a:xfrm flipV="1">
            <a:off x="4416425" y="3063875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1" name="Line 317"/>
          <p:cNvSpPr>
            <a:spLocks noChangeShapeType="1"/>
          </p:cNvSpPr>
          <p:nvPr/>
        </p:nvSpPr>
        <p:spPr bwMode="auto">
          <a:xfrm flipV="1">
            <a:off x="4425950" y="3055938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2" name="Line 318"/>
          <p:cNvSpPr>
            <a:spLocks noChangeShapeType="1"/>
          </p:cNvSpPr>
          <p:nvPr/>
        </p:nvSpPr>
        <p:spPr bwMode="auto">
          <a:xfrm flipV="1">
            <a:off x="4433888" y="304641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3" name="Line 319"/>
          <p:cNvSpPr>
            <a:spLocks noChangeShapeType="1"/>
          </p:cNvSpPr>
          <p:nvPr/>
        </p:nvSpPr>
        <p:spPr bwMode="auto">
          <a:xfrm flipV="1">
            <a:off x="4446588" y="303688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4" name="Line 320"/>
          <p:cNvSpPr>
            <a:spLocks noChangeShapeType="1"/>
          </p:cNvSpPr>
          <p:nvPr/>
        </p:nvSpPr>
        <p:spPr bwMode="auto">
          <a:xfrm flipV="1">
            <a:off x="4456113" y="3025775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5" name="Line 321"/>
          <p:cNvSpPr>
            <a:spLocks noChangeShapeType="1"/>
          </p:cNvSpPr>
          <p:nvPr/>
        </p:nvSpPr>
        <p:spPr bwMode="auto">
          <a:xfrm flipV="1">
            <a:off x="4464050" y="3017838"/>
            <a:ext cx="63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" name="Line 322"/>
          <p:cNvSpPr>
            <a:spLocks noChangeShapeType="1"/>
          </p:cNvSpPr>
          <p:nvPr/>
        </p:nvSpPr>
        <p:spPr bwMode="auto">
          <a:xfrm flipV="1">
            <a:off x="4471988" y="30114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7" name="Line 323"/>
          <p:cNvSpPr>
            <a:spLocks noChangeShapeType="1"/>
          </p:cNvSpPr>
          <p:nvPr/>
        </p:nvSpPr>
        <p:spPr bwMode="auto">
          <a:xfrm flipV="1">
            <a:off x="4484688" y="3001963"/>
            <a:ext cx="7937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8" name="Line 324"/>
          <p:cNvSpPr>
            <a:spLocks noChangeShapeType="1"/>
          </p:cNvSpPr>
          <p:nvPr/>
        </p:nvSpPr>
        <p:spPr bwMode="auto">
          <a:xfrm flipV="1">
            <a:off x="4494213" y="299243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9" name="Line 325"/>
          <p:cNvSpPr>
            <a:spLocks noChangeShapeType="1"/>
          </p:cNvSpPr>
          <p:nvPr/>
        </p:nvSpPr>
        <p:spPr bwMode="auto">
          <a:xfrm flipV="1">
            <a:off x="4502150" y="298450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0" name="Line 326"/>
          <p:cNvSpPr>
            <a:spLocks noChangeShapeType="1"/>
          </p:cNvSpPr>
          <p:nvPr/>
        </p:nvSpPr>
        <p:spPr bwMode="auto">
          <a:xfrm flipV="1">
            <a:off x="4514850" y="2974975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1" name="Line 327"/>
          <p:cNvSpPr>
            <a:spLocks noChangeShapeType="1"/>
          </p:cNvSpPr>
          <p:nvPr/>
        </p:nvSpPr>
        <p:spPr bwMode="auto">
          <a:xfrm flipV="1">
            <a:off x="4522788" y="2968625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2" name="Line 328"/>
          <p:cNvSpPr>
            <a:spLocks noChangeShapeType="1"/>
          </p:cNvSpPr>
          <p:nvPr/>
        </p:nvSpPr>
        <p:spPr bwMode="auto">
          <a:xfrm flipV="1">
            <a:off x="4530725" y="295910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3" name="Line 329"/>
          <p:cNvSpPr>
            <a:spLocks noChangeShapeType="1"/>
          </p:cNvSpPr>
          <p:nvPr/>
        </p:nvSpPr>
        <p:spPr bwMode="auto">
          <a:xfrm flipV="1">
            <a:off x="4543425" y="295275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4" name="Line 330"/>
          <p:cNvSpPr>
            <a:spLocks noChangeShapeType="1"/>
          </p:cNvSpPr>
          <p:nvPr/>
        </p:nvSpPr>
        <p:spPr bwMode="auto">
          <a:xfrm flipV="1">
            <a:off x="4552950" y="2943225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5" name="Line 331"/>
          <p:cNvSpPr>
            <a:spLocks noChangeShapeType="1"/>
          </p:cNvSpPr>
          <p:nvPr/>
        </p:nvSpPr>
        <p:spPr bwMode="auto">
          <a:xfrm flipV="1">
            <a:off x="4560888" y="293528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6" name="Line 332"/>
          <p:cNvSpPr>
            <a:spLocks noChangeShapeType="1"/>
          </p:cNvSpPr>
          <p:nvPr/>
        </p:nvSpPr>
        <p:spPr bwMode="auto">
          <a:xfrm flipV="1">
            <a:off x="4573588" y="292735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7" name="Line 333"/>
          <p:cNvSpPr>
            <a:spLocks noChangeShapeType="1"/>
          </p:cNvSpPr>
          <p:nvPr/>
        </p:nvSpPr>
        <p:spPr bwMode="auto">
          <a:xfrm flipV="1">
            <a:off x="4581525" y="2919413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" name="Line 334"/>
          <p:cNvSpPr>
            <a:spLocks noChangeShapeType="1"/>
          </p:cNvSpPr>
          <p:nvPr/>
        </p:nvSpPr>
        <p:spPr bwMode="auto">
          <a:xfrm flipV="1">
            <a:off x="4591050" y="291465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9" name="Line 335"/>
          <p:cNvSpPr>
            <a:spLocks noChangeShapeType="1"/>
          </p:cNvSpPr>
          <p:nvPr/>
        </p:nvSpPr>
        <p:spPr bwMode="auto">
          <a:xfrm flipV="1">
            <a:off x="4598988" y="290512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0" name="Line 336"/>
          <p:cNvSpPr>
            <a:spLocks noChangeShapeType="1"/>
          </p:cNvSpPr>
          <p:nvPr/>
        </p:nvSpPr>
        <p:spPr bwMode="auto">
          <a:xfrm flipV="1">
            <a:off x="4611688" y="289718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1" name="Line 337"/>
          <p:cNvSpPr>
            <a:spLocks noChangeShapeType="1"/>
          </p:cNvSpPr>
          <p:nvPr/>
        </p:nvSpPr>
        <p:spPr bwMode="auto">
          <a:xfrm flipV="1">
            <a:off x="4619625" y="28924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" name="Line 338"/>
          <p:cNvSpPr>
            <a:spLocks noChangeShapeType="1"/>
          </p:cNvSpPr>
          <p:nvPr/>
        </p:nvSpPr>
        <p:spPr bwMode="auto">
          <a:xfrm flipV="1">
            <a:off x="4630738" y="2886075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" name="Line 339"/>
          <p:cNvSpPr>
            <a:spLocks noChangeShapeType="1"/>
          </p:cNvSpPr>
          <p:nvPr/>
        </p:nvSpPr>
        <p:spPr bwMode="auto">
          <a:xfrm flipV="1">
            <a:off x="4640263" y="2879725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4" name="Line 340"/>
          <p:cNvSpPr>
            <a:spLocks noChangeShapeType="1"/>
          </p:cNvSpPr>
          <p:nvPr/>
        </p:nvSpPr>
        <p:spPr bwMode="auto">
          <a:xfrm flipV="1">
            <a:off x="4649788" y="28702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5" name="Line 341"/>
          <p:cNvSpPr>
            <a:spLocks noChangeShapeType="1"/>
          </p:cNvSpPr>
          <p:nvPr/>
        </p:nvSpPr>
        <p:spPr bwMode="auto">
          <a:xfrm flipV="1">
            <a:off x="4657725" y="286543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6" name="Line 342"/>
          <p:cNvSpPr>
            <a:spLocks noChangeShapeType="1"/>
          </p:cNvSpPr>
          <p:nvPr/>
        </p:nvSpPr>
        <p:spPr bwMode="auto">
          <a:xfrm flipV="1">
            <a:off x="4670425" y="2859088"/>
            <a:ext cx="793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7" name="Line 343"/>
          <p:cNvSpPr>
            <a:spLocks noChangeShapeType="1"/>
          </p:cNvSpPr>
          <p:nvPr/>
        </p:nvSpPr>
        <p:spPr bwMode="auto">
          <a:xfrm flipV="1">
            <a:off x="4679950" y="285273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8" name="Line 344"/>
          <p:cNvSpPr>
            <a:spLocks noChangeShapeType="1"/>
          </p:cNvSpPr>
          <p:nvPr/>
        </p:nvSpPr>
        <p:spPr bwMode="auto">
          <a:xfrm flipV="1">
            <a:off x="4687888" y="2847975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9" name="Line 345"/>
          <p:cNvSpPr>
            <a:spLocks noChangeShapeType="1"/>
          </p:cNvSpPr>
          <p:nvPr/>
        </p:nvSpPr>
        <p:spPr bwMode="auto">
          <a:xfrm flipV="1">
            <a:off x="4695825" y="28416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0" name="Line 346"/>
          <p:cNvSpPr>
            <a:spLocks noChangeShapeType="1"/>
          </p:cNvSpPr>
          <p:nvPr/>
        </p:nvSpPr>
        <p:spPr bwMode="auto">
          <a:xfrm flipV="1">
            <a:off x="4708525" y="283527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1" name="Line 347"/>
          <p:cNvSpPr>
            <a:spLocks noChangeShapeType="1"/>
          </p:cNvSpPr>
          <p:nvPr/>
        </p:nvSpPr>
        <p:spPr bwMode="auto">
          <a:xfrm flipV="1">
            <a:off x="4718050" y="2827338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2" name="Line 348"/>
          <p:cNvSpPr>
            <a:spLocks noChangeShapeType="1"/>
          </p:cNvSpPr>
          <p:nvPr/>
        </p:nvSpPr>
        <p:spPr bwMode="auto">
          <a:xfrm flipV="1">
            <a:off x="4725988" y="28225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3" name="Line 349"/>
          <p:cNvSpPr>
            <a:spLocks noChangeShapeType="1"/>
          </p:cNvSpPr>
          <p:nvPr/>
        </p:nvSpPr>
        <p:spPr bwMode="auto">
          <a:xfrm flipV="1">
            <a:off x="4738688" y="281622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4" name="Line 350"/>
          <p:cNvSpPr>
            <a:spLocks noChangeShapeType="1"/>
          </p:cNvSpPr>
          <p:nvPr/>
        </p:nvSpPr>
        <p:spPr bwMode="auto">
          <a:xfrm flipV="1">
            <a:off x="4746625" y="2811463"/>
            <a:ext cx="635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5" name="Line 351"/>
          <p:cNvSpPr>
            <a:spLocks noChangeShapeType="1"/>
          </p:cNvSpPr>
          <p:nvPr/>
        </p:nvSpPr>
        <p:spPr bwMode="auto">
          <a:xfrm flipV="1">
            <a:off x="4754563" y="28051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6" name="Line 352"/>
          <p:cNvSpPr>
            <a:spLocks noChangeShapeType="1"/>
          </p:cNvSpPr>
          <p:nvPr/>
        </p:nvSpPr>
        <p:spPr bwMode="auto">
          <a:xfrm flipV="1">
            <a:off x="4767263" y="2800350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7" name="Line 353"/>
          <p:cNvSpPr>
            <a:spLocks noChangeShapeType="1"/>
          </p:cNvSpPr>
          <p:nvPr/>
        </p:nvSpPr>
        <p:spPr bwMode="auto">
          <a:xfrm flipV="1">
            <a:off x="4776788" y="279400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8" name="Line 354"/>
          <p:cNvSpPr>
            <a:spLocks noChangeShapeType="1"/>
          </p:cNvSpPr>
          <p:nvPr/>
        </p:nvSpPr>
        <p:spPr bwMode="auto">
          <a:xfrm flipV="1">
            <a:off x="4784725" y="27892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9" name="Line 355"/>
          <p:cNvSpPr>
            <a:spLocks noChangeShapeType="1"/>
          </p:cNvSpPr>
          <p:nvPr/>
        </p:nvSpPr>
        <p:spPr bwMode="auto">
          <a:xfrm flipV="1">
            <a:off x="4795838" y="2787650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0" name="Line 356"/>
          <p:cNvSpPr>
            <a:spLocks noChangeShapeType="1"/>
          </p:cNvSpPr>
          <p:nvPr/>
        </p:nvSpPr>
        <p:spPr bwMode="auto">
          <a:xfrm flipV="1">
            <a:off x="4805363" y="2778125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1" name="Line 357"/>
          <p:cNvSpPr>
            <a:spLocks noChangeShapeType="1"/>
          </p:cNvSpPr>
          <p:nvPr/>
        </p:nvSpPr>
        <p:spPr bwMode="auto">
          <a:xfrm flipV="1">
            <a:off x="4814888" y="277653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" name="Line 358"/>
          <p:cNvSpPr>
            <a:spLocks noChangeShapeType="1"/>
          </p:cNvSpPr>
          <p:nvPr/>
        </p:nvSpPr>
        <p:spPr bwMode="auto">
          <a:xfrm flipV="1">
            <a:off x="4822825" y="27701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3" name="Line 359"/>
          <p:cNvSpPr>
            <a:spLocks noChangeShapeType="1"/>
          </p:cNvSpPr>
          <p:nvPr/>
        </p:nvSpPr>
        <p:spPr bwMode="auto">
          <a:xfrm flipV="1">
            <a:off x="4835525" y="276542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4" name="Line 360"/>
          <p:cNvSpPr>
            <a:spLocks noChangeShapeType="1"/>
          </p:cNvSpPr>
          <p:nvPr/>
        </p:nvSpPr>
        <p:spPr bwMode="auto">
          <a:xfrm flipV="1">
            <a:off x="4843463" y="27606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5" name="Line 361"/>
          <p:cNvSpPr>
            <a:spLocks noChangeShapeType="1"/>
          </p:cNvSpPr>
          <p:nvPr/>
        </p:nvSpPr>
        <p:spPr bwMode="auto">
          <a:xfrm flipV="1">
            <a:off x="4854575" y="2755900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6" name="Line 362"/>
          <p:cNvSpPr>
            <a:spLocks noChangeShapeType="1"/>
          </p:cNvSpPr>
          <p:nvPr/>
        </p:nvSpPr>
        <p:spPr bwMode="auto">
          <a:xfrm flipV="1">
            <a:off x="4864100" y="275113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7" name="Line 363"/>
          <p:cNvSpPr>
            <a:spLocks noChangeShapeType="1"/>
          </p:cNvSpPr>
          <p:nvPr/>
        </p:nvSpPr>
        <p:spPr bwMode="auto">
          <a:xfrm flipV="1">
            <a:off x="4873625" y="2749550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8" name="Line 364"/>
          <p:cNvSpPr>
            <a:spLocks noChangeShapeType="1"/>
          </p:cNvSpPr>
          <p:nvPr/>
        </p:nvSpPr>
        <p:spPr bwMode="auto">
          <a:xfrm flipV="1">
            <a:off x="4881563" y="274320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9" name="Line 365"/>
          <p:cNvSpPr>
            <a:spLocks noChangeShapeType="1"/>
          </p:cNvSpPr>
          <p:nvPr/>
        </p:nvSpPr>
        <p:spPr bwMode="auto">
          <a:xfrm flipV="1">
            <a:off x="4894263" y="2738438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0" name="Line 366"/>
          <p:cNvSpPr>
            <a:spLocks noChangeShapeType="1"/>
          </p:cNvSpPr>
          <p:nvPr/>
        </p:nvSpPr>
        <p:spPr bwMode="auto">
          <a:xfrm flipV="1">
            <a:off x="4902200" y="273367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1" name="Line 367"/>
          <p:cNvSpPr>
            <a:spLocks noChangeShapeType="1"/>
          </p:cNvSpPr>
          <p:nvPr/>
        </p:nvSpPr>
        <p:spPr bwMode="auto">
          <a:xfrm flipV="1">
            <a:off x="4911725" y="272891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" name="Line 368"/>
          <p:cNvSpPr>
            <a:spLocks noChangeShapeType="1"/>
          </p:cNvSpPr>
          <p:nvPr/>
        </p:nvSpPr>
        <p:spPr bwMode="auto">
          <a:xfrm flipV="1">
            <a:off x="4919663" y="27273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3" name="Line 369"/>
          <p:cNvSpPr>
            <a:spLocks noChangeShapeType="1"/>
          </p:cNvSpPr>
          <p:nvPr/>
        </p:nvSpPr>
        <p:spPr bwMode="auto">
          <a:xfrm flipV="1">
            <a:off x="4932363" y="2722563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4" name="Line 370"/>
          <p:cNvSpPr>
            <a:spLocks noChangeShapeType="1"/>
          </p:cNvSpPr>
          <p:nvPr/>
        </p:nvSpPr>
        <p:spPr bwMode="auto">
          <a:xfrm flipV="1">
            <a:off x="4941888" y="271780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5" name="Line 371"/>
          <p:cNvSpPr>
            <a:spLocks noChangeShapeType="1"/>
          </p:cNvSpPr>
          <p:nvPr/>
        </p:nvSpPr>
        <p:spPr bwMode="auto">
          <a:xfrm flipV="1">
            <a:off x="4949825" y="27130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6" name="Line 372"/>
          <p:cNvSpPr>
            <a:spLocks noChangeShapeType="1"/>
          </p:cNvSpPr>
          <p:nvPr/>
        </p:nvSpPr>
        <p:spPr bwMode="auto">
          <a:xfrm flipV="1">
            <a:off x="4960938" y="2711450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7" name="Line 373"/>
          <p:cNvSpPr>
            <a:spLocks noChangeShapeType="1"/>
          </p:cNvSpPr>
          <p:nvPr/>
        </p:nvSpPr>
        <p:spPr bwMode="auto">
          <a:xfrm flipV="1">
            <a:off x="4970463" y="2706688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8" name="Line 374"/>
          <p:cNvSpPr>
            <a:spLocks noChangeShapeType="1"/>
          </p:cNvSpPr>
          <p:nvPr/>
        </p:nvSpPr>
        <p:spPr bwMode="auto">
          <a:xfrm flipV="1">
            <a:off x="4978400" y="27051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9" name="Line 375"/>
          <p:cNvSpPr>
            <a:spLocks noChangeShapeType="1"/>
          </p:cNvSpPr>
          <p:nvPr/>
        </p:nvSpPr>
        <p:spPr bwMode="auto">
          <a:xfrm flipV="1">
            <a:off x="4991100" y="270033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0" name="Line 376"/>
          <p:cNvSpPr>
            <a:spLocks noChangeShapeType="1"/>
          </p:cNvSpPr>
          <p:nvPr/>
        </p:nvSpPr>
        <p:spPr bwMode="auto">
          <a:xfrm flipV="1">
            <a:off x="5000625" y="269557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1" name="Line 377"/>
          <p:cNvSpPr>
            <a:spLocks noChangeShapeType="1"/>
          </p:cNvSpPr>
          <p:nvPr/>
        </p:nvSpPr>
        <p:spPr bwMode="auto">
          <a:xfrm flipV="1">
            <a:off x="5008563" y="26939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2" name="Line 378"/>
          <p:cNvSpPr>
            <a:spLocks noChangeShapeType="1"/>
          </p:cNvSpPr>
          <p:nvPr/>
        </p:nvSpPr>
        <p:spPr bwMode="auto">
          <a:xfrm flipV="1">
            <a:off x="5019675" y="2692400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" name="Line 379"/>
          <p:cNvSpPr>
            <a:spLocks noChangeShapeType="1"/>
          </p:cNvSpPr>
          <p:nvPr/>
        </p:nvSpPr>
        <p:spPr bwMode="auto">
          <a:xfrm flipV="1">
            <a:off x="5029200" y="268922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4" name="Line 380"/>
          <p:cNvSpPr>
            <a:spLocks noChangeShapeType="1"/>
          </p:cNvSpPr>
          <p:nvPr/>
        </p:nvSpPr>
        <p:spPr bwMode="auto">
          <a:xfrm flipV="1">
            <a:off x="5038725" y="2686050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5" name="Line 381"/>
          <p:cNvSpPr>
            <a:spLocks noChangeShapeType="1"/>
          </p:cNvSpPr>
          <p:nvPr/>
        </p:nvSpPr>
        <p:spPr bwMode="auto">
          <a:xfrm flipV="1">
            <a:off x="5046663" y="267970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6" name="Line 382"/>
          <p:cNvSpPr>
            <a:spLocks noChangeShapeType="1"/>
          </p:cNvSpPr>
          <p:nvPr/>
        </p:nvSpPr>
        <p:spPr bwMode="auto">
          <a:xfrm flipV="1">
            <a:off x="5059363" y="2678113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7" name="Line 383"/>
          <p:cNvSpPr>
            <a:spLocks noChangeShapeType="1"/>
          </p:cNvSpPr>
          <p:nvPr/>
        </p:nvSpPr>
        <p:spPr bwMode="auto">
          <a:xfrm flipV="1">
            <a:off x="5067300" y="2676525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8" name="Line 384"/>
          <p:cNvSpPr>
            <a:spLocks noChangeShapeType="1"/>
          </p:cNvSpPr>
          <p:nvPr/>
        </p:nvSpPr>
        <p:spPr bwMode="auto">
          <a:xfrm flipV="1">
            <a:off x="5075238" y="26733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9" name="Line 385"/>
          <p:cNvSpPr>
            <a:spLocks noChangeShapeType="1"/>
          </p:cNvSpPr>
          <p:nvPr/>
        </p:nvSpPr>
        <p:spPr bwMode="auto">
          <a:xfrm flipV="1">
            <a:off x="5087938" y="2670175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0" name="Line 386"/>
          <p:cNvSpPr>
            <a:spLocks noChangeShapeType="1"/>
          </p:cNvSpPr>
          <p:nvPr/>
        </p:nvSpPr>
        <p:spPr bwMode="auto">
          <a:xfrm flipV="1">
            <a:off x="5097463" y="266700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1" name="Line 387"/>
          <p:cNvSpPr>
            <a:spLocks noChangeShapeType="1"/>
          </p:cNvSpPr>
          <p:nvPr/>
        </p:nvSpPr>
        <p:spPr bwMode="auto">
          <a:xfrm flipV="1">
            <a:off x="5105400" y="26654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2" name="Line 388"/>
          <p:cNvSpPr>
            <a:spLocks noChangeShapeType="1"/>
          </p:cNvSpPr>
          <p:nvPr/>
        </p:nvSpPr>
        <p:spPr bwMode="auto">
          <a:xfrm flipV="1">
            <a:off x="5118100" y="266223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3" name="Line 389"/>
          <p:cNvSpPr>
            <a:spLocks noChangeShapeType="1"/>
          </p:cNvSpPr>
          <p:nvPr/>
        </p:nvSpPr>
        <p:spPr bwMode="auto">
          <a:xfrm flipV="1">
            <a:off x="5126038" y="2659063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4" name="Line 390"/>
          <p:cNvSpPr>
            <a:spLocks noChangeShapeType="1"/>
          </p:cNvSpPr>
          <p:nvPr/>
        </p:nvSpPr>
        <p:spPr bwMode="auto">
          <a:xfrm flipV="1">
            <a:off x="5135563" y="265588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5" name="Line 391"/>
          <p:cNvSpPr>
            <a:spLocks noChangeShapeType="1"/>
          </p:cNvSpPr>
          <p:nvPr/>
        </p:nvSpPr>
        <p:spPr bwMode="auto">
          <a:xfrm flipV="1">
            <a:off x="5143500" y="265430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6" name="Line 392"/>
          <p:cNvSpPr>
            <a:spLocks noChangeShapeType="1"/>
          </p:cNvSpPr>
          <p:nvPr/>
        </p:nvSpPr>
        <p:spPr bwMode="auto">
          <a:xfrm flipV="1">
            <a:off x="5156200" y="2651125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7" name="Line 393"/>
          <p:cNvSpPr>
            <a:spLocks noChangeShapeType="1"/>
          </p:cNvSpPr>
          <p:nvPr/>
        </p:nvSpPr>
        <p:spPr bwMode="auto">
          <a:xfrm flipV="1">
            <a:off x="5165725" y="264953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8" name="Line 394"/>
          <p:cNvSpPr>
            <a:spLocks noChangeShapeType="1"/>
          </p:cNvSpPr>
          <p:nvPr/>
        </p:nvSpPr>
        <p:spPr bwMode="auto">
          <a:xfrm flipV="1">
            <a:off x="5173663" y="26479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9" name="Line 395"/>
          <p:cNvSpPr>
            <a:spLocks noChangeShapeType="1"/>
          </p:cNvSpPr>
          <p:nvPr/>
        </p:nvSpPr>
        <p:spPr bwMode="auto">
          <a:xfrm flipV="1">
            <a:off x="5184775" y="264477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0" name="Line 396"/>
          <p:cNvSpPr>
            <a:spLocks noChangeShapeType="1"/>
          </p:cNvSpPr>
          <p:nvPr/>
        </p:nvSpPr>
        <p:spPr bwMode="auto">
          <a:xfrm flipV="1">
            <a:off x="5194300" y="264001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1" name="Line 397"/>
          <p:cNvSpPr>
            <a:spLocks noChangeShapeType="1"/>
          </p:cNvSpPr>
          <p:nvPr/>
        </p:nvSpPr>
        <p:spPr bwMode="auto">
          <a:xfrm flipV="1">
            <a:off x="5202238" y="263842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2" name="Line 398"/>
          <p:cNvSpPr>
            <a:spLocks noChangeShapeType="1"/>
          </p:cNvSpPr>
          <p:nvPr/>
        </p:nvSpPr>
        <p:spPr bwMode="auto">
          <a:xfrm flipV="1">
            <a:off x="5214938" y="263525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3" name="Line 399"/>
          <p:cNvSpPr>
            <a:spLocks noChangeShapeType="1"/>
          </p:cNvSpPr>
          <p:nvPr/>
        </p:nvSpPr>
        <p:spPr bwMode="auto">
          <a:xfrm>
            <a:off x="5224463" y="264795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4" name="Line 400"/>
          <p:cNvSpPr>
            <a:spLocks noChangeShapeType="1"/>
          </p:cNvSpPr>
          <p:nvPr/>
        </p:nvSpPr>
        <p:spPr bwMode="auto">
          <a:xfrm flipV="1">
            <a:off x="5232400" y="2633663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5" name="Line 401"/>
          <p:cNvSpPr>
            <a:spLocks noChangeShapeType="1"/>
          </p:cNvSpPr>
          <p:nvPr/>
        </p:nvSpPr>
        <p:spPr bwMode="auto">
          <a:xfrm flipV="1">
            <a:off x="5240338" y="263207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6" name="Line 402"/>
          <p:cNvSpPr>
            <a:spLocks noChangeShapeType="1"/>
          </p:cNvSpPr>
          <p:nvPr/>
        </p:nvSpPr>
        <p:spPr bwMode="auto">
          <a:xfrm flipV="1">
            <a:off x="5253038" y="262890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7" name="Line 403"/>
          <p:cNvSpPr>
            <a:spLocks noChangeShapeType="1"/>
          </p:cNvSpPr>
          <p:nvPr/>
        </p:nvSpPr>
        <p:spPr bwMode="auto">
          <a:xfrm flipV="1">
            <a:off x="5262563" y="2627313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8" name="Line 404"/>
          <p:cNvSpPr>
            <a:spLocks noChangeShapeType="1"/>
          </p:cNvSpPr>
          <p:nvPr/>
        </p:nvSpPr>
        <p:spPr bwMode="auto">
          <a:xfrm flipV="1">
            <a:off x="5270500" y="26241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9" name="Line 405"/>
          <p:cNvSpPr>
            <a:spLocks noChangeShapeType="1"/>
          </p:cNvSpPr>
          <p:nvPr/>
        </p:nvSpPr>
        <p:spPr bwMode="auto">
          <a:xfrm flipV="1">
            <a:off x="5283200" y="2622550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0" name="Line 406"/>
          <p:cNvSpPr>
            <a:spLocks noChangeShapeType="1"/>
          </p:cNvSpPr>
          <p:nvPr/>
        </p:nvSpPr>
        <p:spPr bwMode="auto">
          <a:xfrm flipV="1">
            <a:off x="5291138" y="2620963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1" name="Line 407"/>
          <p:cNvSpPr>
            <a:spLocks noChangeShapeType="1"/>
          </p:cNvSpPr>
          <p:nvPr/>
        </p:nvSpPr>
        <p:spPr bwMode="auto">
          <a:xfrm flipV="1">
            <a:off x="5299075" y="26177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2" name="Line 408"/>
          <p:cNvSpPr>
            <a:spLocks noChangeShapeType="1"/>
          </p:cNvSpPr>
          <p:nvPr/>
        </p:nvSpPr>
        <p:spPr bwMode="auto">
          <a:xfrm>
            <a:off x="5311775" y="26304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" name="Line 409"/>
          <p:cNvSpPr>
            <a:spLocks noChangeShapeType="1"/>
          </p:cNvSpPr>
          <p:nvPr/>
        </p:nvSpPr>
        <p:spPr bwMode="auto">
          <a:xfrm flipV="1">
            <a:off x="5321300" y="2616200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" name="Line 410"/>
          <p:cNvSpPr>
            <a:spLocks noChangeShapeType="1"/>
          </p:cNvSpPr>
          <p:nvPr/>
        </p:nvSpPr>
        <p:spPr bwMode="auto">
          <a:xfrm flipV="1">
            <a:off x="5329238" y="26130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" name="Line 411"/>
          <p:cNvSpPr>
            <a:spLocks noChangeShapeType="1"/>
          </p:cNvSpPr>
          <p:nvPr/>
        </p:nvSpPr>
        <p:spPr bwMode="auto">
          <a:xfrm flipV="1">
            <a:off x="5340350" y="2611438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" name="Line 412"/>
          <p:cNvSpPr>
            <a:spLocks noChangeShapeType="1"/>
          </p:cNvSpPr>
          <p:nvPr/>
        </p:nvSpPr>
        <p:spPr bwMode="auto">
          <a:xfrm>
            <a:off x="5349875" y="262255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7" name="Line 413"/>
          <p:cNvSpPr>
            <a:spLocks noChangeShapeType="1"/>
          </p:cNvSpPr>
          <p:nvPr/>
        </p:nvSpPr>
        <p:spPr bwMode="auto">
          <a:xfrm flipV="1">
            <a:off x="5359400" y="2608263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8" name="Line 414"/>
          <p:cNvSpPr>
            <a:spLocks noChangeShapeType="1"/>
          </p:cNvSpPr>
          <p:nvPr/>
        </p:nvSpPr>
        <p:spPr bwMode="auto">
          <a:xfrm flipV="1">
            <a:off x="5367338" y="26066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9" name="Line 415"/>
          <p:cNvSpPr>
            <a:spLocks noChangeShapeType="1"/>
          </p:cNvSpPr>
          <p:nvPr/>
        </p:nvSpPr>
        <p:spPr bwMode="auto">
          <a:xfrm flipV="1">
            <a:off x="5380038" y="260508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0" name="Line 416"/>
          <p:cNvSpPr>
            <a:spLocks noChangeShapeType="1"/>
          </p:cNvSpPr>
          <p:nvPr/>
        </p:nvSpPr>
        <p:spPr bwMode="auto">
          <a:xfrm>
            <a:off x="5389563" y="261620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1" name="Line 417"/>
          <p:cNvSpPr>
            <a:spLocks noChangeShapeType="1"/>
          </p:cNvSpPr>
          <p:nvPr/>
        </p:nvSpPr>
        <p:spPr bwMode="auto">
          <a:xfrm flipV="1">
            <a:off x="5399088" y="2601913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2" name="Line 418"/>
          <p:cNvSpPr>
            <a:spLocks noChangeShapeType="1"/>
          </p:cNvSpPr>
          <p:nvPr/>
        </p:nvSpPr>
        <p:spPr bwMode="auto">
          <a:xfrm flipV="1">
            <a:off x="5408613" y="2600325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3" name="Line 419"/>
          <p:cNvSpPr>
            <a:spLocks noChangeShapeType="1"/>
          </p:cNvSpPr>
          <p:nvPr/>
        </p:nvSpPr>
        <p:spPr bwMode="auto">
          <a:xfrm>
            <a:off x="5418138" y="2611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4" name="Line 420"/>
          <p:cNvSpPr>
            <a:spLocks noChangeShapeType="1"/>
          </p:cNvSpPr>
          <p:nvPr/>
        </p:nvSpPr>
        <p:spPr bwMode="auto">
          <a:xfrm flipV="1">
            <a:off x="5426075" y="259715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5" name="Line 421"/>
          <p:cNvSpPr>
            <a:spLocks noChangeShapeType="1"/>
          </p:cNvSpPr>
          <p:nvPr/>
        </p:nvSpPr>
        <p:spPr bwMode="auto">
          <a:xfrm>
            <a:off x="5438775" y="260985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6" name="Line 422"/>
          <p:cNvSpPr>
            <a:spLocks noChangeShapeType="1"/>
          </p:cNvSpPr>
          <p:nvPr/>
        </p:nvSpPr>
        <p:spPr bwMode="auto">
          <a:xfrm flipV="1">
            <a:off x="5448300" y="2595563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7" name="Line 423"/>
          <p:cNvSpPr>
            <a:spLocks noChangeShapeType="1"/>
          </p:cNvSpPr>
          <p:nvPr/>
        </p:nvSpPr>
        <p:spPr bwMode="auto">
          <a:xfrm flipV="1">
            <a:off x="5456238" y="2593975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8" name="Line 424"/>
          <p:cNvSpPr>
            <a:spLocks noChangeShapeType="1"/>
          </p:cNvSpPr>
          <p:nvPr/>
        </p:nvSpPr>
        <p:spPr bwMode="auto">
          <a:xfrm>
            <a:off x="5465763" y="26050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9" name="Line 425"/>
          <p:cNvSpPr>
            <a:spLocks noChangeShapeType="1"/>
          </p:cNvSpPr>
          <p:nvPr/>
        </p:nvSpPr>
        <p:spPr bwMode="auto">
          <a:xfrm flipV="1">
            <a:off x="5476875" y="2590800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0" name="Line 426"/>
          <p:cNvSpPr>
            <a:spLocks noChangeShapeType="1"/>
          </p:cNvSpPr>
          <p:nvPr/>
        </p:nvSpPr>
        <p:spPr bwMode="auto">
          <a:xfrm>
            <a:off x="5486400" y="260350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1" name="Line 427"/>
          <p:cNvSpPr>
            <a:spLocks noChangeShapeType="1"/>
          </p:cNvSpPr>
          <p:nvPr/>
        </p:nvSpPr>
        <p:spPr bwMode="auto">
          <a:xfrm flipV="1">
            <a:off x="5494338" y="25892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2" name="Line 428"/>
          <p:cNvSpPr>
            <a:spLocks noChangeShapeType="1"/>
          </p:cNvSpPr>
          <p:nvPr/>
        </p:nvSpPr>
        <p:spPr bwMode="auto">
          <a:xfrm>
            <a:off x="5507038" y="260032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3" name="Line 429"/>
          <p:cNvSpPr>
            <a:spLocks noChangeShapeType="1"/>
          </p:cNvSpPr>
          <p:nvPr/>
        </p:nvSpPr>
        <p:spPr bwMode="auto">
          <a:xfrm flipV="1">
            <a:off x="5514975" y="258603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4" name="Line 430"/>
          <p:cNvSpPr>
            <a:spLocks noChangeShapeType="1"/>
          </p:cNvSpPr>
          <p:nvPr/>
        </p:nvSpPr>
        <p:spPr bwMode="auto">
          <a:xfrm>
            <a:off x="5524500" y="25987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5" name="Line 431"/>
          <p:cNvSpPr>
            <a:spLocks noChangeShapeType="1"/>
          </p:cNvSpPr>
          <p:nvPr/>
        </p:nvSpPr>
        <p:spPr bwMode="auto">
          <a:xfrm flipV="1">
            <a:off x="5535613" y="258445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6" name="Line 432"/>
          <p:cNvSpPr>
            <a:spLocks noChangeShapeType="1"/>
          </p:cNvSpPr>
          <p:nvPr/>
        </p:nvSpPr>
        <p:spPr bwMode="auto">
          <a:xfrm>
            <a:off x="5545138" y="259715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7" name="Line 433"/>
          <p:cNvSpPr>
            <a:spLocks noChangeShapeType="1"/>
          </p:cNvSpPr>
          <p:nvPr/>
        </p:nvSpPr>
        <p:spPr bwMode="auto">
          <a:xfrm flipV="1">
            <a:off x="5553075" y="25828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8" name="Line 434"/>
          <p:cNvSpPr>
            <a:spLocks noChangeShapeType="1"/>
          </p:cNvSpPr>
          <p:nvPr/>
        </p:nvSpPr>
        <p:spPr bwMode="auto">
          <a:xfrm>
            <a:off x="5565775" y="259397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9" name="Line 435"/>
          <p:cNvSpPr>
            <a:spLocks noChangeShapeType="1"/>
          </p:cNvSpPr>
          <p:nvPr/>
        </p:nvSpPr>
        <p:spPr bwMode="auto">
          <a:xfrm flipV="1">
            <a:off x="5573713" y="257968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0" name="Line 436"/>
          <p:cNvSpPr>
            <a:spLocks noChangeShapeType="1"/>
          </p:cNvSpPr>
          <p:nvPr/>
        </p:nvSpPr>
        <p:spPr bwMode="auto">
          <a:xfrm>
            <a:off x="5583238" y="259238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1" name="Line 437"/>
          <p:cNvSpPr>
            <a:spLocks noChangeShapeType="1"/>
          </p:cNvSpPr>
          <p:nvPr/>
        </p:nvSpPr>
        <p:spPr bwMode="auto">
          <a:xfrm flipV="1">
            <a:off x="5591175" y="257810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2" name="Line 438"/>
          <p:cNvSpPr>
            <a:spLocks noChangeShapeType="1"/>
          </p:cNvSpPr>
          <p:nvPr/>
        </p:nvSpPr>
        <p:spPr bwMode="auto">
          <a:xfrm>
            <a:off x="5603875" y="2589213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3" name="Line 439"/>
          <p:cNvSpPr>
            <a:spLocks noChangeShapeType="1"/>
          </p:cNvSpPr>
          <p:nvPr/>
        </p:nvSpPr>
        <p:spPr bwMode="auto">
          <a:xfrm flipV="1">
            <a:off x="5613400" y="2574925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4" name="Line 440"/>
          <p:cNvSpPr>
            <a:spLocks noChangeShapeType="1"/>
          </p:cNvSpPr>
          <p:nvPr/>
        </p:nvSpPr>
        <p:spPr bwMode="auto">
          <a:xfrm>
            <a:off x="5622925" y="258762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5" name="Line 441"/>
          <p:cNvSpPr>
            <a:spLocks noChangeShapeType="1"/>
          </p:cNvSpPr>
          <p:nvPr/>
        </p:nvSpPr>
        <p:spPr bwMode="auto">
          <a:xfrm>
            <a:off x="5632450" y="258762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6" name="Line 442"/>
          <p:cNvSpPr>
            <a:spLocks noChangeShapeType="1"/>
          </p:cNvSpPr>
          <p:nvPr/>
        </p:nvSpPr>
        <p:spPr bwMode="auto">
          <a:xfrm flipV="1">
            <a:off x="5641975" y="257333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7" name="Line 443"/>
          <p:cNvSpPr>
            <a:spLocks noChangeShapeType="1"/>
          </p:cNvSpPr>
          <p:nvPr/>
        </p:nvSpPr>
        <p:spPr bwMode="auto">
          <a:xfrm>
            <a:off x="5651500" y="258445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8" name="Line 444"/>
          <p:cNvSpPr>
            <a:spLocks noChangeShapeType="1"/>
          </p:cNvSpPr>
          <p:nvPr/>
        </p:nvSpPr>
        <p:spPr bwMode="auto">
          <a:xfrm flipV="1">
            <a:off x="5662613" y="2570163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9" name="Line 445"/>
          <p:cNvSpPr>
            <a:spLocks noChangeShapeType="1"/>
          </p:cNvSpPr>
          <p:nvPr/>
        </p:nvSpPr>
        <p:spPr bwMode="auto">
          <a:xfrm>
            <a:off x="5672138" y="258286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0" name="Line 446"/>
          <p:cNvSpPr>
            <a:spLocks noChangeShapeType="1"/>
          </p:cNvSpPr>
          <p:nvPr/>
        </p:nvSpPr>
        <p:spPr bwMode="auto">
          <a:xfrm>
            <a:off x="5680075" y="2582863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1" name="Line 447"/>
          <p:cNvSpPr>
            <a:spLocks noChangeShapeType="1"/>
          </p:cNvSpPr>
          <p:nvPr/>
        </p:nvSpPr>
        <p:spPr bwMode="auto">
          <a:xfrm flipV="1">
            <a:off x="5688013" y="25685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2" name="Line 448"/>
          <p:cNvSpPr>
            <a:spLocks noChangeShapeType="1"/>
          </p:cNvSpPr>
          <p:nvPr/>
        </p:nvSpPr>
        <p:spPr bwMode="auto">
          <a:xfrm>
            <a:off x="5700713" y="2581275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3" name="Line 449"/>
          <p:cNvSpPr>
            <a:spLocks noChangeShapeType="1"/>
          </p:cNvSpPr>
          <p:nvPr/>
        </p:nvSpPr>
        <p:spPr bwMode="auto">
          <a:xfrm>
            <a:off x="5710238" y="2581275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4" name="Line 450"/>
          <p:cNvSpPr>
            <a:spLocks noChangeShapeType="1"/>
          </p:cNvSpPr>
          <p:nvPr/>
        </p:nvSpPr>
        <p:spPr bwMode="auto">
          <a:xfrm flipV="1">
            <a:off x="5718175" y="25669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5" name="Line 451"/>
          <p:cNvSpPr>
            <a:spLocks noChangeShapeType="1"/>
          </p:cNvSpPr>
          <p:nvPr/>
        </p:nvSpPr>
        <p:spPr bwMode="auto">
          <a:xfrm>
            <a:off x="5730875" y="2578100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6" name="Line 452"/>
          <p:cNvSpPr>
            <a:spLocks noChangeShapeType="1"/>
          </p:cNvSpPr>
          <p:nvPr/>
        </p:nvSpPr>
        <p:spPr bwMode="auto">
          <a:xfrm>
            <a:off x="5738813" y="257810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7" name="Line 453"/>
          <p:cNvSpPr>
            <a:spLocks noChangeShapeType="1"/>
          </p:cNvSpPr>
          <p:nvPr/>
        </p:nvSpPr>
        <p:spPr bwMode="auto">
          <a:xfrm flipV="1">
            <a:off x="5746750" y="256381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8" name="Line 454"/>
          <p:cNvSpPr>
            <a:spLocks noChangeShapeType="1"/>
          </p:cNvSpPr>
          <p:nvPr/>
        </p:nvSpPr>
        <p:spPr bwMode="auto">
          <a:xfrm>
            <a:off x="5759450" y="2576513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9" name="Line 455"/>
          <p:cNvSpPr>
            <a:spLocks noChangeShapeType="1"/>
          </p:cNvSpPr>
          <p:nvPr/>
        </p:nvSpPr>
        <p:spPr bwMode="auto">
          <a:xfrm>
            <a:off x="5768975" y="2576513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0" name="Line 456"/>
          <p:cNvSpPr>
            <a:spLocks noChangeShapeType="1"/>
          </p:cNvSpPr>
          <p:nvPr/>
        </p:nvSpPr>
        <p:spPr bwMode="auto">
          <a:xfrm>
            <a:off x="5778500" y="257651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1" name="Line 457"/>
          <p:cNvSpPr>
            <a:spLocks noChangeShapeType="1"/>
          </p:cNvSpPr>
          <p:nvPr/>
        </p:nvSpPr>
        <p:spPr bwMode="auto">
          <a:xfrm flipV="1">
            <a:off x="5786438" y="2562225"/>
            <a:ext cx="158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2" name="Line 458"/>
          <p:cNvSpPr>
            <a:spLocks noChangeShapeType="1"/>
          </p:cNvSpPr>
          <p:nvPr/>
        </p:nvSpPr>
        <p:spPr bwMode="auto">
          <a:xfrm>
            <a:off x="2940050" y="516731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3" name="Line 459"/>
          <p:cNvSpPr>
            <a:spLocks noChangeShapeType="1"/>
          </p:cNvSpPr>
          <p:nvPr/>
        </p:nvSpPr>
        <p:spPr bwMode="auto">
          <a:xfrm flipV="1">
            <a:off x="2947988" y="5153025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" name="Line 460"/>
          <p:cNvSpPr>
            <a:spLocks noChangeShapeType="1"/>
          </p:cNvSpPr>
          <p:nvPr/>
        </p:nvSpPr>
        <p:spPr bwMode="auto">
          <a:xfrm>
            <a:off x="2957513" y="51657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" name="Line 461"/>
          <p:cNvSpPr>
            <a:spLocks noChangeShapeType="1"/>
          </p:cNvSpPr>
          <p:nvPr/>
        </p:nvSpPr>
        <p:spPr bwMode="auto">
          <a:xfrm>
            <a:off x="2968625" y="516572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6" name="Line 462"/>
          <p:cNvSpPr>
            <a:spLocks noChangeShapeType="1"/>
          </p:cNvSpPr>
          <p:nvPr/>
        </p:nvSpPr>
        <p:spPr bwMode="auto">
          <a:xfrm flipV="1">
            <a:off x="2978150" y="515143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7" name="Line 463"/>
          <p:cNvSpPr>
            <a:spLocks noChangeShapeType="1"/>
          </p:cNvSpPr>
          <p:nvPr/>
        </p:nvSpPr>
        <p:spPr bwMode="auto">
          <a:xfrm>
            <a:off x="2987675" y="51641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8" name="Line 464"/>
          <p:cNvSpPr>
            <a:spLocks noChangeShapeType="1"/>
          </p:cNvSpPr>
          <p:nvPr/>
        </p:nvSpPr>
        <p:spPr bwMode="auto">
          <a:xfrm flipV="1">
            <a:off x="2997200" y="5149850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9" name="Line 465"/>
          <p:cNvSpPr>
            <a:spLocks noChangeShapeType="1"/>
          </p:cNvSpPr>
          <p:nvPr/>
        </p:nvSpPr>
        <p:spPr bwMode="auto">
          <a:xfrm>
            <a:off x="3006725" y="5160963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0" name="Line 466"/>
          <p:cNvSpPr>
            <a:spLocks noChangeShapeType="1"/>
          </p:cNvSpPr>
          <p:nvPr/>
        </p:nvSpPr>
        <p:spPr bwMode="auto">
          <a:xfrm flipV="1">
            <a:off x="3016250" y="5146675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1" name="Line 467"/>
          <p:cNvSpPr>
            <a:spLocks noChangeShapeType="1"/>
          </p:cNvSpPr>
          <p:nvPr/>
        </p:nvSpPr>
        <p:spPr bwMode="auto">
          <a:xfrm>
            <a:off x="3025775" y="515937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2" name="Line 468"/>
          <p:cNvSpPr>
            <a:spLocks noChangeShapeType="1"/>
          </p:cNvSpPr>
          <p:nvPr/>
        </p:nvSpPr>
        <p:spPr bwMode="auto">
          <a:xfrm flipV="1">
            <a:off x="3036888" y="514508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3" name="Line 469"/>
          <p:cNvSpPr>
            <a:spLocks noChangeShapeType="1"/>
          </p:cNvSpPr>
          <p:nvPr/>
        </p:nvSpPr>
        <p:spPr bwMode="auto">
          <a:xfrm>
            <a:off x="3046413" y="5156200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4" name="Line 470"/>
          <p:cNvSpPr>
            <a:spLocks noChangeShapeType="1"/>
          </p:cNvSpPr>
          <p:nvPr/>
        </p:nvSpPr>
        <p:spPr bwMode="auto">
          <a:xfrm flipV="1">
            <a:off x="3052763" y="514191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5" name="Line 471"/>
          <p:cNvSpPr>
            <a:spLocks noChangeShapeType="1"/>
          </p:cNvSpPr>
          <p:nvPr/>
        </p:nvSpPr>
        <p:spPr bwMode="auto">
          <a:xfrm flipV="1">
            <a:off x="3065463" y="5140325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6" name="Line 472"/>
          <p:cNvSpPr>
            <a:spLocks noChangeShapeType="1"/>
          </p:cNvSpPr>
          <p:nvPr/>
        </p:nvSpPr>
        <p:spPr bwMode="auto">
          <a:xfrm>
            <a:off x="3074988" y="5153025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7" name="Line 473"/>
          <p:cNvSpPr>
            <a:spLocks noChangeShapeType="1"/>
          </p:cNvSpPr>
          <p:nvPr/>
        </p:nvSpPr>
        <p:spPr bwMode="auto">
          <a:xfrm flipV="1">
            <a:off x="3082925" y="51387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8" name="Line 474"/>
          <p:cNvSpPr>
            <a:spLocks noChangeShapeType="1"/>
          </p:cNvSpPr>
          <p:nvPr/>
        </p:nvSpPr>
        <p:spPr bwMode="auto">
          <a:xfrm flipV="1">
            <a:off x="3095625" y="5135563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9" name="Line 475"/>
          <p:cNvSpPr>
            <a:spLocks noChangeShapeType="1"/>
          </p:cNvSpPr>
          <p:nvPr/>
        </p:nvSpPr>
        <p:spPr bwMode="auto">
          <a:xfrm>
            <a:off x="3105150" y="514826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0" name="Line 476"/>
          <p:cNvSpPr>
            <a:spLocks noChangeShapeType="1"/>
          </p:cNvSpPr>
          <p:nvPr/>
        </p:nvSpPr>
        <p:spPr bwMode="auto">
          <a:xfrm flipV="1">
            <a:off x="3113088" y="5133975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1" name="Line 477"/>
          <p:cNvSpPr>
            <a:spLocks noChangeShapeType="1"/>
          </p:cNvSpPr>
          <p:nvPr/>
        </p:nvSpPr>
        <p:spPr bwMode="auto">
          <a:xfrm flipV="1">
            <a:off x="3121025" y="51308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2" name="Line 478"/>
          <p:cNvSpPr>
            <a:spLocks noChangeShapeType="1"/>
          </p:cNvSpPr>
          <p:nvPr/>
        </p:nvSpPr>
        <p:spPr bwMode="auto">
          <a:xfrm>
            <a:off x="3133725" y="514350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3" name="Line 479"/>
          <p:cNvSpPr>
            <a:spLocks noChangeShapeType="1"/>
          </p:cNvSpPr>
          <p:nvPr/>
        </p:nvSpPr>
        <p:spPr bwMode="auto">
          <a:xfrm flipV="1">
            <a:off x="3143250" y="5129213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4" name="Line 480"/>
          <p:cNvSpPr>
            <a:spLocks noChangeShapeType="1"/>
          </p:cNvSpPr>
          <p:nvPr/>
        </p:nvSpPr>
        <p:spPr bwMode="auto">
          <a:xfrm flipV="1">
            <a:off x="3152775" y="512603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5" name="Line 481"/>
          <p:cNvSpPr>
            <a:spLocks noChangeShapeType="1"/>
          </p:cNvSpPr>
          <p:nvPr/>
        </p:nvSpPr>
        <p:spPr bwMode="auto">
          <a:xfrm flipV="1">
            <a:off x="3162300" y="5124450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6" name="Line 482"/>
          <p:cNvSpPr>
            <a:spLocks noChangeShapeType="1"/>
          </p:cNvSpPr>
          <p:nvPr/>
        </p:nvSpPr>
        <p:spPr bwMode="auto">
          <a:xfrm flipV="1">
            <a:off x="3171825" y="5122863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7" name="Line 483"/>
          <p:cNvSpPr>
            <a:spLocks noChangeShapeType="1"/>
          </p:cNvSpPr>
          <p:nvPr/>
        </p:nvSpPr>
        <p:spPr bwMode="auto">
          <a:xfrm>
            <a:off x="3181350" y="513397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8" name="Line 484"/>
          <p:cNvSpPr>
            <a:spLocks noChangeShapeType="1"/>
          </p:cNvSpPr>
          <p:nvPr/>
        </p:nvSpPr>
        <p:spPr bwMode="auto">
          <a:xfrm flipV="1">
            <a:off x="3192463" y="511968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9" name="Line 485"/>
          <p:cNvSpPr>
            <a:spLocks noChangeShapeType="1"/>
          </p:cNvSpPr>
          <p:nvPr/>
        </p:nvSpPr>
        <p:spPr bwMode="auto">
          <a:xfrm flipV="1">
            <a:off x="3201988" y="5118100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0" name="Line 486"/>
          <p:cNvSpPr>
            <a:spLocks noChangeShapeType="1"/>
          </p:cNvSpPr>
          <p:nvPr/>
        </p:nvSpPr>
        <p:spPr bwMode="auto">
          <a:xfrm flipV="1">
            <a:off x="3209925" y="511492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1" name="Line 487"/>
          <p:cNvSpPr>
            <a:spLocks noChangeShapeType="1"/>
          </p:cNvSpPr>
          <p:nvPr/>
        </p:nvSpPr>
        <p:spPr bwMode="auto">
          <a:xfrm flipV="1">
            <a:off x="3217863" y="51133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2" name="Line 488"/>
          <p:cNvSpPr>
            <a:spLocks noChangeShapeType="1"/>
          </p:cNvSpPr>
          <p:nvPr/>
        </p:nvSpPr>
        <p:spPr bwMode="auto">
          <a:xfrm flipV="1">
            <a:off x="3230563" y="5111750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3" name="Line 489"/>
          <p:cNvSpPr>
            <a:spLocks noChangeShapeType="1"/>
          </p:cNvSpPr>
          <p:nvPr/>
        </p:nvSpPr>
        <p:spPr bwMode="auto">
          <a:xfrm flipV="1">
            <a:off x="3240088" y="5108575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4" name="Line 490"/>
          <p:cNvSpPr>
            <a:spLocks noChangeShapeType="1"/>
          </p:cNvSpPr>
          <p:nvPr/>
        </p:nvSpPr>
        <p:spPr bwMode="auto">
          <a:xfrm flipV="1">
            <a:off x="3248025" y="51069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5" name="Line 491"/>
          <p:cNvSpPr>
            <a:spLocks noChangeShapeType="1"/>
          </p:cNvSpPr>
          <p:nvPr/>
        </p:nvSpPr>
        <p:spPr bwMode="auto">
          <a:xfrm flipV="1">
            <a:off x="3260725" y="5103813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6" name="Line 492"/>
          <p:cNvSpPr>
            <a:spLocks noChangeShapeType="1"/>
          </p:cNvSpPr>
          <p:nvPr/>
        </p:nvSpPr>
        <p:spPr bwMode="auto">
          <a:xfrm flipV="1">
            <a:off x="3268663" y="510222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7" name="Line 493"/>
          <p:cNvSpPr>
            <a:spLocks noChangeShapeType="1"/>
          </p:cNvSpPr>
          <p:nvPr/>
        </p:nvSpPr>
        <p:spPr bwMode="auto">
          <a:xfrm flipV="1">
            <a:off x="3276600" y="50974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8" name="Line 494"/>
          <p:cNvSpPr>
            <a:spLocks noChangeShapeType="1"/>
          </p:cNvSpPr>
          <p:nvPr/>
        </p:nvSpPr>
        <p:spPr bwMode="auto">
          <a:xfrm flipV="1">
            <a:off x="3289300" y="509587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9" name="Line 495"/>
          <p:cNvSpPr>
            <a:spLocks noChangeShapeType="1"/>
          </p:cNvSpPr>
          <p:nvPr/>
        </p:nvSpPr>
        <p:spPr bwMode="auto">
          <a:xfrm flipV="1">
            <a:off x="3298825" y="5092700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0" name="Line 496"/>
          <p:cNvSpPr>
            <a:spLocks noChangeShapeType="1"/>
          </p:cNvSpPr>
          <p:nvPr/>
        </p:nvSpPr>
        <p:spPr bwMode="auto">
          <a:xfrm flipV="1">
            <a:off x="3306763" y="50911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1" name="Line 497"/>
          <p:cNvSpPr>
            <a:spLocks noChangeShapeType="1"/>
          </p:cNvSpPr>
          <p:nvPr/>
        </p:nvSpPr>
        <p:spPr bwMode="auto">
          <a:xfrm flipV="1">
            <a:off x="3317875" y="5087938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2" name="Line 498"/>
          <p:cNvSpPr>
            <a:spLocks noChangeShapeType="1"/>
          </p:cNvSpPr>
          <p:nvPr/>
        </p:nvSpPr>
        <p:spPr bwMode="auto">
          <a:xfrm flipV="1">
            <a:off x="3327400" y="508317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3" name="Line 499"/>
          <p:cNvSpPr>
            <a:spLocks noChangeShapeType="1"/>
          </p:cNvSpPr>
          <p:nvPr/>
        </p:nvSpPr>
        <p:spPr bwMode="auto">
          <a:xfrm flipV="1">
            <a:off x="3336925" y="508158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4" name="Line 500"/>
          <p:cNvSpPr>
            <a:spLocks noChangeShapeType="1"/>
          </p:cNvSpPr>
          <p:nvPr/>
        </p:nvSpPr>
        <p:spPr bwMode="auto">
          <a:xfrm flipV="1">
            <a:off x="3344863" y="507682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5" name="Line 501"/>
          <p:cNvSpPr>
            <a:spLocks noChangeShapeType="1"/>
          </p:cNvSpPr>
          <p:nvPr/>
        </p:nvSpPr>
        <p:spPr bwMode="auto">
          <a:xfrm flipV="1">
            <a:off x="3357563" y="507523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" name="Line 502"/>
          <p:cNvSpPr>
            <a:spLocks noChangeShapeType="1"/>
          </p:cNvSpPr>
          <p:nvPr/>
        </p:nvSpPr>
        <p:spPr bwMode="auto">
          <a:xfrm flipV="1">
            <a:off x="3367088" y="507047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7" name="Line 503"/>
          <p:cNvSpPr>
            <a:spLocks noChangeShapeType="1"/>
          </p:cNvSpPr>
          <p:nvPr/>
        </p:nvSpPr>
        <p:spPr bwMode="auto">
          <a:xfrm flipV="1">
            <a:off x="3376613" y="506888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8" name="Line 504"/>
          <p:cNvSpPr>
            <a:spLocks noChangeShapeType="1"/>
          </p:cNvSpPr>
          <p:nvPr/>
        </p:nvSpPr>
        <p:spPr bwMode="auto">
          <a:xfrm flipV="1">
            <a:off x="3386138" y="5065713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9" name="Line 505"/>
          <p:cNvSpPr>
            <a:spLocks noChangeShapeType="1"/>
          </p:cNvSpPr>
          <p:nvPr/>
        </p:nvSpPr>
        <p:spPr bwMode="auto">
          <a:xfrm flipV="1">
            <a:off x="3395663" y="506253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0" name="Line 506"/>
          <p:cNvSpPr>
            <a:spLocks noChangeShapeType="1"/>
          </p:cNvSpPr>
          <p:nvPr/>
        </p:nvSpPr>
        <p:spPr bwMode="auto">
          <a:xfrm flipV="1">
            <a:off x="3403600" y="50561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1" name="Line 507"/>
          <p:cNvSpPr>
            <a:spLocks noChangeShapeType="1"/>
          </p:cNvSpPr>
          <p:nvPr/>
        </p:nvSpPr>
        <p:spPr bwMode="auto">
          <a:xfrm flipV="1">
            <a:off x="3416300" y="505142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2" name="Line 508"/>
          <p:cNvSpPr>
            <a:spLocks noChangeShapeType="1"/>
          </p:cNvSpPr>
          <p:nvPr/>
        </p:nvSpPr>
        <p:spPr bwMode="auto">
          <a:xfrm flipV="1">
            <a:off x="3425825" y="504983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3" name="Line 509"/>
          <p:cNvSpPr>
            <a:spLocks noChangeShapeType="1"/>
          </p:cNvSpPr>
          <p:nvPr/>
        </p:nvSpPr>
        <p:spPr bwMode="auto">
          <a:xfrm flipV="1">
            <a:off x="3433763" y="504507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4" name="Line 510"/>
          <p:cNvSpPr>
            <a:spLocks noChangeShapeType="1"/>
          </p:cNvSpPr>
          <p:nvPr/>
        </p:nvSpPr>
        <p:spPr bwMode="auto">
          <a:xfrm flipV="1">
            <a:off x="3441700" y="50403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5" name="Line 511"/>
          <p:cNvSpPr>
            <a:spLocks noChangeShapeType="1"/>
          </p:cNvSpPr>
          <p:nvPr/>
        </p:nvSpPr>
        <p:spPr bwMode="auto">
          <a:xfrm flipV="1">
            <a:off x="3454400" y="503872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" name="Line 512"/>
          <p:cNvSpPr>
            <a:spLocks noChangeShapeType="1"/>
          </p:cNvSpPr>
          <p:nvPr/>
        </p:nvSpPr>
        <p:spPr bwMode="auto">
          <a:xfrm flipV="1">
            <a:off x="3463925" y="503237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" name="Line 513"/>
          <p:cNvSpPr>
            <a:spLocks noChangeShapeType="1"/>
          </p:cNvSpPr>
          <p:nvPr/>
        </p:nvSpPr>
        <p:spPr bwMode="auto">
          <a:xfrm flipV="1">
            <a:off x="3471863" y="50276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" name="Line 514"/>
          <p:cNvSpPr>
            <a:spLocks noChangeShapeType="1"/>
          </p:cNvSpPr>
          <p:nvPr/>
        </p:nvSpPr>
        <p:spPr bwMode="auto">
          <a:xfrm flipV="1">
            <a:off x="3482975" y="5022850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" name="Line 515"/>
          <p:cNvSpPr>
            <a:spLocks noChangeShapeType="1"/>
          </p:cNvSpPr>
          <p:nvPr/>
        </p:nvSpPr>
        <p:spPr bwMode="auto">
          <a:xfrm flipV="1">
            <a:off x="3492500" y="501808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" name="Line 516"/>
          <p:cNvSpPr>
            <a:spLocks noChangeShapeType="1"/>
          </p:cNvSpPr>
          <p:nvPr/>
        </p:nvSpPr>
        <p:spPr bwMode="auto">
          <a:xfrm flipV="1">
            <a:off x="3500438" y="50133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1" name="Line 517"/>
          <p:cNvSpPr>
            <a:spLocks noChangeShapeType="1"/>
          </p:cNvSpPr>
          <p:nvPr/>
        </p:nvSpPr>
        <p:spPr bwMode="auto">
          <a:xfrm flipV="1">
            <a:off x="3513138" y="500697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2" name="Line 518"/>
          <p:cNvSpPr>
            <a:spLocks noChangeShapeType="1"/>
          </p:cNvSpPr>
          <p:nvPr/>
        </p:nvSpPr>
        <p:spPr bwMode="auto">
          <a:xfrm flipV="1">
            <a:off x="3522663" y="5002213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3" name="Line 519"/>
          <p:cNvSpPr>
            <a:spLocks noChangeShapeType="1"/>
          </p:cNvSpPr>
          <p:nvPr/>
        </p:nvSpPr>
        <p:spPr bwMode="auto">
          <a:xfrm flipV="1">
            <a:off x="3530600" y="499745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" name="Line 520"/>
          <p:cNvSpPr>
            <a:spLocks noChangeShapeType="1"/>
          </p:cNvSpPr>
          <p:nvPr/>
        </p:nvSpPr>
        <p:spPr bwMode="auto">
          <a:xfrm flipV="1">
            <a:off x="3541713" y="4991100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" name="Line 521"/>
          <p:cNvSpPr>
            <a:spLocks noChangeShapeType="1"/>
          </p:cNvSpPr>
          <p:nvPr/>
        </p:nvSpPr>
        <p:spPr bwMode="auto">
          <a:xfrm flipV="1">
            <a:off x="3551238" y="4986338"/>
            <a:ext cx="793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" name="Line 522"/>
          <p:cNvSpPr>
            <a:spLocks noChangeShapeType="1"/>
          </p:cNvSpPr>
          <p:nvPr/>
        </p:nvSpPr>
        <p:spPr bwMode="auto">
          <a:xfrm flipV="1">
            <a:off x="3560763" y="4979988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7" name="Line 523"/>
          <p:cNvSpPr>
            <a:spLocks noChangeShapeType="1"/>
          </p:cNvSpPr>
          <p:nvPr/>
        </p:nvSpPr>
        <p:spPr bwMode="auto">
          <a:xfrm flipV="1">
            <a:off x="3568700" y="49752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8" name="Line 524"/>
          <p:cNvSpPr>
            <a:spLocks noChangeShapeType="1"/>
          </p:cNvSpPr>
          <p:nvPr/>
        </p:nvSpPr>
        <p:spPr bwMode="auto">
          <a:xfrm flipV="1">
            <a:off x="3581400" y="4968875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9" name="Line 525"/>
          <p:cNvSpPr>
            <a:spLocks noChangeShapeType="1"/>
          </p:cNvSpPr>
          <p:nvPr/>
        </p:nvSpPr>
        <p:spPr bwMode="auto">
          <a:xfrm flipV="1">
            <a:off x="3589338" y="496252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" name="Line 526"/>
          <p:cNvSpPr>
            <a:spLocks noChangeShapeType="1"/>
          </p:cNvSpPr>
          <p:nvPr/>
        </p:nvSpPr>
        <p:spPr bwMode="auto">
          <a:xfrm flipV="1">
            <a:off x="3597275" y="4957763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" name="Line 527"/>
          <p:cNvSpPr>
            <a:spLocks noChangeShapeType="1"/>
          </p:cNvSpPr>
          <p:nvPr/>
        </p:nvSpPr>
        <p:spPr bwMode="auto">
          <a:xfrm flipV="1">
            <a:off x="3609975" y="4951413"/>
            <a:ext cx="793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" name="Line 528"/>
          <p:cNvSpPr>
            <a:spLocks noChangeShapeType="1"/>
          </p:cNvSpPr>
          <p:nvPr/>
        </p:nvSpPr>
        <p:spPr bwMode="auto">
          <a:xfrm flipV="1">
            <a:off x="3619500" y="4941888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" name="Line 529"/>
          <p:cNvSpPr>
            <a:spLocks noChangeShapeType="1"/>
          </p:cNvSpPr>
          <p:nvPr/>
        </p:nvSpPr>
        <p:spPr bwMode="auto">
          <a:xfrm flipV="1">
            <a:off x="3627438" y="49371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" name="Line 530"/>
          <p:cNvSpPr>
            <a:spLocks noChangeShapeType="1"/>
          </p:cNvSpPr>
          <p:nvPr/>
        </p:nvSpPr>
        <p:spPr bwMode="auto">
          <a:xfrm flipV="1">
            <a:off x="3640138" y="492760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" name="Line 531"/>
          <p:cNvSpPr>
            <a:spLocks noChangeShapeType="1"/>
          </p:cNvSpPr>
          <p:nvPr/>
        </p:nvSpPr>
        <p:spPr bwMode="auto">
          <a:xfrm flipV="1">
            <a:off x="3648075" y="4921250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" name="Line 532"/>
          <p:cNvSpPr>
            <a:spLocks noChangeShapeType="1"/>
          </p:cNvSpPr>
          <p:nvPr/>
        </p:nvSpPr>
        <p:spPr bwMode="auto">
          <a:xfrm flipV="1">
            <a:off x="3657600" y="491490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" name="Line 533"/>
          <p:cNvSpPr>
            <a:spLocks noChangeShapeType="1"/>
          </p:cNvSpPr>
          <p:nvPr/>
        </p:nvSpPr>
        <p:spPr bwMode="auto">
          <a:xfrm flipV="1">
            <a:off x="3665538" y="49053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" name="Line 534"/>
          <p:cNvSpPr>
            <a:spLocks noChangeShapeType="1"/>
          </p:cNvSpPr>
          <p:nvPr/>
        </p:nvSpPr>
        <p:spPr bwMode="auto">
          <a:xfrm flipV="1">
            <a:off x="3678238" y="4899025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" name="Line 535"/>
          <p:cNvSpPr>
            <a:spLocks noChangeShapeType="1"/>
          </p:cNvSpPr>
          <p:nvPr/>
        </p:nvSpPr>
        <p:spPr bwMode="auto">
          <a:xfrm flipV="1">
            <a:off x="3687763" y="488950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" name="Line 536"/>
          <p:cNvSpPr>
            <a:spLocks noChangeShapeType="1"/>
          </p:cNvSpPr>
          <p:nvPr/>
        </p:nvSpPr>
        <p:spPr bwMode="auto">
          <a:xfrm flipV="1">
            <a:off x="3695700" y="487997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" name="Line 537"/>
          <p:cNvSpPr>
            <a:spLocks noChangeShapeType="1"/>
          </p:cNvSpPr>
          <p:nvPr/>
        </p:nvSpPr>
        <p:spPr bwMode="auto">
          <a:xfrm flipV="1">
            <a:off x="3706813" y="4872038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2" name="Line 538"/>
          <p:cNvSpPr>
            <a:spLocks noChangeShapeType="1"/>
          </p:cNvSpPr>
          <p:nvPr/>
        </p:nvSpPr>
        <p:spPr bwMode="auto">
          <a:xfrm flipV="1">
            <a:off x="3716338" y="48641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3" name="Line 539"/>
          <p:cNvSpPr>
            <a:spLocks noChangeShapeType="1"/>
          </p:cNvSpPr>
          <p:nvPr/>
        </p:nvSpPr>
        <p:spPr bwMode="auto">
          <a:xfrm flipV="1">
            <a:off x="3724275" y="48561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4" name="Line 540"/>
          <p:cNvSpPr>
            <a:spLocks noChangeShapeType="1"/>
          </p:cNvSpPr>
          <p:nvPr/>
        </p:nvSpPr>
        <p:spPr bwMode="auto">
          <a:xfrm flipV="1">
            <a:off x="3736975" y="4846638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5" name="Line 541"/>
          <p:cNvSpPr>
            <a:spLocks noChangeShapeType="1"/>
          </p:cNvSpPr>
          <p:nvPr/>
        </p:nvSpPr>
        <p:spPr bwMode="auto">
          <a:xfrm flipV="1">
            <a:off x="3746500" y="4835525"/>
            <a:ext cx="79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6" name="Line 542"/>
          <p:cNvSpPr>
            <a:spLocks noChangeShapeType="1"/>
          </p:cNvSpPr>
          <p:nvPr/>
        </p:nvSpPr>
        <p:spPr bwMode="auto">
          <a:xfrm flipV="1">
            <a:off x="3754438" y="4826000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7" name="Line 543"/>
          <p:cNvSpPr>
            <a:spLocks noChangeShapeType="1"/>
          </p:cNvSpPr>
          <p:nvPr/>
        </p:nvSpPr>
        <p:spPr bwMode="auto">
          <a:xfrm flipV="1">
            <a:off x="3762375" y="48180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8" name="Line 544"/>
          <p:cNvSpPr>
            <a:spLocks noChangeShapeType="1"/>
          </p:cNvSpPr>
          <p:nvPr/>
        </p:nvSpPr>
        <p:spPr bwMode="auto">
          <a:xfrm flipV="1">
            <a:off x="3775075" y="4805363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9" name="Line 545"/>
          <p:cNvSpPr>
            <a:spLocks noChangeShapeType="1"/>
          </p:cNvSpPr>
          <p:nvPr/>
        </p:nvSpPr>
        <p:spPr bwMode="auto">
          <a:xfrm flipV="1">
            <a:off x="3784600" y="4797425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0" name="Line 546"/>
          <p:cNvSpPr>
            <a:spLocks noChangeShapeType="1"/>
          </p:cNvSpPr>
          <p:nvPr/>
        </p:nvSpPr>
        <p:spPr bwMode="auto">
          <a:xfrm flipV="1">
            <a:off x="3792538" y="478472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1" name="Line 547"/>
          <p:cNvSpPr>
            <a:spLocks noChangeShapeType="1"/>
          </p:cNvSpPr>
          <p:nvPr/>
        </p:nvSpPr>
        <p:spPr bwMode="auto">
          <a:xfrm flipV="1">
            <a:off x="3805238" y="477361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2" name="Line 548"/>
          <p:cNvSpPr>
            <a:spLocks noChangeShapeType="1"/>
          </p:cNvSpPr>
          <p:nvPr/>
        </p:nvSpPr>
        <p:spPr bwMode="auto">
          <a:xfrm flipV="1">
            <a:off x="3813175" y="476250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3" name="Line 549"/>
          <p:cNvSpPr>
            <a:spLocks noChangeShapeType="1"/>
          </p:cNvSpPr>
          <p:nvPr/>
        </p:nvSpPr>
        <p:spPr bwMode="auto">
          <a:xfrm flipV="1">
            <a:off x="3821113" y="47513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4" name="Line 550"/>
          <p:cNvSpPr>
            <a:spLocks noChangeShapeType="1"/>
          </p:cNvSpPr>
          <p:nvPr/>
        </p:nvSpPr>
        <p:spPr bwMode="auto">
          <a:xfrm flipV="1">
            <a:off x="3833813" y="4740275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5" name="Line 551"/>
          <p:cNvSpPr>
            <a:spLocks noChangeShapeType="1"/>
          </p:cNvSpPr>
          <p:nvPr/>
        </p:nvSpPr>
        <p:spPr bwMode="auto">
          <a:xfrm flipV="1">
            <a:off x="3843338" y="472916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6" name="Line 552"/>
          <p:cNvSpPr>
            <a:spLocks noChangeShapeType="1"/>
          </p:cNvSpPr>
          <p:nvPr/>
        </p:nvSpPr>
        <p:spPr bwMode="auto">
          <a:xfrm flipV="1">
            <a:off x="3851275" y="471805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7" name="Line 553"/>
          <p:cNvSpPr>
            <a:spLocks noChangeShapeType="1"/>
          </p:cNvSpPr>
          <p:nvPr/>
        </p:nvSpPr>
        <p:spPr bwMode="auto">
          <a:xfrm flipV="1">
            <a:off x="3863975" y="470535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8" name="Line 554"/>
          <p:cNvSpPr>
            <a:spLocks noChangeShapeType="1"/>
          </p:cNvSpPr>
          <p:nvPr/>
        </p:nvSpPr>
        <p:spPr bwMode="auto">
          <a:xfrm flipV="1">
            <a:off x="3871913" y="4691063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9" name="Line 555"/>
          <p:cNvSpPr>
            <a:spLocks noChangeShapeType="1"/>
          </p:cNvSpPr>
          <p:nvPr/>
        </p:nvSpPr>
        <p:spPr bwMode="auto">
          <a:xfrm flipV="1">
            <a:off x="3881438" y="467995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0" name="Line 556"/>
          <p:cNvSpPr>
            <a:spLocks noChangeShapeType="1"/>
          </p:cNvSpPr>
          <p:nvPr/>
        </p:nvSpPr>
        <p:spPr bwMode="auto">
          <a:xfrm flipV="1">
            <a:off x="3889375" y="46688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1" name="Line 557"/>
          <p:cNvSpPr>
            <a:spLocks noChangeShapeType="1"/>
          </p:cNvSpPr>
          <p:nvPr/>
        </p:nvSpPr>
        <p:spPr bwMode="auto">
          <a:xfrm flipV="1">
            <a:off x="3902075" y="4652963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2" name="Line 558"/>
          <p:cNvSpPr>
            <a:spLocks noChangeShapeType="1"/>
          </p:cNvSpPr>
          <p:nvPr/>
        </p:nvSpPr>
        <p:spPr bwMode="auto">
          <a:xfrm flipV="1">
            <a:off x="3911600" y="4641850"/>
            <a:ext cx="79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3" name="Line 559"/>
          <p:cNvSpPr>
            <a:spLocks noChangeShapeType="1"/>
          </p:cNvSpPr>
          <p:nvPr/>
        </p:nvSpPr>
        <p:spPr bwMode="auto">
          <a:xfrm flipV="1">
            <a:off x="3919538" y="4625975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4" name="Line 560"/>
          <p:cNvSpPr>
            <a:spLocks noChangeShapeType="1"/>
          </p:cNvSpPr>
          <p:nvPr/>
        </p:nvSpPr>
        <p:spPr bwMode="auto">
          <a:xfrm flipV="1">
            <a:off x="3927475" y="461486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5" name="Line 561"/>
          <p:cNvSpPr>
            <a:spLocks noChangeShapeType="1"/>
          </p:cNvSpPr>
          <p:nvPr/>
        </p:nvSpPr>
        <p:spPr bwMode="auto">
          <a:xfrm flipV="1">
            <a:off x="3940175" y="459898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6" name="Line 562"/>
          <p:cNvSpPr>
            <a:spLocks noChangeShapeType="1"/>
          </p:cNvSpPr>
          <p:nvPr/>
        </p:nvSpPr>
        <p:spPr bwMode="auto">
          <a:xfrm flipV="1">
            <a:off x="3948113" y="45831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7" name="Line 563"/>
          <p:cNvSpPr>
            <a:spLocks noChangeShapeType="1"/>
          </p:cNvSpPr>
          <p:nvPr/>
        </p:nvSpPr>
        <p:spPr bwMode="auto">
          <a:xfrm flipV="1">
            <a:off x="3960813" y="4568825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8" name="Line 564"/>
          <p:cNvSpPr>
            <a:spLocks noChangeShapeType="1"/>
          </p:cNvSpPr>
          <p:nvPr/>
        </p:nvSpPr>
        <p:spPr bwMode="auto">
          <a:xfrm flipV="1">
            <a:off x="3970338" y="4556125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9" name="Line 565"/>
          <p:cNvSpPr>
            <a:spLocks noChangeShapeType="1"/>
          </p:cNvSpPr>
          <p:nvPr/>
        </p:nvSpPr>
        <p:spPr bwMode="auto">
          <a:xfrm flipV="1">
            <a:off x="3978275" y="4540250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0" name="Line 566"/>
          <p:cNvSpPr>
            <a:spLocks noChangeShapeType="1"/>
          </p:cNvSpPr>
          <p:nvPr/>
        </p:nvSpPr>
        <p:spPr bwMode="auto">
          <a:xfrm flipV="1">
            <a:off x="3986213" y="452437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1" name="Line 567"/>
          <p:cNvSpPr>
            <a:spLocks noChangeShapeType="1"/>
          </p:cNvSpPr>
          <p:nvPr/>
        </p:nvSpPr>
        <p:spPr bwMode="auto">
          <a:xfrm flipV="1">
            <a:off x="3998913" y="450850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2" name="Line 568"/>
          <p:cNvSpPr>
            <a:spLocks noChangeShapeType="1"/>
          </p:cNvSpPr>
          <p:nvPr/>
        </p:nvSpPr>
        <p:spPr bwMode="auto">
          <a:xfrm flipV="1">
            <a:off x="4008438" y="4492625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3" name="Line 569"/>
          <p:cNvSpPr>
            <a:spLocks noChangeShapeType="1"/>
          </p:cNvSpPr>
          <p:nvPr/>
        </p:nvSpPr>
        <p:spPr bwMode="auto">
          <a:xfrm flipV="1">
            <a:off x="4016375" y="447675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4" name="Line 570"/>
          <p:cNvSpPr>
            <a:spLocks noChangeShapeType="1"/>
          </p:cNvSpPr>
          <p:nvPr/>
        </p:nvSpPr>
        <p:spPr bwMode="auto">
          <a:xfrm flipV="1">
            <a:off x="4027488" y="4459288"/>
            <a:ext cx="635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5" name="Line 571"/>
          <p:cNvSpPr>
            <a:spLocks noChangeShapeType="1"/>
          </p:cNvSpPr>
          <p:nvPr/>
        </p:nvSpPr>
        <p:spPr bwMode="auto">
          <a:xfrm flipV="1">
            <a:off x="4037013" y="4443413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Line 572"/>
          <p:cNvSpPr>
            <a:spLocks noChangeShapeType="1"/>
          </p:cNvSpPr>
          <p:nvPr/>
        </p:nvSpPr>
        <p:spPr bwMode="auto">
          <a:xfrm flipV="1">
            <a:off x="4044950" y="442436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Line 573"/>
          <p:cNvSpPr>
            <a:spLocks noChangeShapeType="1"/>
          </p:cNvSpPr>
          <p:nvPr/>
        </p:nvSpPr>
        <p:spPr bwMode="auto">
          <a:xfrm flipV="1">
            <a:off x="4057650" y="4410075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Line 574"/>
          <p:cNvSpPr>
            <a:spLocks noChangeShapeType="1"/>
          </p:cNvSpPr>
          <p:nvPr/>
        </p:nvSpPr>
        <p:spPr bwMode="auto">
          <a:xfrm flipV="1">
            <a:off x="4067175" y="4391025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9" name="Line 575"/>
          <p:cNvSpPr>
            <a:spLocks noChangeShapeType="1"/>
          </p:cNvSpPr>
          <p:nvPr/>
        </p:nvSpPr>
        <p:spPr bwMode="auto">
          <a:xfrm flipV="1">
            <a:off x="4075113" y="437356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0" name="Line 576"/>
          <p:cNvSpPr>
            <a:spLocks noChangeShapeType="1"/>
          </p:cNvSpPr>
          <p:nvPr/>
        </p:nvSpPr>
        <p:spPr bwMode="auto">
          <a:xfrm flipV="1">
            <a:off x="4086225" y="4356100"/>
            <a:ext cx="63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1" name="Line 577"/>
          <p:cNvSpPr>
            <a:spLocks noChangeShapeType="1"/>
          </p:cNvSpPr>
          <p:nvPr/>
        </p:nvSpPr>
        <p:spPr bwMode="auto">
          <a:xfrm flipV="1">
            <a:off x="4095750" y="4337050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2" name="Line 578"/>
          <p:cNvSpPr>
            <a:spLocks noChangeShapeType="1"/>
          </p:cNvSpPr>
          <p:nvPr/>
        </p:nvSpPr>
        <p:spPr bwMode="auto">
          <a:xfrm flipV="1">
            <a:off x="4105275" y="4319588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3" name="Line 579"/>
          <p:cNvSpPr>
            <a:spLocks noChangeShapeType="1"/>
          </p:cNvSpPr>
          <p:nvPr/>
        </p:nvSpPr>
        <p:spPr bwMode="auto">
          <a:xfrm flipV="1">
            <a:off x="4113213" y="430212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4" name="Line 580"/>
          <p:cNvSpPr>
            <a:spLocks noChangeShapeType="1"/>
          </p:cNvSpPr>
          <p:nvPr/>
        </p:nvSpPr>
        <p:spPr bwMode="auto">
          <a:xfrm flipV="1">
            <a:off x="4125913" y="4283075"/>
            <a:ext cx="7937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5" name="Line 581"/>
          <p:cNvSpPr>
            <a:spLocks noChangeShapeType="1"/>
          </p:cNvSpPr>
          <p:nvPr/>
        </p:nvSpPr>
        <p:spPr bwMode="auto">
          <a:xfrm flipV="1">
            <a:off x="4135438" y="4264025"/>
            <a:ext cx="7937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6" name="Line 582"/>
          <p:cNvSpPr>
            <a:spLocks noChangeShapeType="1"/>
          </p:cNvSpPr>
          <p:nvPr/>
        </p:nvSpPr>
        <p:spPr bwMode="auto">
          <a:xfrm flipV="1">
            <a:off x="4143375" y="4244975"/>
            <a:ext cx="63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7" name="Line 583"/>
          <p:cNvSpPr>
            <a:spLocks noChangeShapeType="1"/>
          </p:cNvSpPr>
          <p:nvPr/>
        </p:nvSpPr>
        <p:spPr bwMode="auto">
          <a:xfrm flipV="1">
            <a:off x="4151313" y="422592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8" name="Line 584"/>
          <p:cNvSpPr>
            <a:spLocks noChangeShapeType="1"/>
          </p:cNvSpPr>
          <p:nvPr/>
        </p:nvSpPr>
        <p:spPr bwMode="auto">
          <a:xfrm flipV="1">
            <a:off x="4164013" y="4206875"/>
            <a:ext cx="7937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9" name="Line 585"/>
          <p:cNvSpPr>
            <a:spLocks noChangeShapeType="1"/>
          </p:cNvSpPr>
          <p:nvPr/>
        </p:nvSpPr>
        <p:spPr bwMode="auto">
          <a:xfrm flipV="1">
            <a:off x="4171950" y="4184650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0" name="Line 586"/>
          <p:cNvSpPr>
            <a:spLocks noChangeShapeType="1"/>
          </p:cNvSpPr>
          <p:nvPr/>
        </p:nvSpPr>
        <p:spPr bwMode="auto">
          <a:xfrm flipV="1">
            <a:off x="4184650" y="4167188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1" name="Line 587"/>
          <p:cNvSpPr>
            <a:spLocks noChangeShapeType="1"/>
          </p:cNvSpPr>
          <p:nvPr/>
        </p:nvSpPr>
        <p:spPr bwMode="auto">
          <a:xfrm flipV="1">
            <a:off x="4192588" y="4146550"/>
            <a:ext cx="635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2" name="Line 588"/>
          <p:cNvSpPr>
            <a:spLocks noChangeShapeType="1"/>
          </p:cNvSpPr>
          <p:nvPr/>
        </p:nvSpPr>
        <p:spPr bwMode="auto">
          <a:xfrm flipV="1">
            <a:off x="4202113" y="4125913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3" name="Line 589"/>
          <p:cNvSpPr>
            <a:spLocks noChangeShapeType="1"/>
          </p:cNvSpPr>
          <p:nvPr/>
        </p:nvSpPr>
        <p:spPr bwMode="auto">
          <a:xfrm flipV="1">
            <a:off x="4210050" y="4105275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4" name="Line 590"/>
          <p:cNvSpPr>
            <a:spLocks noChangeShapeType="1"/>
          </p:cNvSpPr>
          <p:nvPr/>
        </p:nvSpPr>
        <p:spPr bwMode="auto">
          <a:xfrm flipV="1">
            <a:off x="4222750" y="4087813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5" name="Line 591"/>
          <p:cNvSpPr>
            <a:spLocks noChangeShapeType="1"/>
          </p:cNvSpPr>
          <p:nvPr/>
        </p:nvSpPr>
        <p:spPr bwMode="auto">
          <a:xfrm flipV="1">
            <a:off x="4232275" y="4065588"/>
            <a:ext cx="793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6" name="Line 592"/>
          <p:cNvSpPr>
            <a:spLocks noChangeShapeType="1"/>
          </p:cNvSpPr>
          <p:nvPr/>
        </p:nvSpPr>
        <p:spPr bwMode="auto">
          <a:xfrm flipV="1">
            <a:off x="4240213" y="4044950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7" name="Line 593"/>
          <p:cNvSpPr>
            <a:spLocks noChangeShapeType="1"/>
          </p:cNvSpPr>
          <p:nvPr/>
        </p:nvSpPr>
        <p:spPr bwMode="auto">
          <a:xfrm flipV="1">
            <a:off x="4251325" y="4024313"/>
            <a:ext cx="635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" name="Line 594"/>
          <p:cNvSpPr>
            <a:spLocks noChangeShapeType="1"/>
          </p:cNvSpPr>
          <p:nvPr/>
        </p:nvSpPr>
        <p:spPr bwMode="auto">
          <a:xfrm flipV="1">
            <a:off x="4260850" y="4005263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9" name="Line 595"/>
          <p:cNvSpPr>
            <a:spLocks noChangeShapeType="1"/>
          </p:cNvSpPr>
          <p:nvPr/>
        </p:nvSpPr>
        <p:spPr bwMode="auto">
          <a:xfrm flipV="1">
            <a:off x="4268788" y="398303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0" name="Line 596"/>
          <p:cNvSpPr>
            <a:spLocks noChangeShapeType="1"/>
          </p:cNvSpPr>
          <p:nvPr/>
        </p:nvSpPr>
        <p:spPr bwMode="auto">
          <a:xfrm flipV="1">
            <a:off x="4281488" y="3962400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1" name="Line 597"/>
          <p:cNvSpPr>
            <a:spLocks noChangeShapeType="1"/>
          </p:cNvSpPr>
          <p:nvPr/>
        </p:nvSpPr>
        <p:spPr bwMode="auto">
          <a:xfrm flipV="1">
            <a:off x="4291013" y="3941763"/>
            <a:ext cx="793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2" name="Line 598"/>
          <p:cNvSpPr>
            <a:spLocks noChangeShapeType="1"/>
          </p:cNvSpPr>
          <p:nvPr/>
        </p:nvSpPr>
        <p:spPr bwMode="auto">
          <a:xfrm flipV="1">
            <a:off x="4298950" y="391953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3" name="Line 599"/>
          <p:cNvSpPr>
            <a:spLocks noChangeShapeType="1"/>
          </p:cNvSpPr>
          <p:nvPr/>
        </p:nvSpPr>
        <p:spPr bwMode="auto">
          <a:xfrm flipV="1">
            <a:off x="4310063" y="3902075"/>
            <a:ext cx="63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4" name="Line 600"/>
          <p:cNvSpPr>
            <a:spLocks noChangeShapeType="1"/>
          </p:cNvSpPr>
          <p:nvPr/>
        </p:nvSpPr>
        <p:spPr bwMode="auto">
          <a:xfrm flipV="1">
            <a:off x="4319588" y="3876675"/>
            <a:ext cx="7937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5" name="Line 601"/>
          <p:cNvSpPr>
            <a:spLocks noChangeShapeType="1"/>
          </p:cNvSpPr>
          <p:nvPr/>
        </p:nvSpPr>
        <p:spPr bwMode="auto">
          <a:xfrm flipV="1">
            <a:off x="4329113" y="3859213"/>
            <a:ext cx="7937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6" name="Line 602"/>
          <p:cNvSpPr>
            <a:spLocks noChangeShapeType="1"/>
          </p:cNvSpPr>
          <p:nvPr/>
        </p:nvSpPr>
        <p:spPr bwMode="auto">
          <a:xfrm flipV="1">
            <a:off x="4337050" y="383698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7" name="Line 603"/>
          <p:cNvSpPr>
            <a:spLocks noChangeShapeType="1"/>
          </p:cNvSpPr>
          <p:nvPr/>
        </p:nvSpPr>
        <p:spPr bwMode="auto">
          <a:xfrm flipV="1">
            <a:off x="4349750" y="3816350"/>
            <a:ext cx="7938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8" name="Line 604"/>
          <p:cNvSpPr>
            <a:spLocks noChangeShapeType="1"/>
          </p:cNvSpPr>
          <p:nvPr/>
        </p:nvSpPr>
        <p:spPr bwMode="auto">
          <a:xfrm flipV="1">
            <a:off x="4357688" y="3794125"/>
            <a:ext cx="635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9" name="Line 605"/>
          <p:cNvSpPr>
            <a:spLocks noChangeShapeType="1"/>
          </p:cNvSpPr>
          <p:nvPr/>
        </p:nvSpPr>
        <p:spPr bwMode="auto">
          <a:xfrm flipV="1">
            <a:off x="4367213" y="3773488"/>
            <a:ext cx="793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0" name="Line 606"/>
          <p:cNvSpPr>
            <a:spLocks noChangeShapeType="1"/>
          </p:cNvSpPr>
          <p:nvPr/>
        </p:nvSpPr>
        <p:spPr bwMode="auto">
          <a:xfrm flipV="1">
            <a:off x="4375150" y="3751263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1" name="Line 607"/>
          <p:cNvSpPr>
            <a:spLocks noChangeShapeType="1"/>
          </p:cNvSpPr>
          <p:nvPr/>
        </p:nvSpPr>
        <p:spPr bwMode="auto">
          <a:xfrm flipV="1">
            <a:off x="4387850" y="3733800"/>
            <a:ext cx="7938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2" name="Line 608"/>
          <p:cNvSpPr>
            <a:spLocks noChangeShapeType="1"/>
          </p:cNvSpPr>
          <p:nvPr/>
        </p:nvSpPr>
        <p:spPr bwMode="auto">
          <a:xfrm flipV="1">
            <a:off x="4395788" y="3711575"/>
            <a:ext cx="952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3" name="Line 609"/>
          <p:cNvSpPr>
            <a:spLocks noChangeShapeType="1"/>
          </p:cNvSpPr>
          <p:nvPr/>
        </p:nvSpPr>
        <p:spPr bwMode="auto">
          <a:xfrm flipV="1">
            <a:off x="4408488" y="3689350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4" name="Line 610"/>
          <p:cNvSpPr>
            <a:spLocks noChangeShapeType="1"/>
          </p:cNvSpPr>
          <p:nvPr/>
        </p:nvSpPr>
        <p:spPr bwMode="auto">
          <a:xfrm flipV="1">
            <a:off x="4416425" y="3668713"/>
            <a:ext cx="635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5" name="Line 611"/>
          <p:cNvSpPr>
            <a:spLocks noChangeShapeType="1"/>
          </p:cNvSpPr>
          <p:nvPr/>
        </p:nvSpPr>
        <p:spPr bwMode="auto">
          <a:xfrm flipV="1">
            <a:off x="4425950" y="3648075"/>
            <a:ext cx="793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6" name="Line 612"/>
          <p:cNvSpPr>
            <a:spLocks noChangeShapeType="1"/>
          </p:cNvSpPr>
          <p:nvPr/>
        </p:nvSpPr>
        <p:spPr bwMode="auto">
          <a:xfrm flipV="1">
            <a:off x="4433888" y="3630613"/>
            <a:ext cx="95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7" name="Line 613"/>
          <p:cNvSpPr>
            <a:spLocks noChangeShapeType="1"/>
          </p:cNvSpPr>
          <p:nvPr/>
        </p:nvSpPr>
        <p:spPr bwMode="auto">
          <a:xfrm flipV="1">
            <a:off x="4446588" y="3608388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" name="Line 614"/>
          <p:cNvSpPr>
            <a:spLocks noChangeShapeType="1"/>
          </p:cNvSpPr>
          <p:nvPr/>
        </p:nvSpPr>
        <p:spPr bwMode="auto">
          <a:xfrm flipV="1">
            <a:off x="4456113" y="3587750"/>
            <a:ext cx="7937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" name="Line 615"/>
          <p:cNvSpPr>
            <a:spLocks noChangeShapeType="1"/>
          </p:cNvSpPr>
          <p:nvPr/>
        </p:nvSpPr>
        <p:spPr bwMode="auto">
          <a:xfrm flipV="1">
            <a:off x="4464050" y="3565525"/>
            <a:ext cx="635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" name="Line 616"/>
          <p:cNvSpPr>
            <a:spLocks noChangeShapeType="1"/>
          </p:cNvSpPr>
          <p:nvPr/>
        </p:nvSpPr>
        <p:spPr bwMode="auto">
          <a:xfrm flipV="1">
            <a:off x="4471988" y="354488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" name="Line 617"/>
          <p:cNvSpPr>
            <a:spLocks noChangeShapeType="1"/>
          </p:cNvSpPr>
          <p:nvPr/>
        </p:nvSpPr>
        <p:spPr bwMode="auto">
          <a:xfrm flipV="1">
            <a:off x="4484688" y="3527425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2" name="Line 618"/>
          <p:cNvSpPr>
            <a:spLocks noChangeShapeType="1"/>
          </p:cNvSpPr>
          <p:nvPr/>
        </p:nvSpPr>
        <p:spPr bwMode="auto">
          <a:xfrm flipV="1">
            <a:off x="4494213" y="3506788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3" name="Line 619"/>
          <p:cNvSpPr>
            <a:spLocks noChangeShapeType="1"/>
          </p:cNvSpPr>
          <p:nvPr/>
        </p:nvSpPr>
        <p:spPr bwMode="auto">
          <a:xfrm flipV="1">
            <a:off x="4502150" y="348932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4" name="Line 620"/>
          <p:cNvSpPr>
            <a:spLocks noChangeShapeType="1"/>
          </p:cNvSpPr>
          <p:nvPr/>
        </p:nvSpPr>
        <p:spPr bwMode="auto">
          <a:xfrm flipV="1">
            <a:off x="4514850" y="3467100"/>
            <a:ext cx="793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5" name="Line 621"/>
          <p:cNvSpPr>
            <a:spLocks noChangeShapeType="1"/>
          </p:cNvSpPr>
          <p:nvPr/>
        </p:nvSpPr>
        <p:spPr bwMode="auto">
          <a:xfrm flipV="1">
            <a:off x="4522788" y="3449638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6" name="Line 622"/>
          <p:cNvSpPr>
            <a:spLocks noChangeShapeType="1"/>
          </p:cNvSpPr>
          <p:nvPr/>
        </p:nvSpPr>
        <p:spPr bwMode="auto">
          <a:xfrm flipV="1">
            <a:off x="4530725" y="3429000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7" name="Line 623"/>
          <p:cNvSpPr>
            <a:spLocks noChangeShapeType="1"/>
          </p:cNvSpPr>
          <p:nvPr/>
        </p:nvSpPr>
        <p:spPr bwMode="auto">
          <a:xfrm flipV="1">
            <a:off x="4543425" y="3411538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8" name="Line 624"/>
          <p:cNvSpPr>
            <a:spLocks noChangeShapeType="1"/>
          </p:cNvSpPr>
          <p:nvPr/>
        </p:nvSpPr>
        <p:spPr bwMode="auto">
          <a:xfrm flipV="1">
            <a:off x="4552950" y="3390900"/>
            <a:ext cx="793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9" name="Line 625"/>
          <p:cNvSpPr>
            <a:spLocks noChangeShapeType="1"/>
          </p:cNvSpPr>
          <p:nvPr/>
        </p:nvSpPr>
        <p:spPr bwMode="auto">
          <a:xfrm flipV="1">
            <a:off x="4560888" y="337343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0" name="Line 626"/>
          <p:cNvSpPr>
            <a:spLocks noChangeShapeType="1"/>
          </p:cNvSpPr>
          <p:nvPr/>
        </p:nvSpPr>
        <p:spPr bwMode="auto">
          <a:xfrm flipV="1">
            <a:off x="4573588" y="3355975"/>
            <a:ext cx="7937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1" name="Line 627"/>
          <p:cNvSpPr>
            <a:spLocks noChangeShapeType="1"/>
          </p:cNvSpPr>
          <p:nvPr/>
        </p:nvSpPr>
        <p:spPr bwMode="auto">
          <a:xfrm flipV="1">
            <a:off x="4581525" y="3336925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2" name="Line 628"/>
          <p:cNvSpPr>
            <a:spLocks noChangeShapeType="1"/>
          </p:cNvSpPr>
          <p:nvPr/>
        </p:nvSpPr>
        <p:spPr bwMode="auto">
          <a:xfrm flipV="1">
            <a:off x="4591050" y="3319463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3" name="Line 629"/>
          <p:cNvSpPr>
            <a:spLocks noChangeShapeType="1"/>
          </p:cNvSpPr>
          <p:nvPr/>
        </p:nvSpPr>
        <p:spPr bwMode="auto">
          <a:xfrm flipV="1">
            <a:off x="4598988" y="330200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4" name="Line 630"/>
          <p:cNvSpPr>
            <a:spLocks noChangeShapeType="1"/>
          </p:cNvSpPr>
          <p:nvPr/>
        </p:nvSpPr>
        <p:spPr bwMode="auto">
          <a:xfrm flipV="1">
            <a:off x="4611688" y="3282950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5" name="Line 631"/>
          <p:cNvSpPr>
            <a:spLocks noChangeShapeType="1"/>
          </p:cNvSpPr>
          <p:nvPr/>
        </p:nvSpPr>
        <p:spPr bwMode="auto">
          <a:xfrm flipV="1">
            <a:off x="4619625" y="32686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6" name="Line 632"/>
          <p:cNvSpPr>
            <a:spLocks noChangeShapeType="1"/>
          </p:cNvSpPr>
          <p:nvPr/>
        </p:nvSpPr>
        <p:spPr bwMode="auto">
          <a:xfrm flipV="1">
            <a:off x="4630738" y="3249613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7" name="Line 633"/>
          <p:cNvSpPr>
            <a:spLocks noChangeShapeType="1"/>
          </p:cNvSpPr>
          <p:nvPr/>
        </p:nvSpPr>
        <p:spPr bwMode="auto">
          <a:xfrm flipV="1">
            <a:off x="4640263" y="3232150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8" name="Line 634"/>
          <p:cNvSpPr>
            <a:spLocks noChangeShapeType="1"/>
          </p:cNvSpPr>
          <p:nvPr/>
        </p:nvSpPr>
        <p:spPr bwMode="auto">
          <a:xfrm flipV="1">
            <a:off x="4649788" y="3217863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19" name="Line 635"/>
          <p:cNvSpPr>
            <a:spLocks noChangeShapeType="1"/>
          </p:cNvSpPr>
          <p:nvPr/>
        </p:nvSpPr>
        <p:spPr bwMode="auto">
          <a:xfrm flipV="1">
            <a:off x="4657725" y="32019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0" name="Line 636"/>
          <p:cNvSpPr>
            <a:spLocks noChangeShapeType="1"/>
          </p:cNvSpPr>
          <p:nvPr/>
        </p:nvSpPr>
        <p:spPr bwMode="auto">
          <a:xfrm flipV="1">
            <a:off x="4670425" y="3186113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1" name="Line 637"/>
          <p:cNvSpPr>
            <a:spLocks noChangeShapeType="1"/>
          </p:cNvSpPr>
          <p:nvPr/>
        </p:nvSpPr>
        <p:spPr bwMode="auto">
          <a:xfrm flipV="1">
            <a:off x="4679950" y="317023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2" name="Line 638"/>
          <p:cNvSpPr>
            <a:spLocks noChangeShapeType="1"/>
          </p:cNvSpPr>
          <p:nvPr/>
        </p:nvSpPr>
        <p:spPr bwMode="auto">
          <a:xfrm flipV="1">
            <a:off x="4687888" y="3154363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3" name="Line 639"/>
          <p:cNvSpPr>
            <a:spLocks noChangeShapeType="1"/>
          </p:cNvSpPr>
          <p:nvPr/>
        </p:nvSpPr>
        <p:spPr bwMode="auto">
          <a:xfrm flipV="1">
            <a:off x="4695825" y="31384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4" name="Line 640"/>
          <p:cNvSpPr>
            <a:spLocks noChangeShapeType="1"/>
          </p:cNvSpPr>
          <p:nvPr/>
        </p:nvSpPr>
        <p:spPr bwMode="auto">
          <a:xfrm flipV="1">
            <a:off x="4708525" y="3122613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5" name="Line 641"/>
          <p:cNvSpPr>
            <a:spLocks noChangeShapeType="1"/>
          </p:cNvSpPr>
          <p:nvPr/>
        </p:nvSpPr>
        <p:spPr bwMode="auto">
          <a:xfrm flipV="1">
            <a:off x="4718050" y="310673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6" name="Line 642"/>
          <p:cNvSpPr>
            <a:spLocks noChangeShapeType="1"/>
          </p:cNvSpPr>
          <p:nvPr/>
        </p:nvSpPr>
        <p:spPr bwMode="auto">
          <a:xfrm flipV="1">
            <a:off x="4725988" y="309245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7" name="Line 643"/>
          <p:cNvSpPr>
            <a:spLocks noChangeShapeType="1"/>
          </p:cNvSpPr>
          <p:nvPr/>
        </p:nvSpPr>
        <p:spPr bwMode="auto">
          <a:xfrm flipV="1">
            <a:off x="4738688" y="3081338"/>
            <a:ext cx="793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8" name="Line 644"/>
          <p:cNvSpPr>
            <a:spLocks noChangeShapeType="1"/>
          </p:cNvSpPr>
          <p:nvPr/>
        </p:nvSpPr>
        <p:spPr bwMode="auto">
          <a:xfrm flipV="1">
            <a:off x="4746625" y="3065463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29" name="Line 645"/>
          <p:cNvSpPr>
            <a:spLocks noChangeShapeType="1"/>
          </p:cNvSpPr>
          <p:nvPr/>
        </p:nvSpPr>
        <p:spPr bwMode="auto">
          <a:xfrm flipV="1">
            <a:off x="4754563" y="304958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0" name="Line 646"/>
          <p:cNvSpPr>
            <a:spLocks noChangeShapeType="1"/>
          </p:cNvSpPr>
          <p:nvPr/>
        </p:nvSpPr>
        <p:spPr bwMode="auto">
          <a:xfrm flipV="1">
            <a:off x="4767263" y="3038475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1" name="Line 647"/>
          <p:cNvSpPr>
            <a:spLocks noChangeShapeType="1"/>
          </p:cNvSpPr>
          <p:nvPr/>
        </p:nvSpPr>
        <p:spPr bwMode="auto">
          <a:xfrm flipV="1">
            <a:off x="4776788" y="3022600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2" name="Line 648"/>
          <p:cNvSpPr>
            <a:spLocks noChangeShapeType="1"/>
          </p:cNvSpPr>
          <p:nvPr/>
        </p:nvSpPr>
        <p:spPr bwMode="auto">
          <a:xfrm flipV="1">
            <a:off x="4784725" y="301148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3" name="Line 649"/>
          <p:cNvSpPr>
            <a:spLocks noChangeShapeType="1"/>
          </p:cNvSpPr>
          <p:nvPr/>
        </p:nvSpPr>
        <p:spPr bwMode="auto">
          <a:xfrm flipV="1">
            <a:off x="4795838" y="2998788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4" name="Line 650"/>
          <p:cNvSpPr>
            <a:spLocks noChangeShapeType="1"/>
          </p:cNvSpPr>
          <p:nvPr/>
        </p:nvSpPr>
        <p:spPr bwMode="auto">
          <a:xfrm flipV="1">
            <a:off x="4805363" y="2984500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5" name="Line 651"/>
          <p:cNvSpPr>
            <a:spLocks noChangeShapeType="1"/>
          </p:cNvSpPr>
          <p:nvPr/>
        </p:nvSpPr>
        <p:spPr bwMode="auto">
          <a:xfrm flipV="1">
            <a:off x="4814888" y="297338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6" name="Line 652"/>
          <p:cNvSpPr>
            <a:spLocks noChangeShapeType="1"/>
          </p:cNvSpPr>
          <p:nvPr/>
        </p:nvSpPr>
        <p:spPr bwMode="auto">
          <a:xfrm flipV="1">
            <a:off x="4822825" y="296227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7" name="Line 653"/>
          <p:cNvSpPr>
            <a:spLocks noChangeShapeType="1"/>
          </p:cNvSpPr>
          <p:nvPr/>
        </p:nvSpPr>
        <p:spPr bwMode="auto">
          <a:xfrm flipV="1">
            <a:off x="4835525" y="294957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8" name="Line 654"/>
          <p:cNvSpPr>
            <a:spLocks noChangeShapeType="1"/>
          </p:cNvSpPr>
          <p:nvPr/>
        </p:nvSpPr>
        <p:spPr bwMode="auto">
          <a:xfrm flipV="1">
            <a:off x="4843463" y="29384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" name="Line 655"/>
          <p:cNvSpPr>
            <a:spLocks noChangeShapeType="1"/>
          </p:cNvSpPr>
          <p:nvPr/>
        </p:nvSpPr>
        <p:spPr bwMode="auto">
          <a:xfrm flipV="1">
            <a:off x="4854575" y="2927350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0" name="Line 656"/>
          <p:cNvSpPr>
            <a:spLocks noChangeShapeType="1"/>
          </p:cNvSpPr>
          <p:nvPr/>
        </p:nvSpPr>
        <p:spPr bwMode="auto">
          <a:xfrm flipV="1">
            <a:off x="4864100" y="2916238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1" name="Line 657"/>
          <p:cNvSpPr>
            <a:spLocks noChangeShapeType="1"/>
          </p:cNvSpPr>
          <p:nvPr/>
        </p:nvSpPr>
        <p:spPr bwMode="auto">
          <a:xfrm flipV="1">
            <a:off x="4873625" y="290512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2" name="Line 658"/>
          <p:cNvSpPr>
            <a:spLocks noChangeShapeType="1"/>
          </p:cNvSpPr>
          <p:nvPr/>
        </p:nvSpPr>
        <p:spPr bwMode="auto">
          <a:xfrm flipV="1">
            <a:off x="4881563" y="289401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3" name="Line 659"/>
          <p:cNvSpPr>
            <a:spLocks noChangeShapeType="1"/>
          </p:cNvSpPr>
          <p:nvPr/>
        </p:nvSpPr>
        <p:spPr bwMode="auto">
          <a:xfrm flipV="1">
            <a:off x="4894263" y="288448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4" name="Line 660"/>
          <p:cNvSpPr>
            <a:spLocks noChangeShapeType="1"/>
          </p:cNvSpPr>
          <p:nvPr/>
        </p:nvSpPr>
        <p:spPr bwMode="auto">
          <a:xfrm flipV="1">
            <a:off x="4902200" y="2873375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5" name="Line 661"/>
          <p:cNvSpPr>
            <a:spLocks noChangeShapeType="1"/>
          </p:cNvSpPr>
          <p:nvPr/>
        </p:nvSpPr>
        <p:spPr bwMode="auto">
          <a:xfrm flipV="1">
            <a:off x="4911725" y="2865438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6" name="Line 662"/>
          <p:cNvSpPr>
            <a:spLocks noChangeShapeType="1"/>
          </p:cNvSpPr>
          <p:nvPr/>
        </p:nvSpPr>
        <p:spPr bwMode="auto">
          <a:xfrm flipV="1">
            <a:off x="4919663" y="28527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7" name="Line 663"/>
          <p:cNvSpPr>
            <a:spLocks noChangeShapeType="1"/>
          </p:cNvSpPr>
          <p:nvPr/>
        </p:nvSpPr>
        <p:spPr bwMode="auto">
          <a:xfrm flipV="1">
            <a:off x="4932363" y="2844800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8" name="Line 664"/>
          <p:cNvSpPr>
            <a:spLocks noChangeShapeType="1"/>
          </p:cNvSpPr>
          <p:nvPr/>
        </p:nvSpPr>
        <p:spPr bwMode="auto">
          <a:xfrm flipV="1">
            <a:off x="4941888" y="2835275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9" name="Line 665"/>
          <p:cNvSpPr>
            <a:spLocks noChangeShapeType="1"/>
          </p:cNvSpPr>
          <p:nvPr/>
        </p:nvSpPr>
        <p:spPr bwMode="auto">
          <a:xfrm flipV="1">
            <a:off x="4949825" y="282733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0" name="Line 666"/>
          <p:cNvSpPr>
            <a:spLocks noChangeShapeType="1"/>
          </p:cNvSpPr>
          <p:nvPr/>
        </p:nvSpPr>
        <p:spPr bwMode="auto">
          <a:xfrm flipV="1">
            <a:off x="4960938" y="2817813"/>
            <a:ext cx="63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1" name="Line 667"/>
          <p:cNvSpPr>
            <a:spLocks noChangeShapeType="1"/>
          </p:cNvSpPr>
          <p:nvPr/>
        </p:nvSpPr>
        <p:spPr bwMode="auto">
          <a:xfrm flipV="1">
            <a:off x="4970463" y="280828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2" name="Line 668"/>
          <p:cNvSpPr>
            <a:spLocks noChangeShapeType="1"/>
          </p:cNvSpPr>
          <p:nvPr/>
        </p:nvSpPr>
        <p:spPr bwMode="auto">
          <a:xfrm flipV="1">
            <a:off x="4978400" y="280035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3" name="Line 669"/>
          <p:cNvSpPr>
            <a:spLocks noChangeShapeType="1"/>
          </p:cNvSpPr>
          <p:nvPr/>
        </p:nvSpPr>
        <p:spPr bwMode="auto">
          <a:xfrm flipV="1">
            <a:off x="4991100" y="279400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4" name="Line 670"/>
          <p:cNvSpPr>
            <a:spLocks noChangeShapeType="1"/>
          </p:cNvSpPr>
          <p:nvPr/>
        </p:nvSpPr>
        <p:spPr bwMode="auto">
          <a:xfrm flipV="1">
            <a:off x="5000625" y="2784475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5" name="Line 671"/>
          <p:cNvSpPr>
            <a:spLocks noChangeShapeType="1"/>
          </p:cNvSpPr>
          <p:nvPr/>
        </p:nvSpPr>
        <p:spPr bwMode="auto">
          <a:xfrm flipV="1">
            <a:off x="5008563" y="27781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6" name="Line 672"/>
          <p:cNvSpPr>
            <a:spLocks noChangeShapeType="1"/>
          </p:cNvSpPr>
          <p:nvPr/>
        </p:nvSpPr>
        <p:spPr bwMode="auto">
          <a:xfrm flipV="1">
            <a:off x="5019675" y="2768600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7" name="Line 673"/>
          <p:cNvSpPr>
            <a:spLocks noChangeShapeType="1"/>
          </p:cNvSpPr>
          <p:nvPr/>
        </p:nvSpPr>
        <p:spPr bwMode="auto">
          <a:xfrm flipV="1">
            <a:off x="5029200" y="276225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8" name="Line 674"/>
          <p:cNvSpPr>
            <a:spLocks noChangeShapeType="1"/>
          </p:cNvSpPr>
          <p:nvPr/>
        </p:nvSpPr>
        <p:spPr bwMode="auto">
          <a:xfrm flipV="1">
            <a:off x="5038725" y="2755900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9" name="Line 675"/>
          <p:cNvSpPr>
            <a:spLocks noChangeShapeType="1"/>
          </p:cNvSpPr>
          <p:nvPr/>
        </p:nvSpPr>
        <p:spPr bwMode="auto">
          <a:xfrm flipV="1">
            <a:off x="5046663" y="27463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0" name="Line 676"/>
          <p:cNvSpPr>
            <a:spLocks noChangeShapeType="1"/>
          </p:cNvSpPr>
          <p:nvPr/>
        </p:nvSpPr>
        <p:spPr bwMode="auto">
          <a:xfrm flipV="1">
            <a:off x="5059363" y="2740025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1" name="Line 677"/>
          <p:cNvSpPr>
            <a:spLocks noChangeShapeType="1"/>
          </p:cNvSpPr>
          <p:nvPr/>
        </p:nvSpPr>
        <p:spPr bwMode="auto">
          <a:xfrm flipV="1">
            <a:off x="5067300" y="2733675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2" name="Line 678"/>
          <p:cNvSpPr>
            <a:spLocks noChangeShapeType="1"/>
          </p:cNvSpPr>
          <p:nvPr/>
        </p:nvSpPr>
        <p:spPr bwMode="auto">
          <a:xfrm flipV="1">
            <a:off x="5075238" y="27273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3" name="Line 679"/>
          <p:cNvSpPr>
            <a:spLocks noChangeShapeType="1"/>
          </p:cNvSpPr>
          <p:nvPr/>
        </p:nvSpPr>
        <p:spPr bwMode="auto">
          <a:xfrm flipV="1">
            <a:off x="5087938" y="272097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4" name="Line 680"/>
          <p:cNvSpPr>
            <a:spLocks noChangeShapeType="1"/>
          </p:cNvSpPr>
          <p:nvPr/>
        </p:nvSpPr>
        <p:spPr bwMode="auto">
          <a:xfrm flipV="1">
            <a:off x="5097463" y="2713038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5" name="Line 681"/>
          <p:cNvSpPr>
            <a:spLocks noChangeShapeType="1"/>
          </p:cNvSpPr>
          <p:nvPr/>
        </p:nvSpPr>
        <p:spPr bwMode="auto">
          <a:xfrm flipV="1">
            <a:off x="5105400" y="27082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6" name="Line 682"/>
          <p:cNvSpPr>
            <a:spLocks noChangeShapeType="1"/>
          </p:cNvSpPr>
          <p:nvPr/>
        </p:nvSpPr>
        <p:spPr bwMode="auto">
          <a:xfrm flipV="1">
            <a:off x="5118100" y="270192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7" name="Line 683"/>
          <p:cNvSpPr>
            <a:spLocks noChangeShapeType="1"/>
          </p:cNvSpPr>
          <p:nvPr/>
        </p:nvSpPr>
        <p:spPr bwMode="auto">
          <a:xfrm flipV="1">
            <a:off x="5126038" y="2697163"/>
            <a:ext cx="635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8" name="Line 684"/>
          <p:cNvSpPr>
            <a:spLocks noChangeShapeType="1"/>
          </p:cNvSpPr>
          <p:nvPr/>
        </p:nvSpPr>
        <p:spPr bwMode="auto">
          <a:xfrm flipV="1">
            <a:off x="5135563" y="2690813"/>
            <a:ext cx="793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69" name="Line 685"/>
          <p:cNvSpPr>
            <a:spLocks noChangeShapeType="1"/>
          </p:cNvSpPr>
          <p:nvPr/>
        </p:nvSpPr>
        <p:spPr bwMode="auto">
          <a:xfrm flipV="1">
            <a:off x="5143500" y="26844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0" name="Line 686"/>
          <p:cNvSpPr>
            <a:spLocks noChangeShapeType="1"/>
          </p:cNvSpPr>
          <p:nvPr/>
        </p:nvSpPr>
        <p:spPr bwMode="auto">
          <a:xfrm flipV="1">
            <a:off x="5156200" y="2679700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1" name="Line 687"/>
          <p:cNvSpPr>
            <a:spLocks noChangeShapeType="1"/>
          </p:cNvSpPr>
          <p:nvPr/>
        </p:nvSpPr>
        <p:spPr bwMode="auto">
          <a:xfrm flipV="1">
            <a:off x="5165725" y="2674938"/>
            <a:ext cx="793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2" name="Line 688"/>
          <p:cNvSpPr>
            <a:spLocks noChangeShapeType="1"/>
          </p:cNvSpPr>
          <p:nvPr/>
        </p:nvSpPr>
        <p:spPr bwMode="auto">
          <a:xfrm flipV="1">
            <a:off x="5173663" y="26685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3" name="Line 689"/>
          <p:cNvSpPr>
            <a:spLocks noChangeShapeType="1"/>
          </p:cNvSpPr>
          <p:nvPr/>
        </p:nvSpPr>
        <p:spPr bwMode="auto">
          <a:xfrm flipV="1">
            <a:off x="5184775" y="266382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4" name="Line 690"/>
          <p:cNvSpPr>
            <a:spLocks noChangeShapeType="1"/>
          </p:cNvSpPr>
          <p:nvPr/>
        </p:nvSpPr>
        <p:spPr bwMode="auto">
          <a:xfrm flipV="1">
            <a:off x="5194300" y="266223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5" name="Line 691"/>
          <p:cNvSpPr>
            <a:spLocks noChangeShapeType="1"/>
          </p:cNvSpPr>
          <p:nvPr/>
        </p:nvSpPr>
        <p:spPr bwMode="auto">
          <a:xfrm flipV="1">
            <a:off x="5202238" y="26558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6" name="Line 692"/>
          <p:cNvSpPr>
            <a:spLocks noChangeShapeType="1"/>
          </p:cNvSpPr>
          <p:nvPr/>
        </p:nvSpPr>
        <p:spPr bwMode="auto">
          <a:xfrm flipV="1">
            <a:off x="5214938" y="265112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7" name="Line 693"/>
          <p:cNvSpPr>
            <a:spLocks noChangeShapeType="1"/>
          </p:cNvSpPr>
          <p:nvPr/>
        </p:nvSpPr>
        <p:spPr bwMode="auto">
          <a:xfrm flipV="1">
            <a:off x="5224463" y="2646363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8" name="Line 694"/>
          <p:cNvSpPr>
            <a:spLocks noChangeShapeType="1"/>
          </p:cNvSpPr>
          <p:nvPr/>
        </p:nvSpPr>
        <p:spPr bwMode="auto">
          <a:xfrm flipV="1">
            <a:off x="5232400" y="2641600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79" name="Line 695"/>
          <p:cNvSpPr>
            <a:spLocks noChangeShapeType="1"/>
          </p:cNvSpPr>
          <p:nvPr/>
        </p:nvSpPr>
        <p:spPr bwMode="auto">
          <a:xfrm flipV="1">
            <a:off x="5240338" y="26368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0" name="Line 696"/>
          <p:cNvSpPr>
            <a:spLocks noChangeShapeType="1"/>
          </p:cNvSpPr>
          <p:nvPr/>
        </p:nvSpPr>
        <p:spPr bwMode="auto">
          <a:xfrm flipV="1">
            <a:off x="5253038" y="2635250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1" name="Line 697"/>
          <p:cNvSpPr>
            <a:spLocks noChangeShapeType="1"/>
          </p:cNvSpPr>
          <p:nvPr/>
        </p:nvSpPr>
        <p:spPr bwMode="auto">
          <a:xfrm flipV="1">
            <a:off x="5262563" y="2632075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2" name="Line 698"/>
          <p:cNvSpPr>
            <a:spLocks noChangeShapeType="1"/>
          </p:cNvSpPr>
          <p:nvPr/>
        </p:nvSpPr>
        <p:spPr bwMode="auto">
          <a:xfrm flipV="1">
            <a:off x="5270500" y="262572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3" name="Line 699"/>
          <p:cNvSpPr>
            <a:spLocks noChangeShapeType="1"/>
          </p:cNvSpPr>
          <p:nvPr/>
        </p:nvSpPr>
        <p:spPr bwMode="auto">
          <a:xfrm flipV="1">
            <a:off x="5283200" y="262413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4" name="Line 700"/>
          <p:cNvSpPr>
            <a:spLocks noChangeShapeType="1"/>
          </p:cNvSpPr>
          <p:nvPr/>
        </p:nvSpPr>
        <p:spPr bwMode="auto">
          <a:xfrm flipV="1">
            <a:off x="5291138" y="2620963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5" name="Line 701"/>
          <p:cNvSpPr>
            <a:spLocks noChangeShapeType="1"/>
          </p:cNvSpPr>
          <p:nvPr/>
        </p:nvSpPr>
        <p:spPr bwMode="auto">
          <a:xfrm flipV="1">
            <a:off x="5299075" y="26146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6" name="Line 702"/>
          <p:cNvSpPr>
            <a:spLocks noChangeShapeType="1"/>
          </p:cNvSpPr>
          <p:nvPr/>
        </p:nvSpPr>
        <p:spPr bwMode="auto">
          <a:xfrm flipV="1">
            <a:off x="5311775" y="2613025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7" name="Line 703"/>
          <p:cNvSpPr>
            <a:spLocks noChangeShapeType="1"/>
          </p:cNvSpPr>
          <p:nvPr/>
        </p:nvSpPr>
        <p:spPr bwMode="auto">
          <a:xfrm flipV="1">
            <a:off x="5321300" y="260826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8" name="Line 704"/>
          <p:cNvSpPr>
            <a:spLocks noChangeShapeType="1"/>
          </p:cNvSpPr>
          <p:nvPr/>
        </p:nvSpPr>
        <p:spPr bwMode="auto">
          <a:xfrm flipV="1">
            <a:off x="5329238" y="26066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9" name="Line 705"/>
          <p:cNvSpPr>
            <a:spLocks noChangeShapeType="1"/>
          </p:cNvSpPr>
          <p:nvPr/>
        </p:nvSpPr>
        <p:spPr bwMode="auto">
          <a:xfrm flipV="1">
            <a:off x="5340350" y="2601913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0" name="Line 706"/>
          <p:cNvSpPr>
            <a:spLocks noChangeShapeType="1"/>
          </p:cNvSpPr>
          <p:nvPr/>
        </p:nvSpPr>
        <p:spPr bwMode="auto">
          <a:xfrm flipV="1">
            <a:off x="5349875" y="260032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1" name="Line 707"/>
          <p:cNvSpPr>
            <a:spLocks noChangeShapeType="1"/>
          </p:cNvSpPr>
          <p:nvPr/>
        </p:nvSpPr>
        <p:spPr bwMode="auto">
          <a:xfrm flipV="1">
            <a:off x="5359400" y="2597150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2" name="Line 708"/>
          <p:cNvSpPr>
            <a:spLocks noChangeShapeType="1"/>
          </p:cNvSpPr>
          <p:nvPr/>
        </p:nvSpPr>
        <p:spPr bwMode="auto">
          <a:xfrm flipV="1">
            <a:off x="5367338" y="25923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3" name="Line 709"/>
          <p:cNvSpPr>
            <a:spLocks noChangeShapeType="1"/>
          </p:cNvSpPr>
          <p:nvPr/>
        </p:nvSpPr>
        <p:spPr bwMode="auto">
          <a:xfrm flipV="1">
            <a:off x="5380038" y="259080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4" name="Line 710"/>
          <p:cNvSpPr>
            <a:spLocks noChangeShapeType="1"/>
          </p:cNvSpPr>
          <p:nvPr/>
        </p:nvSpPr>
        <p:spPr bwMode="auto">
          <a:xfrm flipV="1">
            <a:off x="5389563" y="2589213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5" name="Line 711"/>
          <p:cNvSpPr>
            <a:spLocks noChangeShapeType="1"/>
          </p:cNvSpPr>
          <p:nvPr/>
        </p:nvSpPr>
        <p:spPr bwMode="auto">
          <a:xfrm flipV="1">
            <a:off x="5399088" y="258603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6" name="Line 712"/>
          <p:cNvSpPr>
            <a:spLocks noChangeShapeType="1"/>
          </p:cNvSpPr>
          <p:nvPr/>
        </p:nvSpPr>
        <p:spPr bwMode="auto">
          <a:xfrm flipV="1">
            <a:off x="5408613" y="258445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7" name="Line 713"/>
          <p:cNvSpPr>
            <a:spLocks noChangeShapeType="1"/>
          </p:cNvSpPr>
          <p:nvPr/>
        </p:nvSpPr>
        <p:spPr bwMode="auto">
          <a:xfrm flipV="1">
            <a:off x="5418138" y="2582863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8" name="Line 714"/>
          <p:cNvSpPr>
            <a:spLocks noChangeShapeType="1"/>
          </p:cNvSpPr>
          <p:nvPr/>
        </p:nvSpPr>
        <p:spPr bwMode="auto">
          <a:xfrm flipV="1">
            <a:off x="5426075" y="25796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99" name="Line 715"/>
          <p:cNvSpPr>
            <a:spLocks noChangeShapeType="1"/>
          </p:cNvSpPr>
          <p:nvPr/>
        </p:nvSpPr>
        <p:spPr bwMode="auto">
          <a:xfrm flipV="1">
            <a:off x="5438775" y="257492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0" name="Line 716"/>
          <p:cNvSpPr>
            <a:spLocks noChangeShapeType="1"/>
          </p:cNvSpPr>
          <p:nvPr/>
        </p:nvSpPr>
        <p:spPr bwMode="auto">
          <a:xfrm flipV="1">
            <a:off x="5448300" y="257333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" name="Line 717"/>
          <p:cNvSpPr>
            <a:spLocks noChangeShapeType="1"/>
          </p:cNvSpPr>
          <p:nvPr/>
        </p:nvSpPr>
        <p:spPr bwMode="auto">
          <a:xfrm flipV="1">
            <a:off x="5456238" y="2570163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" name="Line 718"/>
          <p:cNvSpPr>
            <a:spLocks noChangeShapeType="1"/>
          </p:cNvSpPr>
          <p:nvPr/>
        </p:nvSpPr>
        <p:spPr bwMode="auto">
          <a:xfrm>
            <a:off x="5465763" y="258286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" name="Line 719"/>
          <p:cNvSpPr>
            <a:spLocks noChangeShapeType="1"/>
          </p:cNvSpPr>
          <p:nvPr/>
        </p:nvSpPr>
        <p:spPr bwMode="auto">
          <a:xfrm flipV="1">
            <a:off x="5476875" y="2568575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" name="Line 720"/>
          <p:cNvSpPr>
            <a:spLocks noChangeShapeType="1"/>
          </p:cNvSpPr>
          <p:nvPr/>
        </p:nvSpPr>
        <p:spPr bwMode="auto">
          <a:xfrm flipV="1">
            <a:off x="5486400" y="256698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" name="Line 721"/>
          <p:cNvSpPr>
            <a:spLocks noChangeShapeType="1"/>
          </p:cNvSpPr>
          <p:nvPr/>
        </p:nvSpPr>
        <p:spPr bwMode="auto">
          <a:xfrm flipV="1">
            <a:off x="5494338" y="256381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6" name="Line 722"/>
          <p:cNvSpPr>
            <a:spLocks noChangeShapeType="1"/>
          </p:cNvSpPr>
          <p:nvPr/>
        </p:nvSpPr>
        <p:spPr bwMode="auto">
          <a:xfrm flipV="1">
            <a:off x="5507038" y="2562225"/>
            <a:ext cx="158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7" name="Line 723"/>
          <p:cNvSpPr>
            <a:spLocks noChangeShapeType="1"/>
          </p:cNvSpPr>
          <p:nvPr/>
        </p:nvSpPr>
        <p:spPr bwMode="auto">
          <a:xfrm flipV="1">
            <a:off x="4210050" y="5207000"/>
            <a:ext cx="9525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8" name="Line 724"/>
          <p:cNvSpPr>
            <a:spLocks noChangeShapeType="1"/>
          </p:cNvSpPr>
          <p:nvPr/>
        </p:nvSpPr>
        <p:spPr bwMode="auto">
          <a:xfrm flipV="1">
            <a:off x="4222750" y="5205413"/>
            <a:ext cx="7938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9" name="Line 725"/>
          <p:cNvSpPr>
            <a:spLocks noChangeShapeType="1"/>
          </p:cNvSpPr>
          <p:nvPr/>
        </p:nvSpPr>
        <p:spPr bwMode="auto">
          <a:xfrm flipV="1">
            <a:off x="4232275" y="5200650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0" name="Line 726"/>
          <p:cNvSpPr>
            <a:spLocks noChangeShapeType="1"/>
          </p:cNvSpPr>
          <p:nvPr/>
        </p:nvSpPr>
        <p:spPr bwMode="auto">
          <a:xfrm flipV="1">
            <a:off x="4240213" y="5199063"/>
            <a:ext cx="9525" cy="269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1" name="Line 727"/>
          <p:cNvSpPr>
            <a:spLocks noChangeShapeType="1"/>
          </p:cNvSpPr>
          <p:nvPr/>
        </p:nvSpPr>
        <p:spPr bwMode="auto">
          <a:xfrm flipV="1">
            <a:off x="4251325" y="5192713"/>
            <a:ext cx="6350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2" name="Line 728"/>
          <p:cNvSpPr>
            <a:spLocks noChangeShapeType="1"/>
          </p:cNvSpPr>
          <p:nvPr/>
        </p:nvSpPr>
        <p:spPr bwMode="auto">
          <a:xfrm flipV="1">
            <a:off x="4260850" y="5191125"/>
            <a:ext cx="7938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3" name="Line 729"/>
          <p:cNvSpPr>
            <a:spLocks noChangeShapeType="1"/>
          </p:cNvSpPr>
          <p:nvPr/>
        </p:nvSpPr>
        <p:spPr bwMode="auto">
          <a:xfrm flipV="1">
            <a:off x="4268788" y="5186363"/>
            <a:ext cx="9525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4" name="Line 730"/>
          <p:cNvSpPr>
            <a:spLocks noChangeShapeType="1"/>
          </p:cNvSpPr>
          <p:nvPr/>
        </p:nvSpPr>
        <p:spPr bwMode="auto">
          <a:xfrm flipV="1">
            <a:off x="4281488" y="5184775"/>
            <a:ext cx="7937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5" name="Line 731"/>
          <p:cNvSpPr>
            <a:spLocks noChangeShapeType="1"/>
          </p:cNvSpPr>
          <p:nvPr/>
        </p:nvSpPr>
        <p:spPr bwMode="auto">
          <a:xfrm flipV="1">
            <a:off x="4291013" y="5180013"/>
            <a:ext cx="7937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6" name="Line 732"/>
          <p:cNvSpPr>
            <a:spLocks noChangeShapeType="1"/>
          </p:cNvSpPr>
          <p:nvPr/>
        </p:nvSpPr>
        <p:spPr bwMode="auto">
          <a:xfrm flipV="1">
            <a:off x="4298950" y="5175250"/>
            <a:ext cx="9525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7" name="Line 733"/>
          <p:cNvSpPr>
            <a:spLocks noChangeShapeType="1"/>
          </p:cNvSpPr>
          <p:nvPr/>
        </p:nvSpPr>
        <p:spPr bwMode="auto">
          <a:xfrm flipV="1">
            <a:off x="4310063" y="5170488"/>
            <a:ext cx="6350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8" name="Line 734"/>
          <p:cNvSpPr>
            <a:spLocks noChangeShapeType="1"/>
          </p:cNvSpPr>
          <p:nvPr/>
        </p:nvSpPr>
        <p:spPr bwMode="auto">
          <a:xfrm flipV="1">
            <a:off x="4319588" y="5168900"/>
            <a:ext cx="7937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19" name="Line 735"/>
          <p:cNvSpPr>
            <a:spLocks noChangeShapeType="1"/>
          </p:cNvSpPr>
          <p:nvPr/>
        </p:nvSpPr>
        <p:spPr bwMode="auto">
          <a:xfrm flipV="1">
            <a:off x="4329113" y="5164138"/>
            <a:ext cx="7937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0" name="Line 736"/>
          <p:cNvSpPr>
            <a:spLocks noChangeShapeType="1"/>
          </p:cNvSpPr>
          <p:nvPr/>
        </p:nvSpPr>
        <p:spPr bwMode="auto">
          <a:xfrm flipV="1">
            <a:off x="4337050" y="5159375"/>
            <a:ext cx="9525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1" name="Line 737"/>
          <p:cNvSpPr>
            <a:spLocks noChangeShapeType="1"/>
          </p:cNvSpPr>
          <p:nvPr/>
        </p:nvSpPr>
        <p:spPr bwMode="auto">
          <a:xfrm flipV="1">
            <a:off x="4349750" y="5154613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2" name="Line 738"/>
          <p:cNvSpPr>
            <a:spLocks noChangeShapeType="1"/>
          </p:cNvSpPr>
          <p:nvPr/>
        </p:nvSpPr>
        <p:spPr bwMode="auto">
          <a:xfrm flipV="1">
            <a:off x="4357688" y="5149850"/>
            <a:ext cx="6350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3" name="Line 739"/>
          <p:cNvSpPr>
            <a:spLocks noChangeShapeType="1"/>
          </p:cNvSpPr>
          <p:nvPr/>
        </p:nvSpPr>
        <p:spPr bwMode="auto">
          <a:xfrm flipV="1">
            <a:off x="4367213" y="5143500"/>
            <a:ext cx="7937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4" name="Line 740"/>
          <p:cNvSpPr>
            <a:spLocks noChangeShapeType="1"/>
          </p:cNvSpPr>
          <p:nvPr/>
        </p:nvSpPr>
        <p:spPr bwMode="auto">
          <a:xfrm flipV="1">
            <a:off x="4375150" y="5141913"/>
            <a:ext cx="9525" cy="269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5" name="Line 741"/>
          <p:cNvSpPr>
            <a:spLocks noChangeShapeType="1"/>
          </p:cNvSpPr>
          <p:nvPr/>
        </p:nvSpPr>
        <p:spPr bwMode="auto">
          <a:xfrm flipV="1">
            <a:off x="4387850" y="5135563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6" name="Line 742"/>
          <p:cNvSpPr>
            <a:spLocks noChangeShapeType="1"/>
          </p:cNvSpPr>
          <p:nvPr/>
        </p:nvSpPr>
        <p:spPr bwMode="auto">
          <a:xfrm flipV="1">
            <a:off x="4395788" y="5127625"/>
            <a:ext cx="9525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7" name="Line 743"/>
          <p:cNvSpPr>
            <a:spLocks noChangeShapeType="1"/>
          </p:cNvSpPr>
          <p:nvPr/>
        </p:nvSpPr>
        <p:spPr bwMode="auto">
          <a:xfrm flipV="1">
            <a:off x="4408488" y="5126038"/>
            <a:ext cx="7937" cy="269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8" name="Line 744"/>
          <p:cNvSpPr>
            <a:spLocks noChangeShapeType="1"/>
          </p:cNvSpPr>
          <p:nvPr/>
        </p:nvSpPr>
        <p:spPr bwMode="auto">
          <a:xfrm flipV="1">
            <a:off x="4416425" y="5116513"/>
            <a:ext cx="6350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9" name="Line 745"/>
          <p:cNvSpPr>
            <a:spLocks noChangeShapeType="1"/>
          </p:cNvSpPr>
          <p:nvPr/>
        </p:nvSpPr>
        <p:spPr bwMode="auto">
          <a:xfrm flipV="1">
            <a:off x="4425950" y="5114925"/>
            <a:ext cx="7938" cy="269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0" name="Line 746"/>
          <p:cNvSpPr>
            <a:spLocks noChangeShapeType="1"/>
          </p:cNvSpPr>
          <p:nvPr/>
        </p:nvSpPr>
        <p:spPr bwMode="auto">
          <a:xfrm flipV="1">
            <a:off x="4433888" y="5105400"/>
            <a:ext cx="9525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1" name="Line 747"/>
          <p:cNvSpPr>
            <a:spLocks noChangeShapeType="1"/>
          </p:cNvSpPr>
          <p:nvPr/>
        </p:nvSpPr>
        <p:spPr bwMode="auto">
          <a:xfrm flipV="1">
            <a:off x="4446588" y="5100638"/>
            <a:ext cx="7937" cy="3016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2" name="Line 748"/>
          <p:cNvSpPr>
            <a:spLocks noChangeShapeType="1"/>
          </p:cNvSpPr>
          <p:nvPr/>
        </p:nvSpPr>
        <p:spPr bwMode="auto">
          <a:xfrm flipV="1">
            <a:off x="4456113" y="5094288"/>
            <a:ext cx="7937" cy="3016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3" name="Line 749"/>
          <p:cNvSpPr>
            <a:spLocks noChangeShapeType="1"/>
          </p:cNvSpPr>
          <p:nvPr/>
        </p:nvSpPr>
        <p:spPr bwMode="auto">
          <a:xfrm flipV="1">
            <a:off x="4464050" y="5087938"/>
            <a:ext cx="6350" cy="3016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4" name="Line 750"/>
          <p:cNvSpPr>
            <a:spLocks noChangeShapeType="1"/>
          </p:cNvSpPr>
          <p:nvPr/>
        </p:nvSpPr>
        <p:spPr bwMode="auto">
          <a:xfrm flipV="1">
            <a:off x="4471988" y="5078413"/>
            <a:ext cx="9525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5" name="Line 751"/>
          <p:cNvSpPr>
            <a:spLocks noChangeShapeType="1"/>
          </p:cNvSpPr>
          <p:nvPr/>
        </p:nvSpPr>
        <p:spPr bwMode="auto">
          <a:xfrm flipV="1">
            <a:off x="4484688" y="5073650"/>
            <a:ext cx="7937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6" name="Line 752"/>
          <p:cNvSpPr>
            <a:spLocks noChangeShapeType="1"/>
          </p:cNvSpPr>
          <p:nvPr/>
        </p:nvSpPr>
        <p:spPr bwMode="auto">
          <a:xfrm flipV="1">
            <a:off x="4494213" y="5067300"/>
            <a:ext cx="7937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7" name="Line 753"/>
          <p:cNvSpPr>
            <a:spLocks noChangeShapeType="1"/>
          </p:cNvSpPr>
          <p:nvPr/>
        </p:nvSpPr>
        <p:spPr bwMode="auto">
          <a:xfrm flipV="1">
            <a:off x="4502150" y="5057775"/>
            <a:ext cx="9525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8" name="Line 754"/>
          <p:cNvSpPr>
            <a:spLocks noChangeShapeType="1"/>
          </p:cNvSpPr>
          <p:nvPr/>
        </p:nvSpPr>
        <p:spPr bwMode="auto">
          <a:xfrm flipV="1">
            <a:off x="4514850" y="5051425"/>
            <a:ext cx="7938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9" name="Line 755"/>
          <p:cNvSpPr>
            <a:spLocks noChangeShapeType="1"/>
          </p:cNvSpPr>
          <p:nvPr/>
        </p:nvSpPr>
        <p:spPr bwMode="auto">
          <a:xfrm flipV="1">
            <a:off x="4522788" y="5041900"/>
            <a:ext cx="6350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0" name="Line 756"/>
          <p:cNvSpPr>
            <a:spLocks noChangeShapeType="1"/>
          </p:cNvSpPr>
          <p:nvPr/>
        </p:nvSpPr>
        <p:spPr bwMode="auto">
          <a:xfrm flipV="1">
            <a:off x="4530725" y="5035550"/>
            <a:ext cx="9525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1" name="Line 757"/>
          <p:cNvSpPr>
            <a:spLocks noChangeShapeType="1"/>
          </p:cNvSpPr>
          <p:nvPr/>
        </p:nvSpPr>
        <p:spPr bwMode="auto">
          <a:xfrm flipV="1">
            <a:off x="4543425" y="5026025"/>
            <a:ext cx="7938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2" name="Line 758"/>
          <p:cNvSpPr>
            <a:spLocks noChangeShapeType="1"/>
          </p:cNvSpPr>
          <p:nvPr/>
        </p:nvSpPr>
        <p:spPr bwMode="auto">
          <a:xfrm flipV="1">
            <a:off x="4552950" y="5018088"/>
            <a:ext cx="7938" cy="333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3" name="Line 759"/>
          <p:cNvSpPr>
            <a:spLocks noChangeShapeType="1"/>
          </p:cNvSpPr>
          <p:nvPr/>
        </p:nvSpPr>
        <p:spPr bwMode="auto">
          <a:xfrm flipV="1">
            <a:off x="4560888" y="5008563"/>
            <a:ext cx="9525" cy="333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4" name="Line 760"/>
          <p:cNvSpPr>
            <a:spLocks noChangeShapeType="1"/>
          </p:cNvSpPr>
          <p:nvPr/>
        </p:nvSpPr>
        <p:spPr bwMode="auto">
          <a:xfrm flipV="1">
            <a:off x="4573588" y="4999038"/>
            <a:ext cx="7937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5" name="Line 761"/>
          <p:cNvSpPr>
            <a:spLocks noChangeShapeType="1"/>
          </p:cNvSpPr>
          <p:nvPr/>
        </p:nvSpPr>
        <p:spPr bwMode="auto">
          <a:xfrm flipV="1">
            <a:off x="4581525" y="4991100"/>
            <a:ext cx="6350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6" name="Line 762"/>
          <p:cNvSpPr>
            <a:spLocks noChangeShapeType="1"/>
          </p:cNvSpPr>
          <p:nvPr/>
        </p:nvSpPr>
        <p:spPr bwMode="auto">
          <a:xfrm flipV="1">
            <a:off x="4591050" y="4981575"/>
            <a:ext cx="7938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7" name="Line 763"/>
          <p:cNvSpPr>
            <a:spLocks noChangeShapeType="1"/>
          </p:cNvSpPr>
          <p:nvPr/>
        </p:nvSpPr>
        <p:spPr bwMode="auto">
          <a:xfrm flipV="1">
            <a:off x="4598988" y="4972050"/>
            <a:ext cx="9525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8" name="Line 764"/>
          <p:cNvSpPr>
            <a:spLocks noChangeShapeType="1"/>
          </p:cNvSpPr>
          <p:nvPr/>
        </p:nvSpPr>
        <p:spPr bwMode="auto">
          <a:xfrm flipV="1">
            <a:off x="4611688" y="4960938"/>
            <a:ext cx="7937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9" name="Line 765"/>
          <p:cNvSpPr>
            <a:spLocks noChangeShapeType="1"/>
          </p:cNvSpPr>
          <p:nvPr/>
        </p:nvSpPr>
        <p:spPr bwMode="auto">
          <a:xfrm flipV="1">
            <a:off x="4619625" y="4953000"/>
            <a:ext cx="9525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0" name="Line 766"/>
          <p:cNvSpPr>
            <a:spLocks noChangeShapeType="1"/>
          </p:cNvSpPr>
          <p:nvPr/>
        </p:nvSpPr>
        <p:spPr bwMode="auto">
          <a:xfrm flipV="1">
            <a:off x="4630738" y="4940300"/>
            <a:ext cx="6350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1" name="Line 767"/>
          <p:cNvSpPr>
            <a:spLocks noChangeShapeType="1"/>
          </p:cNvSpPr>
          <p:nvPr/>
        </p:nvSpPr>
        <p:spPr bwMode="auto">
          <a:xfrm flipV="1">
            <a:off x="4640263" y="4929188"/>
            <a:ext cx="7937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2" name="Line 768"/>
          <p:cNvSpPr>
            <a:spLocks noChangeShapeType="1"/>
          </p:cNvSpPr>
          <p:nvPr/>
        </p:nvSpPr>
        <p:spPr bwMode="auto">
          <a:xfrm flipV="1">
            <a:off x="4649788" y="4921250"/>
            <a:ext cx="7937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3" name="Line 769"/>
          <p:cNvSpPr>
            <a:spLocks noChangeShapeType="1"/>
          </p:cNvSpPr>
          <p:nvPr/>
        </p:nvSpPr>
        <p:spPr bwMode="auto">
          <a:xfrm flipV="1">
            <a:off x="4657725" y="4908550"/>
            <a:ext cx="9525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4" name="Line 770"/>
          <p:cNvSpPr>
            <a:spLocks noChangeShapeType="1"/>
          </p:cNvSpPr>
          <p:nvPr/>
        </p:nvSpPr>
        <p:spPr bwMode="auto">
          <a:xfrm flipV="1">
            <a:off x="4670425" y="4897438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5" name="Line 771"/>
          <p:cNvSpPr>
            <a:spLocks noChangeShapeType="1"/>
          </p:cNvSpPr>
          <p:nvPr/>
        </p:nvSpPr>
        <p:spPr bwMode="auto">
          <a:xfrm flipV="1">
            <a:off x="4679950" y="4886325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6" name="Line 772"/>
          <p:cNvSpPr>
            <a:spLocks noChangeShapeType="1"/>
          </p:cNvSpPr>
          <p:nvPr/>
        </p:nvSpPr>
        <p:spPr bwMode="auto">
          <a:xfrm flipV="1">
            <a:off x="4687888" y="4875213"/>
            <a:ext cx="6350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7" name="Line 773"/>
          <p:cNvSpPr>
            <a:spLocks noChangeShapeType="1"/>
          </p:cNvSpPr>
          <p:nvPr/>
        </p:nvSpPr>
        <p:spPr bwMode="auto">
          <a:xfrm flipV="1">
            <a:off x="4695825" y="4860925"/>
            <a:ext cx="95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8" name="Line 774"/>
          <p:cNvSpPr>
            <a:spLocks noChangeShapeType="1"/>
          </p:cNvSpPr>
          <p:nvPr/>
        </p:nvSpPr>
        <p:spPr bwMode="auto">
          <a:xfrm flipV="1">
            <a:off x="4708525" y="4849813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59" name="Line 775"/>
          <p:cNvSpPr>
            <a:spLocks noChangeShapeType="1"/>
          </p:cNvSpPr>
          <p:nvPr/>
        </p:nvSpPr>
        <p:spPr bwMode="auto">
          <a:xfrm flipV="1">
            <a:off x="4718050" y="4838700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0" name="Line 776"/>
          <p:cNvSpPr>
            <a:spLocks noChangeShapeType="1"/>
          </p:cNvSpPr>
          <p:nvPr/>
        </p:nvSpPr>
        <p:spPr bwMode="auto">
          <a:xfrm flipV="1">
            <a:off x="4725988" y="4827588"/>
            <a:ext cx="9525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1" name="Line 777"/>
          <p:cNvSpPr>
            <a:spLocks noChangeShapeType="1"/>
          </p:cNvSpPr>
          <p:nvPr/>
        </p:nvSpPr>
        <p:spPr bwMode="auto">
          <a:xfrm flipV="1">
            <a:off x="4738688" y="4811713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2" name="Line 778"/>
          <p:cNvSpPr>
            <a:spLocks noChangeShapeType="1"/>
          </p:cNvSpPr>
          <p:nvPr/>
        </p:nvSpPr>
        <p:spPr bwMode="auto">
          <a:xfrm flipV="1">
            <a:off x="4746625" y="4800600"/>
            <a:ext cx="6350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3" name="Line 779"/>
          <p:cNvSpPr>
            <a:spLocks noChangeShapeType="1"/>
          </p:cNvSpPr>
          <p:nvPr/>
        </p:nvSpPr>
        <p:spPr bwMode="auto">
          <a:xfrm flipV="1">
            <a:off x="4754563" y="4789488"/>
            <a:ext cx="9525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4" name="Line 780"/>
          <p:cNvSpPr>
            <a:spLocks noChangeShapeType="1"/>
          </p:cNvSpPr>
          <p:nvPr/>
        </p:nvSpPr>
        <p:spPr bwMode="auto">
          <a:xfrm flipV="1">
            <a:off x="4767263" y="4773613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5" name="Line 781"/>
          <p:cNvSpPr>
            <a:spLocks noChangeShapeType="1"/>
          </p:cNvSpPr>
          <p:nvPr/>
        </p:nvSpPr>
        <p:spPr bwMode="auto">
          <a:xfrm flipV="1">
            <a:off x="4776788" y="4762500"/>
            <a:ext cx="7937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6" name="Line 782"/>
          <p:cNvSpPr>
            <a:spLocks noChangeShapeType="1"/>
          </p:cNvSpPr>
          <p:nvPr/>
        </p:nvSpPr>
        <p:spPr bwMode="auto">
          <a:xfrm flipV="1">
            <a:off x="4784725" y="4746625"/>
            <a:ext cx="95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7" name="Line 783"/>
          <p:cNvSpPr>
            <a:spLocks noChangeShapeType="1"/>
          </p:cNvSpPr>
          <p:nvPr/>
        </p:nvSpPr>
        <p:spPr bwMode="auto">
          <a:xfrm flipV="1">
            <a:off x="4795838" y="4735513"/>
            <a:ext cx="6350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8" name="Line 784"/>
          <p:cNvSpPr>
            <a:spLocks noChangeShapeType="1"/>
          </p:cNvSpPr>
          <p:nvPr/>
        </p:nvSpPr>
        <p:spPr bwMode="auto">
          <a:xfrm flipV="1">
            <a:off x="4805363" y="4719638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69" name="Line 785"/>
          <p:cNvSpPr>
            <a:spLocks noChangeShapeType="1"/>
          </p:cNvSpPr>
          <p:nvPr/>
        </p:nvSpPr>
        <p:spPr bwMode="auto">
          <a:xfrm flipV="1">
            <a:off x="4814888" y="4708525"/>
            <a:ext cx="7937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0" name="Line 786"/>
          <p:cNvSpPr>
            <a:spLocks noChangeShapeType="1"/>
          </p:cNvSpPr>
          <p:nvPr/>
        </p:nvSpPr>
        <p:spPr bwMode="auto">
          <a:xfrm flipV="1">
            <a:off x="4822825" y="4695825"/>
            <a:ext cx="9525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1" name="Line 787"/>
          <p:cNvSpPr>
            <a:spLocks noChangeShapeType="1"/>
          </p:cNvSpPr>
          <p:nvPr/>
        </p:nvSpPr>
        <p:spPr bwMode="auto">
          <a:xfrm flipV="1">
            <a:off x="4835525" y="4679950"/>
            <a:ext cx="7938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2" name="Line 788"/>
          <p:cNvSpPr>
            <a:spLocks noChangeShapeType="1"/>
          </p:cNvSpPr>
          <p:nvPr/>
        </p:nvSpPr>
        <p:spPr bwMode="auto">
          <a:xfrm flipV="1">
            <a:off x="4843463" y="4668838"/>
            <a:ext cx="9525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3" name="Line 789"/>
          <p:cNvSpPr>
            <a:spLocks noChangeShapeType="1"/>
          </p:cNvSpPr>
          <p:nvPr/>
        </p:nvSpPr>
        <p:spPr bwMode="auto">
          <a:xfrm flipV="1">
            <a:off x="4854575" y="4652963"/>
            <a:ext cx="6350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4" name="Line 790"/>
          <p:cNvSpPr>
            <a:spLocks noChangeShapeType="1"/>
          </p:cNvSpPr>
          <p:nvPr/>
        </p:nvSpPr>
        <p:spPr bwMode="auto">
          <a:xfrm flipV="1">
            <a:off x="4864100" y="4637088"/>
            <a:ext cx="7938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5" name="Line 791"/>
          <p:cNvSpPr>
            <a:spLocks noChangeShapeType="1"/>
          </p:cNvSpPr>
          <p:nvPr/>
        </p:nvSpPr>
        <p:spPr bwMode="auto">
          <a:xfrm flipV="1">
            <a:off x="4873625" y="4625975"/>
            <a:ext cx="7938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6" name="Line 792"/>
          <p:cNvSpPr>
            <a:spLocks noChangeShapeType="1"/>
          </p:cNvSpPr>
          <p:nvPr/>
        </p:nvSpPr>
        <p:spPr bwMode="auto">
          <a:xfrm flipV="1">
            <a:off x="4881563" y="4610100"/>
            <a:ext cx="9525" cy="396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7" name="Line 793"/>
          <p:cNvSpPr>
            <a:spLocks noChangeShapeType="1"/>
          </p:cNvSpPr>
          <p:nvPr/>
        </p:nvSpPr>
        <p:spPr bwMode="auto">
          <a:xfrm flipV="1">
            <a:off x="4894263" y="4594225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8" name="Line 794"/>
          <p:cNvSpPr>
            <a:spLocks noChangeShapeType="1"/>
          </p:cNvSpPr>
          <p:nvPr/>
        </p:nvSpPr>
        <p:spPr bwMode="auto">
          <a:xfrm flipV="1">
            <a:off x="4902200" y="4583113"/>
            <a:ext cx="6350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79" name="Line 795"/>
          <p:cNvSpPr>
            <a:spLocks noChangeShapeType="1"/>
          </p:cNvSpPr>
          <p:nvPr/>
        </p:nvSpPr>
        <p:spPr bwMode="auto">
          <a:xfrm flipV="1">
            <a:off x="4911725" y="4567238"/>
            <a:ext cx="7938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0" name="Line 796"/>
          <p:cNvSpPr>
            <a:spLocks noChangeShapeType="1"/>
          </p:cNvSpPr>
          <p:nvPr/>
        </p:nvSpPr>
        <p:spPr bwMode="auto">
          <a:xfrm flipV="1">
            <a:off x="4919663" y="4554538"/>
            <a:ext cx="9525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1" name="Line 797"/>
          <p:cNvSpPr>
            <a:spLocks noChangeShapeType="1"/>
          </p:cNvSpPr>
          <p:nvPr/>
        </p:nvSpPr>
        <p:spPr bwMode="auto">
          <a:xfrm flipV="1">
            <a:off x="4932363" y="4538663"/>
            <a:ext cx="7937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2" name="Line 798"/>
          <p:cNvSpPr>
            <a:spLocks noChangeShapeType="1"/>
          </p:cNvSpPr>
          <p:nvPr/>
        </p:nvSpPr>
        <p:spPr bwMode="auto">
          <a:xfrm flipV="1">
            <a:off x="4941888" y="4522788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3" name="Line 799"/>
          <p:cNvSpPr>
            <a:spLocks noChangeShapeType="1"/>
          </p:cNvSpPr>
          <p:nvPr/>
        </p:nvSpPr>
        <p:spPr bwMode="auto">
          <a:xfrm flipV="1">
            <a:off x="4949825" y="4511675"/>
            <a:ext cx="9525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4" name="Line 800"/>
          <p:cNvSpPr>
            <a:spLocks noChangeShapeType="1"/>
          </p:cNvSpPr>
          <p:nvPr/>
        </p:nvSpPr>
        <p:spPr bwMode="auto">
          <a:xfrm flipV="1">
            <a:off x="4960938" y="4495800"/>
            <a:ext cx="6350" cy="396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5" name="Line 801"/>
          <p:cNvSpPr>
            <a:spLocks noChangeShapeType="1"/>
          </p:cNvSpPr>
          <p:nvPr/>
        </p:nvSpPr>
        <p:spPr bwMode="auto">
          <a:xfrm flipV="1">
            <a:off x="4970463" y="4479925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6" name="Line 802"/>
          <p:cNvSpPr>
            <a:spLocks noChangeShapeType="1"/>
          </p:cNvSpPr>
          <p:nvPr/>
        </p:nvSpPr>
        <p:spPr bwMode="auto">
          <a:xfrm flipV="1">
            <a:off x="4978400" y="4468813"/>
            <a:ext cx="9525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7" name="Line 803"/>
          <p:cNvSpPr>
            <a:spLocks noChangeShapeType="1"/>
          </p:cNvSpPr>
          <p:nvPr/>
        </p:nvSpPr>
        <p:spPr bwMode="auto">
          <a:xfrm flipV="1">
            <a:off x="4991100" y="4452938"/>
            <a:ext cx="7938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8" name="Line 804"/>
          <p:cNvSpPr>
            <a:spLocks noChangeShapeType="1"/>
          </p:cNvSpPr>
          <p:nvPr/>
        </p:nvSpPr>
        <p:spPr bwMode="auto">
          <a:xfrm flipV="1">
            <a:off x="5000625" y="4440238"/>
            <a:ext cx="7938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89" name="Line 805"/>
          <p:cNvSpPr>
            <a:spLocks noChangeShapeType="1"/>
          </p:cNvSpPr>
          <p:nvPr/>
        </p:nvSpPr>
        <p:spPr bwMode="auto">
          <a:xfrm flipV="1">
            <a:off x="5008563" y="4424363"/>
            <a:ext cx="95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0" name="Line 806"/>
          <p:cNvSpPr>
            <a:spLocks noChangeShapeType="1"/>
          </p:cNvSpPr>
          <p:nvPr/>
        </p:nvSpPr>
        <p:spPr bwMode="auto">
          <a:xfrm flipV="1">
            <a:off x="5019675" y="4413250"/>
            <a:ext cx="6350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1" name="Line 807"/>
          <p:cNvSpPr>
            <a:spLocks noChangeShapeType="1"/>
          </p:cNvSpPr>
          <p:nvPr/>
        </p:nvSpPr>
        <p:spPr bwMode="auto">
          <a:xfrm flipV="1">
            <a:off x="5029200" y="4397375"/>
            <a:ext cx="7938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2" name="Line 808"/>
          <p:cNvSpPr>
            <a:spLocks noChangeShapeType="1"/>
          </p:cNvSpPr>
          <p:nvPr/>
        </p:nvSpPr>
        <p:spPr bwMode="auto">
          <a:xfrm flipV="1">
            <a:off x="5038725" y="4386263"/>
            <a:ext cx="7938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" name="Line 809"/>
          <p:cNvSpPr>
            <a:spLocks noChangeShapeType="1"/>
          </p:cNvSpPr>
          <p:nvPr/>
        </p:nvSpPr>
        <p:spPr bwMode="auto">
          <a:xfrm flipV="1">
            <a:off x="5046663" y="4370388"/>
            <a:ext cx="95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4" name="Line 810"/>
          <p:cNvSpPr>
            <a:spLocks noChangeShapeType="1"/>
          </p:cNvSpPr>
          <p:nvPr/>
        </p:nvSpPr>
        <p:spPr bwMode="auto">
          <a:xfrm flipV="1">
            <a:off x="5059363" y="4359275"/>
            <a:ext cx="7937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5" name="Line 811"/>
          <p:cNvSpPr>
            <a:spLocks noChangeShapeType="1"/>
          </p:cNvSpPr>
          <p:nvPr/>
        </p:nvSpPr>
        <p:spPr bwMode="auto">
          <a:xfrm flipV="1">
            <a:off x="5067300" y="4343400"/>
            <a:ext cx="6350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6" name="Line 812"/>
          <p:cNvSpPr>
            <a:spLocks noChangeShapeType="1"/>
          </p:cNvSpPr>
          <p:nvPr/>
        </p:nvSpPr>
        <p:spPr bwMode="auto">
          <a:xfrm flipV="1">
            <a:off x="5075238" y="4332288"/>
            <a:ext cx="9525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7" name="Line 813"/>
          <p:cNvSpPr>
            <a:spLocks noChangeShapeType="1"/>
          </p:cNvSpPr>
          <p:nvPr/>
        </p:nvSpPr>
        <p:spPr bwMode="auto">
          <a:xfrm flipV="1">
            <a:off x="5087938" y="4319588"/>
            <a:ext cx="7937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8" name="Line 814"/>
          <p:cNvSpPr>
            <a:spLocks noChangeShapeType="1"/>
          </p:cNvSpPr>
          <p:nvPr/>
        </p:nvSpPr>
        <p:spPr bwMode="auto">
          <a:xfrm flipV="1">
            <a:off x="5097463" y="4305300"/>
            <a:ext cx="79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9" name="Line 815"/>
          <p:cNvSpPr>
            <a:spLocks noChangeShapeType="1"/>
          </p:cNvSpPr>
          <p:nvPr/>
        </p:nvSpPr>
        <p:spPr bwMode="auto">
          <a:xfrm flipV="1">
            <a:off x="5105400" y="4294188"/>
            <a:ext cx="9525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0" name="Line 816"/>
          <p:cNvSpPr>
            <a:spLocks noChangeShapeType="1"/>
          </p:cNvSpPr>
          <p:nvPr/>
        </p:nvSpPr>
        <p:spPr bwMode="auto">
          <a:xfrm flipV="1">
            <a:off x="5118100" y="4283075"/>
            <a:ext cx="7938" cy="3651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1" name="Line 817"/>
          <p:cNvSpPr>
            <a:spLocks noChangeShapeType="1"/>
          </p:cNvSpPr>
          <p:nvPr/>
        </p:nvSpPr>
        <p:spPr bwMode="auto">
          <a:xfrm flipV="1">
            <a:off x="5126038" y="4270375"/>
            <a:ext cx="6350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2" name="Line 818"/>
          <p:cNvSpPr>
            <a:spLocks noChangeShapeType="1"/>
          </p:cNvSpPr>
          <p:nvPr/>
        </p:nvSpPr>
        <p:spPr bwMode="auto">
          <a:xfrm flipV="1">
            <a:off x="5135563" y="4259263"/>
            <a:ext cx="7937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" name="Line 819"/>
          <p:cNvSpPr>
            <a:spLocks noChangeShapeType="1"/>
          </p:cNvSpPr>
          <p:nvPr/>
        </p:nvSpPr>
        <p:spPr bwMode="auto">
          <a:xfrm flipV="1">
            <a:off x="5143500" y="4244975"/>
            <a:ext cx="95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" name="Line 820"/>
          <p:cNvSpPr>
            <a:spLocks noChangeShapeType="1"/>
          </p:cNvSpPr>
          <p:nvPr/>
        </p:nvSpPr>
        <p:spPr bwMode="auto">
          <a:xfrm flipV="1">
            <a:off x="5156200" y="4233863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" name="Line 821"/>
          <p:cNvSpPr>
            <a:spLocks noChangeShapeType="1"/>
          </p:cNvSpPr>
          <p:nvPr/>
        </p:nvSpPr>
        <p:spPr bwMode="auto">
          <a:xfrm flipV="1">
            <a:off x="5165725" y="4222750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6" name="Line 822"/>
          <p:cNvSpPr>
            <a:spLocks noChangeShapeType="1"/>
          </p:cNvSpPr>
          <p:nvPr/>
        </p:nvSpPr>
        <p:spPr bwMode="auto">
          <a:xfrm flipV="1">
            <a:off x="5173663" y="4211638"/>
            <a:ext cx="9525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7" name="Line 823"/>
          <p:cNvSpPr>
            <a:spLocks noChangeShapeType="1"/>
          </p:cNvSpPr>
          <p:nvPr/>
        </p:nvSpPr>
        <p:spPr bwMode="auto">
          <a:xfrm flipV="1">
            <a:off x="5184775" y="4203700"/>
            <a:ext cx="6350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" name="Line 824"/>
          <p:cNvSpPr>
            <a:spLocks noChangeShapeType="1"/>
          </p:cNvSpPr>
          <p:nvPr/>
        </p:nvSpPr>
        <p:spPr bwMode="auto">
          <a:xfrm flipV="1">
            <a:off x="5194300" y="4191000"/>
            <a:ext cx="7938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" name="Line 825"/>
          <p:cNvSpPr>
            <a:spLocks noChangeShapeType="1"/>
          </p:cNvSpPr>
          <p:nvPr/>
        </p:nvSpPr>
        <p:spPr bwMode="auto">
          <a:xfrm flipV="1">
            <a:off x="5202238" y="4179888"/>
            <a:ext cx="9525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" name="Line 826"/>
          <p:cNvSpPr>
            <a:spLocks noChangeShapeType="1"/>
          </p:cNvSpPr>
          <p:nvPr/>
        </p:nvSpPr>
        <p:spPr bwMode="auto">
          <a:xfrm flipV="1">
            <a:off x="5214938" y="4171950"/>
            <a:ext cx="7937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1" name="Line 827"/>
          <p:cNvSpPr>
            <a:spLocks noChangeShapeType="1"/>
          </p:cNvSpPr>
          <p:nvPr/>
        </p:nvSpPr>
        <p:spPr bwMode="auto">
          <a:xfrm flipV="1">
            <a:off x="5224463" y="4159250"/>
            <a:ext cx="7937" cy="349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2" name="Line 828"/>
          <p:cNvSpPr>
            <a:spLocks noChangeShapeType="1"/>
          </p:cNvSpPr>
          <p:nvPr/>
        </p:nvSpPr>
        <p:spPr bwMode="auto">
          <a:xfrm flipV="1">
            <a:off x="5232400" y="4151313"/>
            <a:ext cx="6350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3" name="Line 829"/>
          <p:cNvSpPr>
            <a:spLocks noChangeShapeType="1"/>
          </p:cNvSpPr>
          <p:nvPr/>
        </p:nvSpPr>
        <p:spPr bwMode="auto">
          <a:xfrm flipV="1">
            <a:off x="5240338" y="4143375"/>
            <a:ext cx="9525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4" name="Line 830"/>
          <p:cNvSpPr>
            <a:spLocks noChangeShapeType="1"/>
          </p:cNvSpPr>
          <p:nvPr/>
        </p:nvSpPr>
        <p:spPr bwMode="auto">
          <a:xfrm flipV="1">
            <a:off x="5253038" y="4133850"/>
            <a:ext cx="7937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5" name="Line 831"/>
          <p:cNvSpPr>
            <a:spLocks noChangeShapeType="1"/>
          </p:cNvSpPr>
          <p:nvPr/>
        </p:nvSpPr>
        <p:spPr bwMode="auto">
          <a:xfrm flipV="1">
            <a:off x="5262563" y="4124325"/>
            <a:ext cx="7937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6" name="Line 832"/>
          <p:cNvSpPr>
            <a:spLocks noChangeShapeType="1"/>
          </p:cNvSpPr>
          <p:nvPr/>
        </p:nvSpPr>
        <p:spPr bwMode="auto">
          <a:xfrm flipV="1">
            <a:off x="5270500" y="4116388"/>
            <a:ext cx="9525" cy="333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7" name="Line 833"/>
          <p:cNvSpPr>
            <a:spLocks noChangeShapeType="1"/>
          </p:cNvSpPr>
          <p:nvPr/>
        </p:nvSpPr>
        <p:spPr bwMode="auto">
          <a:xfrm flipV="1">
            <a:off x="5283200" y="4106863"/>
            <a:ext cx="7938" cy="333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8" name="Line 834"/>
          <p:cNvSpPr>
            <a:spLocks noChangeShapeType="1"/>
          </p:cNvSpPr>
          <p:nvPr/>
        </p:nvSpPr>
        <p:spPr bwMode="auto">
          <a:xfrm flipV="1">
            <a:off x="5291138" y="4097338"/>
            <a:ext cx="6350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9" name="Line 835"/>
          <p:cNvSpPr>
            <a:spLocks noChangeShapeType="1"/>
          </p:cNvSpPr>
          <p:nvPr/>
        </p:nvSpPr>
        <p:spPr bwMode="auto">
          <a:xfrm flipV="1">
            <a:off x="5299075" y="4089400"/>
            <a:ext cx="9525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0" name="Line 836"/>
          <p:cNvSpPr>
            <a:spLocks noChangeShapeType="1"/>
          </p:cNvSpPr>
          <p:nvPr/>
        </p:nvSpPr>
        <p:spPr bwMode="auto">
          <a:xfrm flipV="1">
            <a:off x="5311775" y="4083050"/>
            <a:ext cx="7938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1" name="Line 837"/>
          <p:cNvSpPr>
            <a:spLocks noChangeShapeType="1"/>
          </p:cNvSpPr>
          <p:nvPr/>
        </p:nvSpPr>
        <p:spPr bwMode="auto">
          <a:xfrm flipV="1">
            <a:off x="5321300" y="4073525"/>
            <a:ext cx="7938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2" name="Line 838"/>
          <p:cNvSpPr>
            <a:spLocks noChangeShapeType="1"/>
          </p:cNvSpPr>
          <p:nvPr/>
        </p:nvSpPr>
        <p:spPr bwMode="auto">
          <a:xfrm flipV="1">
            <a:off x="5329238" y="4067175"/>
            <a:ext cx="9525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3" name="Line 839"/>
          <p:cNvSpPr>
            <a:spLocks noChangeShapeType="1"/>
          </p:cNvSpPr>
          <p:nvPr/>
        </p:nvSpPr>
        <p:spPr bwMode="auto">
          <a:xfrm flipV="1">
            <a:off x="5340350" y="4060825"/>
            <a:ext cx="6350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4" name="Line 840"/>
          <p:cNvSpPr>
            <a:spLocks noChangeShapeType="1"/>
          </p:cNvSpPr>
          <p:nvPr/>
        </p:nvSpPr>
        <p:spPr bwMode="auto">
          <a:xfrm flipV="1">
            <a:off x="5349875" y="4051300"/>
            <a:ext cx="7938" cy="333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5" name="Line 841"/>
          <p:cNvSpPr>
            <a:spLocks noChangeShapeType="1"/>
          </p:cNvSpPr>
          <p:nvPr/>
        </p:nvSpPr>
        <p:spPr bwMode="auto">
          <a:xfrm flipV="1">
            <a:off x="5359400" y="4044950"/>
            <a:ext cx="7938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6" name="Line 842"/>
          <p:cNvSpPr>
            <a:spLocks noChangeShapeType="1"/>
          </p:cNvSpPr>
          <p:nvPr/>
        </p:nvSpPr>
        <p:spPr bwMode="auto">
          <a:xfrm flipV="1">
            <a:off x="5367338" y="4038600"/>
            <a:ext cx="9525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7" name="Line 843"/>
          <p:cNvSpPr>
            <a:spLocks noChangeShapeType="1"/>
          </p:cNvSpPr>
          <p:nvPr/>
        </p:nvSpPr>
        <p:spPr bwMode="auto">
          <a:xfrm flipV="1">
            <a:off x="5380038" y="4029075"/>
            <a:ext cx="7937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8" name="Line 844"/>
          <p:cNvSpPr>
            <a:spLocks noChangeShapeType="1"/>
          </p:cNvSpPr>
          <p:nvPr/>
        </p:nvSpPr>
        <p:spPr bwMode="auto">
          <a:xfrm flipV="1">
            <a:off x="5389563" y="4027488"/>
            <a:ext cx="7937" cy="269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9" name="Line 845"/>
          <p:cNvSpPr>
            <a:spLocks noChangeShapeType="1"/>
          </p:cNvSpPr>
          <p:nvPr/>
        </p:nvSpPr>
        <p:spPr bwMode="auto">
          <a:xfrm flipV="1">
            <a:off x="5399088" y="4017963"/>
            <a:ext cx="7937" cy="31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0" name="Line 846"/>
          <p:cNvSpPr>
            <a:spLocks noChangeShapeType="1"/>
          </p:cNvSpPr>
          <p:nvPr/>
        </p:nvSpPr>
        <p:spPr bwMode="auto">
          <a:xfrm flipV="1">
            <a:off x="5408613" y="4013200"/>
            <a:ext cx="7937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1" name="Line 847"/>
          <p:cNvSpPr>
            <a:spLocks noChangeShapeType="1"/>
          </p:cNvSpPr>
          <p:nvPr/>
        </p:nvSpPr>
        <p:spPr bwMode="auto">
          <a:xfrm flipV="1">
            <a:off x="5418138" y="4006850"/>
            <a:ext cx="7937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2" name="Line 848"/>
          <p:cNvSpPr>
            <a:spLocks noChangeShapeType="1"/>
          </p:cNvSpPr>
          <p:nvPr/>
        </p:nvSpPr>
        <p:spPr bwMode="auto">
          <a:xfrm flipV="1">
            <a:off x="5426075" y="4002088"/>
            <a:ext cx="9525" cy="3016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3" name="Line 849"/>
          <p:cNvSpPr>
            <a:spLocks noChangeShapeType="1"/>
          </p:cNvSpPr>
          <p:nvPr/>
        </p:nvSpPr>
        <p:spPr bwMode="auto">
          <a:xfrm flipV="1">
            <a:off x="5438775" y="3995738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4" name="Line 850"/>
          <p:cNvSpPr>
            <a:spLocks noChangeShapeType="1"/>
          </p:cNvSpPr>
          <p:nvPr/>
        </p:nvSpPr>
        <p:spPr bwMode="auto">
          <a:xfrm flipV="1">
            <a:off x="5448300" y="3990975"/>
            <a:ext cx="7938" cy="30163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5" name="Line 851"/>
          <p:cNvSpPr>
            <a:spLocks noChangeShapeType="1"/>
          </p:cNvSpPr>
          <p:nvPr/>
        </p:nvSpPr>
        <p:spPr bwMode="auto">
          <a:xfrm flipV="1">
            <a:off x="5456238" y="3984625"/>
            <a:ext cx="6350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6" name="Line 852"/>
          <p:cNvSpPr>
            <a:spLocks noChangeShapeType="1"/>
          </p:cNvSpPr>
          <p:nvPr/>
        </p:nvSpPr>
        <p:spPr bwMode="auto">
          <a:xfrm flipV="1">
            <a:off x="5464175" y="3979863"/>
            <a:ext cx="9525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7" name="Line 853"/>
          <p:cNvSpPr>
            <a:spLocks noChangeShapeType="1"/>
          </p:cNvSpPr>
          <p:nvPr/>
        </p:nvSpPr>
        <p:spPr bwMode="auto">
          <a:xfrm flipV="1">
            <a:off x="5476875" y="3978275"/>
            <a:ext cx="7938" cy="269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8" name="Line 854"/>
          <p:cNvSpPr>
            <a:spLocks noChangeShapeType="1"/>
          </p:cNvSpPr>
          <p:nvPr/>
        </p:nvSpPr>
        <p:spPr bwMode="auto">
          <a:xfrm flipV="1">
            <a:off x="5486400" y="3971925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39" name="Line 855"/>
          <p:cNvSpPr>
            <a:spLocks noChangeShapeType="1"/>
          </p:cNvSpPr>
          <p:nvPr/>
        </p:nvSpPr>
        <p:spPr bwMode="auto">
          <a:xfrm flipV="1">
            <a:off x="5494338" y="3967163"/>
            <a:ext cx="9525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0" name="Line 856"/>
          <p:cNvSpPr>
            <a:spLocks noChangeShapeType="1"/>
          </p:cNvSpPr>
          <p:nvPr/>
        </p:nvSpPr>
        <p:spPr bwMode="auto">
          <a:xfrm flipV="1">
            <a:off x="5505450" y="3962400"/>
            <a:ext cx="6350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1" name="Line 857"/>
          <p:cNvSpPr>
            <a:spLocks noChangeShapeType="1"/>
          </p:cNvSpPr>
          <p:nvPr/>
        </p:nvSpPr>
        <p:spPr bwMode="auto">
          <a:xfrm flipV="1">
            <a:off x="5514975" y="3957638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2" name="Line 858"/>
          <p:cNvSpPr>
            <a:spLocks noChangeShapeType="1"/>
          </p:cNvSpPr>
          <p:nvPr/>
        </p:nvSpPr>
        <p:spPr bwMode="auto">
          <a:xfrm flipV="1">
            <a:off x="5522913" y="3952875"/>
            <a:ext cx="9525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3" name="Line 859"/>
          <p:cNvSpPr>
            <a:spLocks noChangeShapeType="1"/>
          </p:cNvSpPr>
          <p:nvPr/>
        </p:nvSpPr>
        <p:spPr bwMode="auto">
          <a:xfrm flipV="1">
            <a:off x="5535613" y="3951288"/>
            <a:ext cx="7937" cy="269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4" name="Line 860"/>
          <p:cNvSpPr>
            <a:spLocks noChangeShapeType="1"/>
          </p:cNvSpPr>
          <p:nvPr/>
        </p:nvSpPr>
        <p:spPr bwMode="auto">
          <a:xfrm flipV="1">
            <a:off x="5545138" y="3944938"/>
            <a:ext cx="7937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5" name="Line 861"/>
          <p:cNvSpPr>
            <a:spLocks noChangeShapeType="1"/>
          </p:cNvSpPr>
          <p:nvPr/>
        </p:nvSpPr>
        <p:spPr bwMode="auto">
          <a:xfrm flipV="1">
            <a:off x="5553075" y="3943350"/>
            <a:ext cx="9525" cy="269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6" name="Line 862"/>
          <p:cNvSpPr>
            <a:spLocks noChangeShapeType="1"/>
          </p:cNvSpPr>
          <p:nvPr/>
        </p:nvSpPr>
        <p:spPr bwMode="auto">
          <a:xfrm flipV="1">
            <a:off x="5564188" y="3940175"/>
            <a:ext cx="6350" cy="269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7" name="Line 863"/>
          <p:cNvSpPr>
            <a:spLocks noChangeShapeType="1"/>
          </p:cNvSpPr>
          <p:nvPr/>
        </p:nvSpPr>
        <p:spPr bwMode="auto">
          <a:xfrm flipV="1">
            <a:off x="5573713" y="3937000"/>
            <a:ext cx="7937" cy="269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8" name="Line 864"/>
          <p:cNvSpPr>
            <a:spLocks noChangeShapeType="1"/>
          </p:cNvSpPr>
          <p:nvPr/>
        </p:nvSpPr>
        <p:spPr bwMode="auto">
          <a:xfrm flipV="1">
            <a:off x="5583238" y="3930650"/>
            <a:ext cx="7937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9" name="Line 865"/>
          <p:cNvSpPr>
            <a:spLocks noChangeShapeType="1"/>
          </p:cNvSpPr>
          <p:nvPr/>
        </p:nvSpPr>
        <p:spPr bwMode="auto">
          <a:xfrm flipV="1">
            <a:off x="5591175" y="3929063"/>
            <a:ext cx="9525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0" name="Line 866"/>
          <p:cNvSpPr>
            <a:spLocks noChangeShapeType="1"/>
          </p:cNvSpPr>
          <p:nvPr/>
        </p:nvSpPr>
        <p:spPr bwMode="auto">
          <a:xfrm flipV="1">
            <a:off x="5603875" y="3924300"/>
            <a:ext cx="7938" cy="285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1" name="Line 867"/>
          <p:cNvSpPr>
            <a:spLocks noChangeShapeType="1"/>
          </p:cNvSpPr>
          <p:nvPr/>
        </p:nvSpPr>
        <p:spPr bwMode="auto">
          <a:xfrm flipV="1">
            <a:off x="2938463" y="5165725"/>
            <a:ext cx="6350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2" name="Line 868"/>
          <p:cNvSpPr>
            <a:spLocks noChangeShapeType="1"/>
          </p:cNvSpPr>
          <p:nvPr/>
        </p:nvSpPr>
        <p:spPr bwMode="auto">
          <a:xfrm flipV="1">
            <a:off x="2947988" y="5156200"/>
            <a:ext cx="7937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3" name="Line 869"/>
          <p:cNvSpPr>
            <a:spLocks noChangeShapeType="1"/>
          </p:cNvSpPr>
          <p:nvPr/>
        </p:nvSpPr>
        <p:spPr bwMode="auto">
          <a:xfrm flipV="1">
            <a:off x="2955925" y="5146675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" name="Line 870"/>
          <p:cNvSpPr>
            <a:spLocks noChangeShapeType="1"/>
          </p:cNvSpPr>
          <p:nvPr/>
        </p:nvSpPr>
        <p:spPr bwMode="auto">
          <a:xfrm flipV="1">
            <a:off x="2968625" y="5138738"/>
            <a:ext cx="7938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5" name="Line 871"/>
          <p:cNvSpPr>
            <a:spLocks noChangeShapeType="1"/>
          </p:cNvSpPr>
          <p:nvPr/>
        </p:nvSpPr>
        <p:spPr bwMode="auto">
          <a:xfrm flipV="1">
            <a:off x="2978150" y="5129213"/>
            <a:ext cx="7938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6" name="Line 872"/>
          <p:cNvSpPr>
            <a:spLocks noChangeShapeType="1"/>
          </p:cNvSpPr>
          <p:nvPr/>
        </p:nvSpPr>
        <p:spPr bwMode="auto">
          <a:xfrm flipV="1">
            <a:off x="2986088" y="5119688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7" name="Line 873"/>
          <p:cNvSpPr>
            <a:spLocks noChangeShapeType="1"/>
          </p:cNvSpPr>
          <p:nvPr/>
        </p:nvSpPr>
        <p:spPr bwMode="auto">
          <a:xfrm flipV="1">
            <a:off x="2997200" y="5111750"/>
            <a:ext cx="6350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8" name="Line 874"/>
          <p:cNvSpPr>
            <a:spLocks noChangeShapeType="1"/>
          </p:cNvSpPr>
          <p:nvPr/>
        </p:nvSpPr>
        <p:spPr bwMode="auto">
          <a:xfrm flipV="1">
            <a:off x="3006725" y="5102225"/>
            <a:ext cx="7938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9" name="Line 875"/>
          <p:cNvSpPr>
            <a:spLocks noChangeShapeType="1"/>
          </p:cNvSpPr>
          <p:nvPr/>
        </p:nvSpPr>
        <p:spPr bwMode="auto">
          <a:xfrm flipV="1">
            <a:off x="3016250" y="5094288"/>
            <a:ext cx="7938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0" name="Line 876"/>
          <p:cNvSpPr>
            <a:spLocks noChangeShapeType="1"/>
          </p:cNvSpPr>
          <p:nvPr/>
        </p:nvSpPr>
        <p:spPr bwMode="auto">
          <a:xfrm flipV="1">
            <a:off x="3024188" y="508158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1" name="Line 877"/>
          <p:cNvSpPr>
            <a:spLocks noChangeShapeType="1"/>
          </p:cNvSpPr>
          <p:nvPr/>
        </p:nvSpPr>
        <p:spPr bwMode="auto">
          <a:xfrm flipV="1">
            <a:off x="3036888" y="5073650"/>
            <a:ext cx="7937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2" name="Line 878"/>
          <p:cNvSpPr>
            <a:spLocks noChangeShapeType="1"/>
          </p:cNvSpPr>
          <p:nvPr/>
        </p:nvSpPr>
        <p:spPr bwMode="auto">
          <a:xfrm flipV="1">
            <a:off x="3044825" y="5060950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3" name="Line 879"/>
          <p:cNvSpPr>
            <a:spLocks noChangeShapeType="1"/>
          </p:cNvSpPr>
          <p:nvPr/>
        </p:nvSpPr>
        <p:spPr bwMode="auto">
          <a:xfrm flipV="1">
            <a:off x="3052763" y="5053013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4" name="Line 880"/>
          <p:cNvSpPr>
            <a:spLocks noChangeShapeType="1"/>
          </p:cNvSpPr>
          <p:nvPr/>
        </p:nvSpPr>
        <p:spPr bwMode="auto">
          <a:xfrm flipV="1">
            <a:off x="3065463" y="5040313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5" name="Line 881"/>
          <p:cNvSpPr>
            <a:spLocks noChangeShapeType="1"/>
          </p:cNvSpPr>
          <p:nvPr/>
        </p:nvSpPr>
        <p:spPr bwMode="auto">
          <a:xfrm flipV="1">
            <a:off x="3074988" y="5032375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6" name="Line 882"/>
          <p:cNvSpPr>
            <a:spLocks noChangeShapeType="1"/>
          </p:cNvSpPr>
          <p:nvPr/>
        </p:nvSpPr>
        <p:spPr bwMode="auto">
          <a:xfrm flipV="1">
            <a:off x="3082925" y="502126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7" name="Line 883"/>
          <p:cNvSpPr>
            <a:spLocks noChangeShapeType="1"/>
          </p:cNvSpPr>
          <p:nvPr/>
        </p:nvSpPr>
        <p:spPr bwMode="auto">
          <a:xfrm flipV="1">
            <a:off x="3095625" y="5010150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8" name="Line 884"/>
          <p:cNvSpPr>
            <a:spLocks noChangeShapeType="1"/>
          </p:cNvSpPr>
          <p:nvPr/>
        </p:nvSpPr>
        <p:spPr bwMode="auto">
          <a:xfrm flipV="1">
            <a:off x="3103563" y="4999038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69" name="Line 885"/>
          <p:cNvSpPr>
            <a:spLocks noChangeShapeType="1"/>
          </p:cNvSpPr>
          <p:nvPr/>
        </p:nvSpPr>
        <p:spPr bwMode="auto">
          <a:xfrm flipV="1">
            <a:off x="3113088" y="4987925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0" name="Line 886"/>
          <p:cNvSpPr>
            <a:spLocks noChangeShapeType="1"/>
          </p:cNvSpPr>
          <p:nvPr/>
        </p:nvSpPr>
        <p:spPr bwMode="auto">
          <a:xfrm flipV="1">
            <a:off x="3121025" y="497681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1" name="Line 887"/>
          <p:cNvSpPr>
            <a:spLocks noChangeShapeType="1"/>
          </p:cNvSpPr>
          <p:nvPr/>
        </p:nvSpPr>
        <p:spPr bwMode="auto">
          <a:xfrm flipV="1">
            <a:off x="3133725" y="4964113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2" name="Line 888"/>
          <p:cNvSpPr>
            <a:spLocks noChangeShapeType="1"/>
          </p:cNvSpPr>
          <p:nvPr/>
        </p:nvSpPr>
        <p:spPr bwMode="auto">
          <a:xfrm flipV="1">
            <a:off x="3143250" y="4953000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3" name="Line 889"/>
          <p:cNvSpPr>
            <a:spLocks noChangeShapeType="1"/>
          </p:cNvSpPr>
          <p:nvPr/>
        </p:nvSpPr>
        <p:spPr bwMode="auto">
          <a:xfrm flipV="1">
            <a:off x="3152775" y="4941888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4" name="Line 890"/>
          <p:cNvSpPr>
            <a:spLocks noChangeShapeType="1"/>
          </p:cNvSpPr>
          <p:nvPr/>
        </p:nvSpPr>
        <p:spPr bwMode="auto">
          <a:xfrm flipV="1">
            <a:off x="3162300" y="4930775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5" name="Line 891"/>
          <p:cNvSpPr>
            <a:spLocks noChangeShapeType="1"/>
          </p:cNvSpPr>
          <p:nvPr/>
        </p:nvSpPr>
        <p:spPr bwMode="auto">
          <a:xfrm flipV="1">
            <a:off x="3171825" y="4919663"/>
            <a:ext cx="7938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6" name="Line 892"/>
          <p:cNvSpPr>
            <a:spLocks noChangeShapeType="1"/>
          </p:cNvSpPr>
          <p:nvPr/>
        </p:nvSpPr>
        <p:spPr bwMode="auto">
          <a:xfrm flipV="1">
            <a:off x="3179763" y="490696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7" name="Line 893"/>
          <p:cNvSpPr>
            <a:spLocks noChangeShapeType="1"/>
          </p:cNvSpPr>
          <p:nvPr/>
        </p:nvSpPr>
        <p:spPr bwMode="auto">
          <a:xfrm flipV="1">
            <a:off x="3192463" y="4895850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8" name="Line 894"/>
          <p:cNvSpPr>
            <a:spLocks noChangeShapeType="1"/>
          </p:cNvSpPr>
          <p:nvPr/>
        </p:nvSpPr>
        <p:spPr bwMode="auto">
          <a:xfrm flipV="1">
            <a:off x="3201988" y="4881563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79" name="Line 895"/>
          <p:cNvSpPr>
            <a:spLocks noChangeShapeType="1"/>
          </p:cNvSpPr>
          <p:nvPr/>
        </p:nvSpPr>
        <p:spPr bwMode="auto">
          <a:xfrm flipV="1">
            <a:off x="3209925" y="4870450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0" name="Line 896"/>
          <p:cNvSpPr>
            <a:spLocks noChangeShapeType="1"/>
          </p:cNvSpPr>
          <p:nvPr/>
        </p:nvSpPr>
        <p:spPr bwMode="auto">
          <a:xfrm flipV="1">
            <a:off x="3217863" y="4859338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1" name="Line 897"/>
          <p:cNvSpPr>
            <a:spLocks noChangeShapeType="1"/>
          </p:cNvSpPr>
          <p:nvPr/>
        </p:nvSpPr>
        <p:spPr bwMode="auto">
          <a:xfrm flipV="1">
            <a:off x="3230563" y="4843463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2" name="Line 898"/>
          <p:cNvSpPr>
            <a:spLocks noChangeShapeType="1"/>
          </p:cNvSpPr>
          <p:nvPr/>
        </p:nvSpPr>
        <p:spPr bwMode="auto">
          <a:xfrm flipV="1">
            <a:off x="3240088" y="4832350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3" name="Line 899"/>
          <p:cNvSpPr>
            <a:spLocks noChangeShapeType="1"/>
          </p:cNvSpPr>
          <p:nvPr/>
        </p:nvSpPr>
        <p:spPr bwMode="auto">
          <a:xfrm flipV="1">
            <a:off x="3248025" y="4821238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4" name="Line 900"/>
          <p:cNvSpPr>
            <a:spLocks noChangeShapeType="1"/>
          </p:cNvSpPr>
          <p:nvPr/>
        </p:nvSpPr>
        <p:spPr bwMode="auto">
          <a:xfrm flipV="1">
            <a:off x="3260725" y="4805363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5" name="Line 901"/>
          <p:cNvSpPr>
            <a:spLocks noChangeShapeType="1"/>
          </p:cNvSpPr>
          <p:nvPr/>
        </p:nvSpPr>
        <p:spPr bwMode="auto">
          <a:xfrm flipV="1">
            <a:off x="3268663" y="4794250"/>
            <a:ext cx="6350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6" name="Line 902"/>
          <p:cNvSpPr>
            <a:spLocks noChangeShapeType="1"/>
          </p:cNvSpPr>
          <p:nvPr/>
        </p:nvSpPr>
        <p:spPr bwMode="auto">
          <a:xfrm flipV="1">
            <a:off x="3276600" y="47783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7" name="Line 903"/>
          <p:cNvSpPr>
            <a:spLocks noChangeShapeType="1"/>
          </p:cNvSpPr>
          <p:nvPr/>
        </p:nvSpPr>
        <p:spPr bwMode="auto">
          <a:xfrm flipV="1">
            <a:off x="3289300" y="4767263"/>
            <a:ext cx="7938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8" name="Line 904"/>
          <p:cNvSpPr>
            <a:spLocks noChangeShapeType="1"/>
          </p:cNvSpPr>
          <p:nvPr/>
        </p:nvSpPr>
        <p:spPr bwMode="auto">
          <a:xfrm flipV="1">
            <a:off x="3298825" y="4751388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9" name="Line 905"/>
          <p:cNvSpPr>
            <a:spLocks noChangeShapeType="1"/>
          </p:cNvSpPr>
          <p:nvPr/>
        </p:nvSpPr>
        <p:spPr bwMode="auto">
          <a:xfrm flipV="1">
            <a:off x="3306763" y="4740275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0" name="Line 906"/>
          <p:cNvSpPr>
            <a:spLocks noChangeShapeType="1"/>
          </p:cNvSpPr>
          <p:nvPr/>
        </p:nvSpPr>
        <p:spPr bwMode="auto">
          <a:xfrm flipV="1">
            <a:off x="3317875" y="4724400"/>
            <a:ext cx="6350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1" name="Line 907"/>
          <p:cNvSpPr>
            <a:spLocks noChangeShapeType="1"/>
          </p:cNvSpPr>
          <p:nvPr/>
        </p:nvSpPr>
        <p:spPr bwMode="auto">
          <a:xfrm flipV="1">
            <a:off x="3327400" y="4710113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2" name="Line 908"/>
          <p:cNvSpPr>
            <a:spLocks noChangeShapeType="1"/>
          </p:cNvSpPr>
          <p:nvPr/>
        </p:nvSpPr>
        <p:spPr bwMode="auto">
          <a:xfrm flipV="1">
            <a:off x="3336925" y="4697413"/>
            <a:ext cx="7938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3" name="Line 909"/>
          <p:cNvSpPr>
            <a:spLocks noChangeShapeType="1"/>
          </p:cNvSpPr>
          <p:nvPr/>
        </p:nvSpPr>
        <p:spPr bwMode="auto">
          <a:xfrm flipV="1">
            <a:off x="3344863" y="4681538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4" name="Line 910"/>
          <p:cNvSpPr>
            <a:spLocks noChangeShapeType="1"/>
          </p:cNvSpPr>
          <p:nvPr/>
        </p:nvSpPr>
        <p:spPr bwMode="auto">
          <a:xfrm flipV="1">
            <a:off x="3357563" y="4667250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5" name="Line 911"/>
          <p:cNvSpPr>
            <a:spLocks noChangeShapeType="1"/>
          </p:cNvSpPr>
          <p:nvPr/>
        </p:nvSpPr>
        <p:spPr bwMode="auto">
          <a:xfrm flipV="1">
            <a:off x="3367088" y="4652963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6" name="Line 912"/>
          <p:cNvSpPr>
            <a:spLocks noChangeShapeType="1"/>
          </p:cNvSpPr>
          <p:nvPr/>
        </p:nvSpPr>
        <p:spPr bwMode="auto">
          <a:xfrm flipV="1">
            <a:off x="3376613" y="4638675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7" name="Line 913"/>
          <p:cNvSpPr>
            <a:spLocks noChangeShapeType="1"/>
          </p:cNvSpPr>
          <p:nvPr/>
        </p:nvSpPr>
        <p:spPr bwMode="auto">
          <a:xfrm flipV="1">
            <a:off x="3386138" y="4625975"/>
            <a:ext cx="7937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8" name="Line 914"/>
          <p:cNvSpPr>
            <a:spLocks noChangeShapeType="1"/>
          </p:cNvSpPr>
          <p:nvPr/>
        </p:nvSpPr>
        <p:spPr bwMode="auto">
          <a:xfrm flipV="1">
            <a:off x="3395663" y="4610100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99" name="Line 915"/>
          <p:cNvSpPr>
            <a:spLocks noChangeShapeType="1"/>
          </p:cNvSpPr>
          <p:nvPr/>
        </p:nvSpPr>
        <p:spPr bwMode="auto">
          <a:xfrm flipV="1">
            <a:off x="3403600" y="459422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0" name="Line 916"/>
          <p:cNvSpPr>
            <a:spLocks noChangeShapeType="1"/>
          </p:cNvSpPr>
          <p:nvPr/>
        </p:nvSpPr>
        <p:spPr bwMode="auto">
          <a:xfrm flipV="1">
            <a:off x="3416300" y="4579938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1" name="Line 917"/>
          <p:cNvSpPr>
            <a:spLocks noChangeShapeType="1"/>
          </p:cNvSpPr>
          <p:nvPr/>
        </p:nvSpPr>
        <p:spPr bwMode="auto">
          <a:xfrm flipV="1">
            <a:off x="3425825" y="4564063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2" name="Line 918"/>
          <p:cNvSpPr>
            <a:spLocks noChangeShapeType="1"/>
          </p:cNvSpPr>
          <p:nvPr/>
        </p:nvSpPr>
        <p:spPr bwMode="auto">
          <a:xfrm flipV="1">
            <a:off x="3433763" y="4549775"/>
            <a:ext cx="6350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3" name="Line 919"/>
          <p:cNvSpPr>
            <a:spLocks noChangeShapeType="1"/>
          </p:cNvSpPr>
          <p:nvPr/>
        </p:nvSpPr>
        <p:spPr bwMode="auto">
          <a:xfrm flipV="1">
            <a:off x="3441700" y="453390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4" name="Line 920"/>
          <p:cNvSpPr>
            <a:spLocks noChangeShapeType="1"/>
          </p:cNvSpPr>
          <p:nvPr/>
        </p:nvSpPr>
        <p:spPr bwMode="auto">
          <a:xfrm flipV="1">
            <a:off x="3454400" y="4518025"/>
            <a:ext cx="7938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" name="Line 921"/>
          <p:cNvSpPr>
            <a:spLocks noChangeShapeType="1"/>
          </p:cNvSpPr>
          <p:nvPr/>
        </p:nvSpPr>
        <p:spPr bwMode="auto">
          <a:xfrm flipV="1">
            <a:off x="3463925" y="4502150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" name="Line 922"/>
          <p:cNvSpPr>
            <a:spLocks noChangeShapeType="1"/>
          </p:cNvSpPr>
          <p:nvPr/>
        </p:nvSpPr>
        <p:spPr bwMode="auto">
          <a:xfrm flipV="1">
            <a:off x="3471863" y="448786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" name="Line 923"/>
          <p:cNvSpPr>
            <a:spLocks noChangeShapeType="1"/>
          </p:cNvSpPr>
          <p:nvPr/>
        </p:nvSpPr>
        <p:spPr bwMode="auto">
          <a:xfrm flipV="1">
            <a:off x="3482975" y="4470400"/>
            <a:ext cx="6350" cy="428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" name="Line 924"/>
          <p:cNvSpPr>
            <a:spLocks noChangeShapeType="1"/>
          </p:cNvSpPr>
          <p:nvPr/>
        </p:nvSpPr>
        <p:spPr bwMode="auto">
          <a:xfrm flipV="1">
            <a:off x="3492500" y="4454525"/>
            <a:ext cx="7938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" name="Line 925"/>
          <p:cNvSpPr>
            <a:spLocks noChangeShapeType="1"/>
          </p:cNvSpPr>
          <p:nvPr/>
        </p:nvSpPr>
        <p:spPr bwMode="auto">
          <a:xfrm flipV="1">
            <a:off x="3500438" y="4438650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" name="Line 926"/>
          <p:cNvSpPr>
            <a:spLocks noChangeShapeType="1"/>
          </p:cNvSpPr>
          <p:nvPr/>
        </p:nvSpPr>
        <p:spPr bwMode="auto">
          <a:xfrm flipV="1">
            <a:off x="3513138" y="4424363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" name="Line 927"/>
          <p:cNvSpPr>
            <a:spLocks noChangeShapeType="1"/>
          </p:cNvSpPr>
          <p:nvPr/>
        </p:nvSpPr>
        <p:spPr bwMode="auto">
          <a:xfrm flipV="1">
            <a:off x="3522663" y="4408488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" name="Line 928"/>
          <p:cNvSpPr>
            <a:spLocks noChangeShapeType="1"/>
          </p:cNvSpPr>
          <p:nvPr/>
        </p:nvSpPr>
        <p:spPr bwMode="auto">
          <a:xfrm flipV="1">
            <a:off x="3530600" y="439261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" name="Line 929"/>
          <p:cNvSpPr>
            <a:spLocks noChangeShapeType="1"/>
          </p:cNvSpPr>
          <p:nvPr/>
        </p:nvSpPr>
        <p:spPr bwMode="auto">
          <a:xfrm flipV="1">
            <a:off x="3541713" y="437673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" name="Line 930"/>
          <p:cNvSpPr>
            <a:spLocks noChangeShapeType="1"/>
          </p:cNvSpPr>
          <p:nvPr/>
        </p:nvSpPr>
        <p:spPr bwMode="auto">
          <a:xfrm flipV="1">
            <a:off x="3551238" y="4357688"/>
            <a:ext cx="7937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" name="Line 931"/>
          <p:cNvSpPr>
            <a:spLocks noChangeShapeType="1"/>
          </p:cNvSpPr>
          <p:nvPr/>
        </p:nvSpPr>
        <p:spPr bwMode="auto">
          <a:xfrm flipV="1">
            <a:off x="3560763" y="4343400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" name="Line 932"/>
          <p:cNvSpPr>
            <a:spLocks noChangeShapeType="1"/>
          </p:cNvSpPr>
          <p:nvPr/>
        </p:nvSpPr>
        <p:spPr bwMode="auto">
          <a:xfrm flipV="1">
            <a:off x="3568700" y="4327525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" name="Line 933"/>
          <p:cNvSpPr>
            <a:spLocks noChangeShapeType="1"/>
          </p:cNvSpPr>
          <p:nvPr/>
        </p:nvSpPr>
        <p:spPr bwMode="auto">
          <a:xfrm flipV="1">
            <a:off x="3581400" y="4308475"/>
            <a:ext cx="7938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" name="Line 934"/>
          <p:cNvSpPr>
            <a:spLocks noChangeShapeType="1"/>
          </p:cNvSpPr>
          <p:nvPr/>
        </p:nvSpPr>
        <p:spPr bwMode="auto">
          <a:xfrm flipV="1">
            <a:off x="3589338" y="429418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" name="Line 935"/>
          <p:cNvSpPr>
            <a:spLocks noChangeShapeType="1"/>
          </p:cNvSpPr>
          <p:nvPr/>
        </p:nvSpPr>
        <p:spPr bwMode="auto">
          <a:xfrm flipV="1">
            <a:off x="3597275" y="427831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" name="Line 936"/>
          <p:cNvSpPr>
            <a:spLocks noChangeShapeType="1"/>
          </p:cNvSpPr>
          <p:nvPr/>
        </p:nvSpPr>
        <p:spPr bwMode="auto">
          <a:xfrm flipV="1">
            <a:off x="3609975" y="4259263"/>
            <a:ext cx="7938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" name="Line 937"/>
          <p:cNvSpPr>
            <a:spLocks noChangeShapeType="1"/>
          </p:cNvSpPr>
          <p:nvPr/>
        </p:nvSpPr>
        <p:spPr bwMode="auto">
          <a:xfrm flipV="1">
            <a:off x="3619500" y="4244975"/>
            <a:ext cx="7938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" name="Line 938"/>
          <p:cNvSpPr>
            <a:spLocks noChangeShapeType="1"/>
          </p:cNvSpPr>
          <p:nvPr/>
        </p:nvSpPr>
        <p:spPr bwMode="auto">
          <a:xfrm flipV="1">
            <a:off x="3627438" y="4225925"/>
            <a:ext cx="9525" cy="428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" name="Line 939"/>
          <p:cNvSpPr>
            <a:spLocks noChangeShapeType="1"/>
          </p:cNvSpPr>
          <p:nvPr/>
        </p:nvSpPr>
        <p:spPr bwMode="auto">
          <a:xfrm flipV="1">
            <a:off x="3640138" y="4210050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" name="Line 940"/>
          <p:cNvSpPr>
            <a:spLocks noChangeShapeType="1"/>
          </p:cNvSpPr>
          <p:nvPr/>
        </p:nvSpPr>
        <p:spPr bwMode="auto">
          <a:xfrm flipV="1">
            <a:off x="3648075" y="4191000"/>
            <a:ext cx="6350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" name="Line 941"/>
          <p:cNvSpPr>
            <a:spLocks noChangeShapeType="1"/>
          </p:cNvSpPr>
          <p:nvPr/>
        </p:nvSpPr>
        <p:spPr bwMode="auto">
          <a:xfrm flipV="1">
            <a:off x="3657600" y="4176713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" name="Line 942"/>
          <p:cNvSpPr>
            <a:spLocks noChangeShapeType="1"/>
          </p:cNvSpPr>
          <p:nvPr/>
        </p:nvSpPr>
        <p:spPr bwMode="auto">
          <a:xfrm flipV="1">
            <a:off x="3665538" y="4157663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" name="Line 943"/>
          <p:cNvSpPr>
            <a:spLocks noChangeShapeType="1"/>
          </p:cNvSpPr>
          <p:nvPr/>
        </p:nvSpPr>
        <p:spPr bwMode="auto">
          <a:xfrm flipV="1">
            <a:off x="3678238" y="4143375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" name="Line 944"/>
          <p:cNvSpPr>
            <a:spLocks noChangeShapeType="1"/>
          </p:cNvSpPr>
          <p:nvPr/>
        </p:nvSpPr>
        <p:spPr bwMode="auto">
          <a:xfrm flipV="1">
            <a:off x="3687763" y="4124325"/>
            <a:ext cx="7937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" name="Line 945"/>
          <p:cNvSpPr>
            <a:spLocks noChangeShapeType="1"/>
          </p:cNvSpPr>
          <p:nvPr/>
        </p:nvSpPr>
        <p:spPr bwMode="auto">
          <a:xfrm flipV="1">
            <a:off x="3695700" y="411003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" name="Line 946"/>
          <p:cNvSpPr>
            <a:spLocks noChangeShapeType="1"/>
          </p:cNvSpPr>
          <p:nvPr/>
        </p:nvSpPr>
        <p:spPr bwMode="auto">
          <a:xfrm flipV="1">
            <a:off x="3706813" y="4090988"/>
            <a:ext cx="6350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" name="Line 947"/>
          <p:cNvSpPr>
            <a:spLocks noChangeShapeType="1"/>
          </p:cNvSpPr>
          <p:nvPr/>
        </p:nvSpPr>
        <p:spPr bwMode="auto">
          <a:xfrm flipV="1">
            <a:off x="3716338" y="4076700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2" name="Line 948"/>
          <p:cNvSpPr>
            <a:spLocks noChangeShapeType="1"/>
          </p:cNvSpPr>
          <p:nvPr/>
        </p:nvSpPr>
        <p:spPr bwMode="auto">
          <a:xfrm flipV="1">
            <a:off x="3724275" y="4057650"/>
            <a:ext cx="9525" cy="428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3" name="Line 949"/>
          <p:cNvSpPr>
            <a:spLocks noChangeShapeType="1"/>
          </p:cNvSpPr>
          <p:nvPr/>
        </p:nvSpPr>
        <p:spPr bwMode="auto">
          <a:xfrm flipV="1">
            <a:off x="3736975" y="4041775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4" name="Line 950"/>
          <p:cNvSpPr>
            <a:spLocks noChangeShapeType="1"/>
          </p:cNvSpPr>
          <p:nvPr/>
        </p:nvSpPr>
        <p:spPr bwMode="auto">
          <a:xfrm flipV="1">
            <a:off x="3746500" y="4024313"/>
            <a:ext cx="7938" cy="428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5" name="Line 951"/>
          <p:cNvSpPr>
            <a:spLocks noChangeShapeType="1"/>
          </p:cNvSpPr>
          <p:nvPr/>
        </p:nvSpPr>
        <p:spPr bwMode="auto">
          <a:xfrm flipV="1">
            <a:off x="3754438" y="400843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6" name="Line 952"/>
          <p:cNvSpPr>
            <a:spLocks noChangeShapeType="1"/>
          </p:cNvSpPr>
          <p:nvPr/>
        </p:nvSpPr>
        <p:spPr bwMode="auto">
          <a:xfrm flipV="1">
            <a:off x="3762375" y="3989388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7" name="Line 953"/>
          <p:cNvSpPr>
            <a:spLocks noChangeShapeType="1"/>
          </p:cNvSpPr>
          <p:nvPr/>
        </p:nvSpPr>
        <p:spPr bwMode="auto">
          <a:xfrm flipV="1">
            <a:off x="3775075" y="3975100"/>
            <a:ext cx="7938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8" name="Line 954"/>
          <p:cNvSpPr>
            <a:spLocks noChangeShapeType="1"/>
          </p:cNvSpPr>
          <p:nvPr/>
        </p:nvSpPr>
        <p:spPr bwMode="auto">
          <a:xfrm flipV="1">
            <a:off x="3784600" y="3956050"/>
            <a:ext cx="7938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9" name="Line 955"/>
          <p:cNvSpPr>
            <a:spLocks noChangeShapeType="1"/>
          </p:cNvSpPr>
          <p:nvPr/>
        </p:nvSpPr>
        <p:spPr bwMode="auto">
          <a:xfrm flipV="1">
            <a:off x="3792538" y="394176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0" name="Line 956"/>
          <p:cNvSpPr>
            <a:spLocks noChangeShapeType="1"/>
          </p:cNvSpPr>
          <p:nvPr/>
        </p:nvSpPr>
        <p:spPr bwMode="auto">
          <a:xfrm flipV="1">
            <a:off x="3805238" y="3925888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1" name="Line 957"/>
          <p:cNvSpPr>
            <a:spLocks noChangeShapeType="1"/>
          </p:cNvSpPr>
          <p:nvPr/>
        </p:nvSpPr>
        <p:spPr bwMode="auto">
          <a:xfrm flipV="1">
            <a:off x="3813175" y="3906838"/>
            <a:ext cx="6350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2" name="Line 958"/>
          <p:cNvSpPr>
            <a:spLocks noChangeShapeType="1"/>
          </p:cNvSpPr>
          <p:nvPr/>
        </p:nvSpPr>
        <p:spPr bwMode="auto">
          <a:xfrm flipV="1">
            <a:off x="3821113" y="38925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3" name="Line 959"/>
          <p:cNvSpPr>
            <a:spLocks noChangeShapeType="1"/>
          </p:cNvSpPr>
          <p:nvPr/>
        </p:nvSpPr>
        <p:spPr bwMode="auto">
          <a:xfrm flipV="1">
            <a:off x="3833813" y="3873500"/>
            <a:ext cx="7937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4" name="Line 960"/>
          <p:cNvSpPr>
            <a:spLocks noChangeShapeType="1"/>
          </p:cNvSpPr>
          <p:nvPr/>
        </p:nvSpPr>
        <p:spPr bwMode="auto">
          <a:xfrm flipV="1">
            <a:off x="3843338" y="3859213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5" name="Line 961"/>
          <p:cNvSpPr>
            <a:spLocks noChangeShapeType="1"/>
          </p:cNvSpPr>
          <p:nvPr/>
        </p:nvSpPr>
        <p:spPr bwMode="auto">
          <a:xfrm flipV="1">
            <a:off x="3851275" y="384333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6" name="Line 962"/>
          <p:cNvSpPr>
            <a:spLocks noChangeShapeType="1"/>
          </p:cNvSpPr>
          <p:nvPr/>
        </p:nvSpPr>
        <p:spPr bwMode="auto">
          <a:xfrm flipV="1">
            <a:off x="3863975" y="3824288"/>
            <a:ext cx="7938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7" name="Line 963"/>
          <p:cNvSpPr>
            <a:spLocks noChangeShapeType="1"/>
          </p:cNvSpPr>
          <p:nvPr/>
        </p:nvSpPr>
        <p:spPr bwMode="auto">
          <a:xfrm flipV="1">
            <a:off x="3871913" y="3810000"/>
            <a:ext cx="6350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8" name="Line 964"/>
          <p:cNvSpPr>
            <a:spLocks noChangeShapeType="1"/>
          </p:cNvSpPr>
          <p:nvPr/>
        </p:nvSpPr>
        <p:spPr bwMode="auto">
          <a:xfrm flipV="1">
            <a:off x="3881438" y="3794125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9" name="Line 965"/>
          <p:cNvSpPr>
            <a:spLocks noChangeShapeType="1"/>
          </p:cNvSpPr>
          <p:nvPr/>
        </p:nvSpPr>
        <p:spPr bwMode="auto">
          <a:xfrm flipV="1">
            <a:off x="3889375" y="3775075"/>
            <a:ext cx="9525" cy="428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0" name="Line 966"/>
          <p:cNvSpPr>
            <a:spLocks noChangeShapeType="1"/>
          </p:cNvSpPr>
          <p:nvPr/>
        </p:nvSpPr>
        <p:spPr bwMode="auto">
          <a:xfrm flipV="1">
            <a:off x="3902075" y="3759200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1" name="Line 967"/>
          <p:cNvSpPr>
            <a:spLocks noChangeShapeType="1"/>
          </p:cNvSpPr>
          <p:nvPr/>
        </p:nvSpPr>
        <p:spPr bwMode="auto">
          <a:xfrm flipV="1">
            <a:off x="3911600" y="3744913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2" name="Line 968"/>
          <p:cNvSpPr>
            <a:spLocks noChangeShapeType="1"/>
          </p:cNvSpPr>
          <p:nvPr/>
        </p:nvSpPr>
        <p:spPr bwMode="auto">
          <a:xfrm flipV="1">
            <a:off x="3919538" y="372903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3" name="Line 969"/>
          <p:cNvSpPr>
            <a:spLocks noChangeShapeType="1"/>
          </p:cNvSpPr>
          <p:nvPr/>
        </p:nvSpPr>
        <p:spPr bwMode="auto">
          <a:xfrm flipV="1">
            <a:off x="3927475" y="371316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4" name="Line 970"/>
          <p:cNvSpPr>
            <a:spLocks noChangeShapeType="1"/>
          </p:cNvSpPr>
          <p:nvPr/>
        </p:nvSpPr>
        <p:spPr bwMode="auto">
          <a:xfrm flipV="1">
            <a:off x="3940175" y="3697288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5" name="Line 971"/>
          <p:cNvSpPr>
            <a:spLocks noChangeShapeType="1"/>
          </p:cNvSpPr>
          <p:nvPr/>
        </p:nvSpPr>
        <p:spPr bwMode="auto">
          <a:xfrm flipV="1">
            <a:off x="3948113" y="368141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6" name="Line 972"/>
          <p:cNvSpPr>
            <a:spLocks noChangeShapeType="1"/>
          </p:cNvSpPr>
          <p:nvPr/>
        </p:nvSpPr>
        <p:spPr bwMode="auto">
          <a:xfrm flipV="1">
            <a:off x="3960813" y="3665538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7" name="Line 973"/>
          <p:cNvSpPr>
            <a:spLocks noChangeShapeType="1"/>
          </p:cNvSpPr>
          <p:nvPr/>
        </p:nvSpPr>
        <p:spPr bwMode="auto">
          <a:xfrm flipV="1">
            <a:off x="3970338" y="3649663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8" name="Line 974"/>
          <p:cNvSpPr>
            <a:spLocks noChangeShapeType="1"/>
          </p:cNvSpPr>
          <p:nvPr/>
        </p:nvSpPr>
        <p:spPr bwMode="auto">
          <a:xfrm flipV="1">
            <a:off x="3978275" y="363378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59" name="Line 975"/>
          <p:cNvSpPr>
            <a:spLocks noChangeShapeType="1"/>
          </p:cNvSpPr>
          <p:nvPr/>
        </p:nvSpPr>
        <p:spPr bwMode="auto">
          <a:xfrm flipV="1">
            <a:off x="3986213" y="36179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0" name="Line 976"/>
          <p:cNvSpPr>
            <a:spLocks noChangeShapeType="1"/>
          </p:cNvSpPr>
          <p:nvPr/>
        </p:nvSpPr>
        <p:spPr bwMode="auto">
          <a:xfrm flipV="1">
            <a:off x="3998913" y="3603625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1" name="Line 977"/>
          <p:cNvSpPr>
            <a:spLocks noChangeShapeType="1"/>
          </p:cNvSpPr>
          <p:nvPr/>
        </p:nvSpPr>
        <p:spPr bwMode="auto">
          <a:xfrm flipV="1">
            <a:off x="4008438" y="3587750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2" name="Line 978"/>
          <p:cNvSpPr>
            <a:spLocks noChangeShapeType="1"/>
          </p:cNvSpPr>
          <p:nvPr/>
        </p:nvSpPr>
        <p:spPr bwMode="auto">
          <a:xfrm flipV="1">
            <a:off x="4016375" y="35718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3" name="Line 979"/>
          <p:cNvSpPr>
            <a:spLocks noChangeShapeType="1"/>
          </p:cNvSpPr>
          <p:nvPr/>
        </p:nvSpPr>
        <p:spPr bwMode="auto">
          <a:xfrm flipV="1">
            <a:off x="4027488" y="355758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4" name="Line 980"/>
          <p:cNvSpPr>
            <a:spLocks noChangeShapeType="1"/>
          </p:cNvSpPr>
          <p:nvPr/>
        </p:nvSpPr>
        <p:spPr bwMode="auto">
          <a:xfrm flipV="1">
            <a:off x="4037013" y="3541713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5" name="Line 981"/>
          <p:cNvSpPr>
            <a:spLocks noChangeShapeType="1"/>
          </p:cNvSpPr>
          <p:nvPr/>
        </p:nvSpPr>
        <p:spPr bwMode="auto">
          <a:xfrm flipV="1">
            <a:off x="4044950" y="352742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6" name="Line 982"/>
          <p:cNvSpPr>
            <a:spLocks noChangeShapeType="1"/>
          </p:cNvSpPr>
          <p:nvPr/>
        </p:nvSpPr>
        <p:spPr bwMode="auto">
          <a:xfrm flipV="1">
            <a:off x="4057650" y="3513138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7" name="Line 983"/>
          <p:cNvSpPr>
            <a:spLocks noChangeShapeType="1"/>
          </p:cNvSpPr>
          <p:nvPr/>
        </p:nvSpPr>
        <p:spPr bwMode="auto">
          <a:xfrm flipV="1">
            <a:off x="4067175" y="3500438"/>
            <a:ext cx="7938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8" name="Line 984"/>
          <p:cNvSpPr>
            <a:spLocks noChangeShapeType="1"/>
          </p:cNvSpPr>
          <p:nvPr/>
        </p:nvSpPr>
        <p:spPr bwMode="auto">
          <a:xfrm flipV="1">
            <a:off x="4075113" y="348456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69" name="Line 985"/>
          <p:cNvSpPr>
            <a:spLocks noChangeShapeType="1"/>
          </p:cNvSpPr>
          <p:nvPr/>
        </p:nvSpPr>
        <p:spPr bwMode="auto">
          <a:xfrm flipV="1">
            <a:off x="4086225" y="3468688"/>
            <a:ext cx="6350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0" name="Line 986"/>
          <p:cNvSpPr>
            <a:spLocks noChangeShapeType="1"/>
          </p:cNvSpPr>
          <p:nvPr/>
        </p:nvSpPr>
        <p:spPr bwMode="auto">
          <a:xfrm flipV="1">
            <a:off x="4095750" y="3457575"/>
            <a:ext cx="7938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1" name="Line 987"/>
          <p:cNvSpPr>
            <a:spLocks noChangeShapeType="1"/>
          </p:cNvSpPr>
          <p:nvPr/>
        </p:nvSpPr>
        <p:spPr bwMode="auto">
          <a:xfrm flipV="1">
            <a:off x="4105275" y="3441700"/>
            <a:ext cx="7938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2" name="Line 988"/>
          <p:cNvSpPr>
            <a:spLocks noChangeShapeType="1"/>
          </p:cNvSpPr>
          <p:nvPr/>
        </p:nvSpPr>
        <p:spPr bwMode="auto">
          <a:xfrm flipV="1">
            <a:off x="4113213" y="342900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3" name="Line 989"/>
          <p:cNvSpPr>
            <a:spLocks noChangeShapeType="1"/>
          </p:cNvSpPr>
          <p:nvPr/>
        </p:nvSpPr>
        <p:spPr bwMode="auto">
          <a:xfrm flipV="1">
            <a:off x="4125913" y="3413125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4" name="Line 990"/>
          <p:cNvSpPr>
            <a:spLocks noChangeShapeType="1"/>
          </p:cNvSpPr>
          <p:nvPr/>
        </p:nvSpPr>
        <p:spPr bwMode="auto">
          <a:xfrm flipV="1">
            <a:off x="4135438" y="3402013"/>
            <a:ext cx="7937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5" name="Line 991"/>
          <p:cNvSpPr>
            <a:spLocks noChangeShapeType="1"/>
          </p:cNvSpPr>
          <p:nvPr/>
        </p:nvSpPr>
        <p:spPr bwMode="auto">
          <a:xfrm flipV="1">
            <a:off x="4143375" y="3386138"/>
            <a:ext cx="6350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6" name="Line 992"/>
          <p:cNvSpPr>
            <a:spLocks noChangeShapeType="1"/>
          </p:cNvSpPr>
          <p:nvPr/>
        </p:nvSpPr>
        <p:spPr bwMode="auto">
          <a:xfrm flipV="1">
            <a:off x="4151313" y="3375025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7" name="Line 993"/>
          <p:cNvSpPr>
            <a:spLocks noChangeShapeType="1"/>
          </p:cNvSpPr>
          <p:nvPr/>
        </p:nvSpPr>
        <p:spPr bwMode="auto">
          <a:xfrm flipV="1">
            <a:off x="4164013" y="3359150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8" name="Line 994"/>
          <p:cNvSpPr>
            <a:spLocks noChangeShapeType="1"/>
          </p:cNvSpPr>
          <p:nvPr/>
        </p:nvSpPr>
        <p:spPr bwMode="auto">
          <a:xfrm flipV="1">
            <a:off x="4171950" y="3348038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9" name="Line 995"/>
          <p:cNvSpPr>
            <a:spLocks noChangeShapeType="1"/>
          </p:cNvSpPr>
          <p:nvPr/>
        </p:nvSpPr>
        <p:spPr bwMode="auto">
          <a:xfrm flipV="1">
            <a:off x="4184650" y="3332163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0" name="Line 996"/>
          <p:cNvSpPr>
            <a:spLocks noChangeShapeType="1"/>
          </p:cNvSpPr>
          <p:nvPr/>
        </p:nvSpPr>
        <p:spPr bwMode="auto">
          <a:xfrm flipV="1">
            <a:off x="4192588" y="3321050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1" name="Line 997"/>
          <p:cNvSpPr>
            <a:spLocks noChangeShapeType="1"/>
          </p:cNvSpPr>
          <p:nvPr/>
        </p:nvSpPr>
        <p:spPr bwMode="auto">
          <a:xfrm flipV="1">
            <a:off x="4202113" y="3309938"/>
            <a:ext cx="7937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2" name="Line 998"/>
          <p:cNvSpPr>
            <a:spLocks noChangeShapeType="1"/>
          </p:cNvSpPr>
          <p:nvPr/>
        </p:nvSpPr>
        <p:spPr bwMode="auto">
          <a:xfrm flipV="1">
            <a:off x="4210050" y="329406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3" name="Line 999"/>
          <p:cNvSpPr>
            <a:spLocks noChangeShapeType="1"/>
          </p:cNvSpPr>
          <p:nvPr/>
        </p:nvSpPr>
        <p:spPr bwMode="auto">
          <a:xfrm flipV="1">
            <a:off x="4222750" y="3282950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4" name="Line 1000"/>
          <p:cNvSpPr>
            <a:spLocks noChangeShapeType="1"/>
          </p:cNvSpPr>
          <p:nvPr/>
        </p:nvSpPr>
        <p:spPr bwMode="auto">
          <a:xfrm flipV="1">
            <a:off x="4232275" y="3271838"/>
            <a:ext cx="7938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5" name="Line 1001"/>
          <p:cNvSpPr>
            <a:spLocks noChangeShapeType="1"/>
          </p:cNvSpPr>
          <p:nvPr/>
        </p:nvSpPr>
        <p:spPr bwMode="auto">
          <a:xfrm flipV="1">
            <a:off x="4240213" y="325913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6" name="Line 1002"/>
          <p:cNvSpPr>
            <a:spLocks noChangeShapeType="1"/>
          </p:cNvSpPr>
          <p:nvPr/>
        </p:nvSpPr>
        <p:spPr bwMode="auto">
          <a:xfrm flipV="1">
            <a:off x="4251325" y="3248025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7" name="Line 1003"/>
          <p:cNvSpPr>
            <a:spLocks noChangeShapeType="1"/>
          </p:cNvSpPr>
          <p:nvPr/>
        </p:nvSpPr>
        <p:spPr bwMode="auto">
          <a:xfrm flipV="1">
            <a:off x="4260850" y="3233738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8" name="Line 1004"/>
          <p:cNvSpPr>
            <a:spLocks noChangeShapeType="1"/>
          </p:cNvSpPr>
          <p:nvPr/>
        </p:nvSpPr>
        <p:spPr bwMode="auto">
          <a:xfrm flipV="1">
            <a:off x="4268788" y="322262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89" name="Line 1005"/>
          <p:cNvSpPr>
            <a:spLocks noChangeShapeType="1"/>
          </p:cNvSpPr>
          <p:nvPr/>
        </p:nvSpPr>
        <p:spPr bwMode="auto">
          <a:xfrm flipV="1">
            <a:off x="4281488" y="3211513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0" name="Line 1006"/>
          <p:cNvSpPr>
            <a:spLocks noChangeShapeType="1"/>
          </p:cNvSpPr>
          <p:nvPr/>
        </p:nvSpPr>
        <p:spPr bwMode="auto">
          <a:xfrm flipV="1">
            <a:off x="4291013" y="3200400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1" name="Line 1007"/>
          <p:cNvSpPr>
            <a:spLocks noChangeShapeType="1"/>
          </p:cNvSpPr>
          <p:nvPr/>
        </p:nvSpPr>
        <p:spPr bwMode="auto">
          <a:xfrm flipV="1">
            <a:off x="4298950" y="318928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2" name="Line 1008"/>
          <p:cNvSpPr>
            <a:spLocks noChangeShapeType="1"/>
          </p:cNvSpPr>
          <p:nvPr/>
        </p:nvSpPr>
        <p:spPr bwMode="auto">
          <a:xfrm flipV="1">
            <a:off x="4310063" y="3178175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3" name="Line 1009"/>
          <p:cNvSpPr>
            <a:spLocks noChangeShapeType="1"/>
          </p:cNvSpPr>
          <p:nvPr/>
        </p:nvSpPr>
        <p:spPr bwMode="auto">
          <a:xfrm flipV="1">
            <a:off x="4319588" y="3167063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4" name="Line 1010"/>
          <p:cNvSpPr>
            <a:spLocks noChangeShapeType="1"/>
          </p:cNvSpPr>
          <p:nvPr/>
        </p:nvSpPr>
        <p:spPr bwMode="auto">
          <a:xfrm flipV="1">
            <a:off x="4329113" y="3155950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5" name="Line 1011"/>
          <p:cNvSpPr>
            <a:spLocks noChangeShapeType="1"/>
          </p:cNvSpPr>
          <p:nvPr/>
        </p:nvSpPr>
        <p:spPr bwMode="auto">
          <a:xfrm flipV="1">
            <a:off x="4337050" y="314483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6" name="Line 1012"/>
          <p:cNvSpPr>
            <a:spLocks noChangeShapeType="1"/>
          </p:cNvSpPr>
          <p:nvPr/>
        </p:nvSpPr>
        <p:spPr bwMode="auto">
          <a:xfrm flipV="1">
            <a:off x="4349750" y="3133725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" name="Line 1013"/>
          <p:cNvSpPr>
            <a:spLocks noChangeShapeType="1"/>
          </p:cNvSpPr>
          <p:nvPr/>
        </p:nvSpPr>
        <p:spPr bwMode="auto">
          <a:xfrm flipV="1">
            <a:off x="4357688" y="3125788"/>
            <a:ext cx="6350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8" name="Line 1014"/>
          <p:cNvSpPr>
            <a:spLocks noChangeShapeType="1"/>
          </p:cNvSpPr>
          <p:nvPr/>
        </p:nvSpPr>
        <p:spPr bwMode="auto">
          <a:xfrm flipV="1">
            <a:off x="4367213" y="3113088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9" name="Line 1015"/>
          <p:cNvSpPr>
            <a:spLocks noChangeShapeType="1"/>
          </p:cNvSpPr>
          <p:nvPr/>
        </p:nvSpPr>
        <p:spPr bwMode="auto">
          <a:xfrm flipV="1">
            <a:off x="4375150" y="3105150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0" name="Line 1016"/>
          <p:cNvSpPr>
            <a:spLocks noChangeShapeType="1"/>
          </p:cNvSpPr>
          <p:nvPr/>
        </p:nvSpPr>
        <p:spPr bwMode="auto">
          <a:xfrm flipV="1">
            <a:off x="4387850" y="3092450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1" name="Line 1017"/>
          <p:cNvSpPr>
            <a:spLocks noChangeShapeType="1"/>
          </p:cNvSpPr>
          <p:nvPr/>
        </p:nvSpPr>
        <p:spPr bwMode="auto">
          <a:xfrm flipV="1">
            <a:off x="4395788" y="3084513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2" name="Line 1018"/>
          <p:cNvSpPr>
            <a:spLocks noChangeShapeType="1"/>
          </p:cNvSpPr>
          <p:nvPr/>
        </p:nvSpPr>
        <p:spPr bwMode="auto">
          <a:xfrm flipV="1">
            <a:off x="4408488" y="3071813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3" name="Line 1019"/>
          <p:cNvSpPr>
            <a:spLocks noChangeShapeType="1"/>
          </p:cNvSpPr>
          <p:nvPr/>
        </p:nvSpPr>
        <p:spPr bwMode="auto">
          <a:xfrm flipV="1">
            <a:off x="4416425" y="3063875"/>
            <a:ext cx="6350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4" name="Line 1020"/>
          <p:cNvSpPr>
            <a:spLocks noChangeShapeType="1"/>
          </p:cNvSpPr>
          <p:nvPr/>
        </p:nvSpPr>
        <p:spPr bwMode="auto">
          <a:xfrm flipV="1">
            <a:off x="4425950" y="3055938"/>
            <a:ext cx="7938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5" name="Line 1021"/>
          <p:cNvSpPr>
            <a:spLocks noChangeShapeType="1"/>
          </p:cNvSpPr>
          <p:nvPr/>
        </p:nvSpPr>
        <p:spPr bwMode="auto">
          <a:xfrm flipV="1">
            <a:off x="4433888" y="3046413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6" name="Line 1022"/>
          <p:cNvSpPr>
            <a:spLocks noChangeShapeType="1"/>
          </p:cNvSpPr>
          <p:nvPr/>
        </p:nvSpPr>
        <p:spPr bwMode="auto">
          <a:xfrm flipV="1">
            <a:off x="4446588" y="3036888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7" name="Line 1023"/>
          <p:cNvSpPr>
            <a:spLocks noChangeShapeType="1"/>
          </p:cNvSpPr>
          <p:nvPr/>
        </p:nvSpPr>
        <p:spPr bwMode="auto">
          <a:xfrm flipV="1">
            <a:off x="4456113" y="3025775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" name="Line 1024"/>
          <p:cNvSpPr>
            <a:spLocks noChangeShapeType="1"/>
          </p:cNvSpPr>
          <p:nvPr/>
        </p:nvSpPr>
        <p:spPr bwMode="auto">
          <a:xfrm flipV="1">
            <a:off x="4464050" y="3017838"/>
            <a:ext cx="6350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" name="Line 1025"/>
          <p:cNvSpPr>
            <a:spLocks noChangeShapeType="1"/>
          </p:cNvSpPr>
          <p:nvPr/>
        </p:nvSpPr>
        <p:spPr bwMode="auto">
          <a:xfrm flipV="1">
            <a:off x="4471988" y="3011488"/>
            <a:ext cx="9525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Line 1026"/>
          <p:cNvSpPr>
            <a:spLocks noChangeShapeType="1"/>
          </p:cNvSpPr>
          <p:nvPr/>
        </p:nvSpPr>
        <p:spPr bwMode="auto">
          <a:xfrm flipV="1">
            <a:off x="4484688" y="3001963"/>
            <a:ext cx="7937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1027"/>
          <p:cNvSpPr>
            <a:spLocks noChangeShapeType="1"/>
          </p:cNvSpPr>
          <p:nvPr/>
        </p:nvSpPr>
        <p:spPr bwMode="auto">
          <a:xfrm flipV="1">
            <a:off x="4494213" y="2992438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 flipV="1">
            <a:off x="4502150" y="2984500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1029"/>
          <p:cNvSpPr>
            <a:spLocks noChangeShapeType="1"/>
          </p:cNvSpPr>
          <p:nvPr/>
        </p:nvSpPr>
        <p:spPr bwMode="auto">
          <a:xfrm flipV="1">
            <a:off x="4514850" y="2974975"/>
            <a:ext cx="7938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1030"/>
          <p:cNvSpPr>
            <a:spLocks noChangeShapeType="1"/>
          </p:cNvSpPr>
          <p:nvPr/>
        </p:nvSpPr>
        <p:spPr bwMode="auto">
          <a:xfrm flipV="1">
            <a:off x="4522788" y="2968625"/>
            <a:ext cx="6350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1031"/>
          <p:cNvSpPr>
            <a:spLocks noChangeShapeType="1"/>
          </p:cNvSpPr>
          <p:nvPr/>
        </p:nvSpPr>
        <p:spPr bwMode="auto">
          <a:xfrm flipV="1">
            <a:off x="4530725" y="2959100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1032"/>
          <p:cNvSpPr>
            <a:spLocks noChangeShapeType="1"/>
          </p:cNvSpPr>
          <p:nvPr/>
        </p:nvSpPr>
        <p:spPr bwMode="auto">
          <a:xfrm flipV="1">
            <a:off x="4543425" y="2952750"/>
            <a:ext cx="7938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033"/>
          <p:cNvSpPr>
            <a:spLocks noChangeShapeType="1"/>
          </p:cNvSpPr>
          <p:nvPr/>
        </p:nvSpPr>
        <p:spPr bwMode="auto">
          <a:xfrm flipV="1">
            <a:off x="4552950" y="2943225"/>
            <a:ext cx="7938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34"/>
          <p:cNvSpPr>
            <a:spLocks noChangeShapeType="1"/>
          </p:cNvSpPr>
          <p:nvPr/>
        </p:nvSpPr>
        <p:spPr bwMode="auto">
          <a:xfrm flipV="1">
            <a:off x="4560888" y="2935288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035"/>
          <p:cNvSpPr>
            <a:spLocks noChangeShapeType="1"/>
          </p:cNvSpPr>
          <p:nvPr/>
        </p:nvSpPr>
        <p:spPr bwMode="auto">
          <a:xfrm flipV="1">
            <a:off x="4573588" y="2927350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036"/>
          <p:cNvSpPr>
            <a:spLocks noChangeShapeType="1"/>
          </p:cNvSpPr>
          <p:nvPr/>
        </p:nvSpPr>
        <p:spPr bwMode="auto">
          <a:xfrm flipV="1">
            <a:off x="4581525" y="2919413"/>
            <a:ext cx="6350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037"/>
          <p:cNvSpPr>
            <a:spLocks noChangeShapeType="1"/>
          </p:cNvSpPr>
          <p:nvPr/>
        </p:nvSpPr>
        <p:spPr bwMode="auto">
          <a:xfrm flipV="1">
            <a:off x="4591050" y="2914650"/>
            <a:ext cx="7938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038"/>
          <p:cNvSpPr>
            <a:spLocks noChangeShapeType="1"/>
          </p:cNvSpPr>
          <p:nvPr/>
        </p:nvSpPr>
        <p:spPr bwMode="auto">
          <a:xfrm flipV="1">
            <a:off x="4598988" y="2905125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039"/>
          <p:cNvSpPr>
            <a:spLocks noChangeShapeType="1"/>
          </p:cNvSpPr>
          <p:nvPr/>
        </p:nvSpPr>
        <p:spPr bwMode="auto">
          <a:xfrm flipV="1">
            <a:off x="4611688" y="2897188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040"/>
          <p:cNvSpPr>
            <a:spLocks noChangeShapeType="1"/>
          </p:cNvSpPr>
          <p:nvPr/>
        </p:nvSpPr>
        <p:spPr bwMode="auto">
          <a:xfrm flipV="1">
            <a:off x="4619625" y="289242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041"/>
          <p:cNvSpPr>
            <a:spLocks noChangeShapeType="1"/>
          </p:cNvSpPr>
          <p:nvPr/>
        </p:nvSpPr>
        <p:spPr bwMode="auto">
          <a:xfrm flipV="1">
            <a:off x="4630738" y="2886075"/>
            <a:ext cx="6350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042"/>
          <p:cNvSpPr>
            <a:spLocks noChangeShapeType="1"/>
          </p:cNvSpPr>
          <p:nvPr/>
        </p:nvSpPr>
        <p:spPr bwMode="auto">
          <a:xfrm flipV="1">
            <a:off x="4640263" y="2879725"/>
            <a:ext cx="7937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043"/>
          <p:cNvSpPr>
            <a:spLocks noChangeShapeType="1"/>
          </p:cNvSpPr>
          <p:nvPr/>
        </p:nvSpPr>
        <p:spPr bwMode="auto">
          <a:xfrm flipV="1">
            <a:off x="4649788" y="2870200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1044"/>
          <p:cNvSpPr>
            <a:spLocks noChangeShapeType="1"/>
          </p:cNvSpPr>
          <p:nvPr/>
        </p:nvSpPr>
        <p:spPr bwMode="auto">
          <a:xfrm flipV="1">
            <a:off x="4657725" y="2865438"/>
            <a:ext cx="9525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1045"/>
          <p:cNvSpPr>
            <a:spLocks noChangeShapeType="1"/>
          </p:cNvSpPr>
          <p:nvPr/>
        </p:nvSpPr>
        <p:spPr bwMode="auto">
          <a:xfrm flipV="1">
            <a:off x="4670425" y="2859088"/>
            <a:ext cx="7938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1046"/>
          <p:cNvSpPr>
            <a:spLocks noChangeShapeType="1"/>
          </p:cNvSpPr>
          <p:nvPr/>
        </p:nvSpPr>
        <p:spPr bwMode="auto">
          <a:xfrm flipV="1">
            <a:off x="4679950" y="2852738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1047"/>
          <p:cNvSpPr>
            <a:spLocks noChangeShapeType="1"/>
          </p:cNvSpPr>
          <p:nvPr/>
        </p:nvSpPr>
        <p:spPr bwMode="auto">
          <a:xfrm flipV="1">
            <a:off x="4687888" y="2847975"/>
            <a:ext cx="6350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1048"/>
          <p:cNvSpPr>
            <a:spLocks noChangeShapeType="1"/>
          </p:cNvSpPr>
          <p:nvPr/>
        </p:nvSpPr>
        <p:spPr bwMode="auto">
          <a:xfrm flipV="1">
            <a:off x="4695825" y="284162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1049"/>
          <p:cNvSpPr>
            <a:spLocks noChangeShapeType="1"/>
          </p:cNvSpPr>
          <p:nvPr/>
        </p:nvSpPr>
        <p:spPr bwMode="auto">
          <a:xfrm flipV="1">
            <a:off x="4708525" y="2835275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1050"/>
          <p:cNvSpPr>
            <a:spLocks noChangeShapeType="1"/>
          </p:cNvSpPr>
          <p:nvPr/>
        </p:nvSpPr>
        <p:spPr bwMode="auto">
          <a:xfrm flipV="1">
            <a:off x="4718050" y="2827338"/>
            <a:ext cx="7938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1051"/>
          <p:cNvSpPr>
            <a:spLocks noChangeShapeType="1"/>
          </p:cNvSpPr>
          <p:nvPr/>
        </p:nvSpPr>
        <p:spPr bwMode="auto">
          <a:xfrm flipV="1">
            <a:off x="4725988" y="282257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1052"/>
          <p:cNvSpPr>
            <a:spLocks noChangeShapeType="1"/>
          </p:cNvSpPr>
          <p:nvPr/>
        </p:nvSpPr>
        <p:spPr bwMode="auto">
          <a:xfrm flipV="1">
            <a:off x="4738688" y="2816225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1053"/>
          <p:cNvSpPr>
            <a:spLocks noChangeShapeType="1"/>
          </p:cNvSpPr>
          <p:nvPr/>
        </p:nvSpPr>
        <p:spPr bwMode="auto">
          <a:xfrm flipV="1">
            <a:off x="4746625" y="2811463"/>
            <a:ext cx="6350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1054"/>
          <p:cNvSpPr>
            <a:spLocks noChangeShapeType="1"/>
          </p:cNvSpPr>
          <p:nvPr/>
        </p:nvSpPr>
        <p:spPr bwMode="auto">
          <a:xfrm flipV="1">
            <a:off x="4754563" y="2805113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1055"/>
          <p:cNvSpPr>
            <a:spLocks noChangeShapeType="1"/>
          </p:cNvSpPr>
          <p:nvPr/>
        </p:nvSpPr>
        <p:spPr bwMode="auto">
          <a:xfrm flipV="1">
            <a:off x="4767263" y="2800350"/>
            <a:ext cx="7937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1056"/>
          <p:cNvSpPr>
            <a:spLocks noChangeShapeType="1"/>
          </p:cNvSpPr>
          <p:nvPr/>
        </p:nvSpPr>
        <p:spPr bwMode="auto">
          <a:xfrm flipV="1">
            <a:off x="4776788" y="2794000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1057"/>
          <p:cNvSpPr>
            <a:spLocks noChangeShapeType="1"/>
          </p:cNvSpPr>
          <p:nvPr/>
        </p:nvSpPr>
        <p:spPr bwMode="auto">
          <a:xfrm flipV="1">
            <a:off x="4784725" y="278923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1058"/>
          <p:cNvSpPr>
            <a:spLocks noChangeShapeType="1"/>
          </p:cNvSpPr>
          <p:nvPr/>
        </p:nvSpPr>
        <p:spPr bwMode="auto">
          <a:xfrm flipV="1">
            <a:off x="4795838" y="2787650"/>
            <a:ext cx="6350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1059"/>
          <p:cNvSpPr>
            <a:spLocks noChangeShapeType="1"/>
          </p:cNvSpPr>
          <p:nvPr/>
        </p:nvSpPr>
        <p:spPr bwMode="auto">
          <a:xfrm flipV="1">
            <a:off x="4805363" y="2778125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1060"/>
          <p:cNvSpPr>
            <a:spLocks noChangeShapeType="1"/>
          </p:cNvSpPr>
          <p:nvPr/>
        </p:nvSpPr>
        <p:spPr bwMode="auto">
          <a:xfrm flipV="1">
            <a:off x="4814888" y="2776538"/>
            <a:ext cx="7937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1061"/>
          <p:cNvSpPr>
            <a:spLocks noChangeShapeType="1"/>
          </p:cNvSpPr>
          <p:nvPr/>
        </p:nvSpPr>
        <p:spPr bwMode="auto">
          <a:xfrm flipV="1">
            <a:off x="4822825" y="277018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1062"/>
          <p:cNvSpPr>
            <a:spLocks noChangeShapeType="1"/>
          </p:cNvSpPr>
          <p:nvPr/>
        </p:nvSpPr>
        <p:spPr bwMode="auto">
          <a:xfrm flipV="1">
            <a:off x="4835525" y="2765425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1063"/>
          <p:cNvSpPr>
            <a:spLocks noChangeShapeType="1"/>
          </p:cNvSpPr>
          <p:nvPr/>
        </p:nvSpPr>
        <p:spPr bwMode="auto">
          <a:xfrm flipV="1">
            <a:off x="4843463" y="2760663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1064"/>
          <p:cNvSpPr>
            <a:spLocks noChangeShapeType="1"/>
          </p:cNvSpPr>
          <p:nvPr/>
        </p:nvSpPr>
        <p:spPr bwMode="auto">
          <a:xfrm flipV="1">
            <a:off x="4854575" y="2755900"/>
            <a:ext cx="6350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1065"/>
          <p:cNvSpPr>
            <a:spLocks noChangeShapeType="1"/>
          </p:cNvSpPr>
          <p:nvPr/>
        </p:nvSpPr>
        <p:spPr bwMode="auto">
          <a:xfrm flipV="1">
            <a:off x="4864100" y="2751138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1066"/>
          <p:cNvSpPr>
            <a:spLocks noChangeShapeType="1"/>
          </p:cNvSpPr>
          <p:nvPr/>
        </p:nvSpPr>
        <p:spPr bwMode="auto">
          <a:xfrm flipV="1">
            <a:off x="4873625" y="2749550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1067"/>
          <p:cNvSpPr>
            <a:spLocks noChangeShapeType="1"/>
          </p:cNvSpPr>
          <p:nvPr/>
        </p:nvSpPr>
        <p:spPr bwMode="auto">
          <a:xfrm flipV="1">
            <a:off x="4881563" y="2743200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1068"/>
          <p:cNvSpPr>
            <a:spLocks noChangeShapeType="1"/>
          </p:cNvSpPr>
          <p:nvPr/>
        </p:nvSpPr>
        <p:spPr bwMode="auto">
          <a:xfrm flipV="1">
            <a:off x="4894263" y="2738438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1069"/>
          <p:cNvSpPr>
            <a:spLocks noChangeShapeType="1"/>
          </p:cNvSpPr>
          <p:nvPr/>
        </p:nvSpPr>
        <p:spPr bwMode="auto">
          <a:xfrm flipV="1">
            <a:off x="4902200" y="2733675"/>
            <a:ext cx="6350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1070"/>
          <p:cNvSpPr>
            <a:spLocks noChangeShapeType="1"/>
          </p:cNvSpPr>
          <p:nvPr/>
        </p:nvSpPr>
        <p:spPr bwMode="auto">
          <a:xfrm flipV="1">
            <a:off x="4911725" y="2728913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1071"/>
          <p:cNvSpPr>
            <a:spLocks noChangeShapeType="1"/>
          </p:cNvSpPr>
          <p:nvPr/>
        </p:nvSpPr>
        <p:spPr bwMode="auto">
          <a:xfrm flipV="1">
            <a:off x="4919663" y="272732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1072"/>
          <p:cNvSpPr>
            <a:spLocks noChangeShapeType="1"/>
          </p:cNvSpPr>
          <p:nvPr/>
        </p:nvSpPr>
        <p:spPr bwMode="auto">
          <a:xfrm flipV="1">
            <a:off x="4932363" y="2722563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1073"/>
          <p:cNvSpPr>
            <a:spLocks noChangeShapeType="1"/>
          </p:cNvSpPr>
          <p:nvPr/>
        </p:nvSpPr>
        <p:spPr bwMode="auto">
          <a:xfrm flipV="1">
            <a:off x="4941888" y="2717800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1074"/>
          <p:cNvSpPr>
            <a:spLocks noChangeShapeType="1"/>
          </p:cNvSpPr>
          <p:nvPr/>
        </p:nvSpPr>
        <p:spPr bwMode="auto">
          <a:xfrm flipV="1">
            <a:off x="4949825" y="271303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1075"/>
          <p:cNvSpPr>
            <a:spLocks noChangeShapeType="1"/>
          </p:cNvSpPr>
          <p:nvPr/>
        </p:nvSpPr>
        <p:spPr bwMode="auto">
          <a:xfrm flipV="1">
            <a:off x="4960938" y="2711450"/>
            <a:ext cx="635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1076"/>
          <p:cNvSpPr>
            <a:spLocks noChangeShapeType="1"/>
          </p:cNvSpPr>
          <p:nvPr/>
        </p:nvSpPr>
        <p:spPr bwMode="auto">
          <a:xfrm flipV="1">
            <a:off x="4970463" y="2706688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1077"/>
          <p:cNvSpPr>
            <a:spLocks noChangeShapeType="1"/>
          </p:cNvSpPr>
          <p:nvPr/>
        </p:nvSpPr>
        <p:spPr bwMode="auto">
          <a:xfrm flipV="1">
            <a:off x="4978400" y="270510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Line 1078"/>
          <p:cNvSpPr>
            <a:spLocks noChangeShapeType="1"/>
          </p:cNvSpPr>
          <p:nvPr/>
        </p:nvSpPr>
        <p:spPr bwMode="auto">
          <a:xfrm flipV="1">
            <a:off x="4991100" y="2700338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Line 1079"/>
          <p:cNvSpPr>
            <a:spLocks noChangeShapeType="1"/>
          </p:cNvSpPr>
          <p:nvPr/>
        </p:nvSpPr>
        <p:spPr bwMode="auto">
          <a:xfrm flipV="1">
            <a:off x="5000625" y="2695575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Line 1080"/>
          <p:cNvSpPr>
            <a:spLocks noChangeShapeType="1"/>
          </p:cNvSpPr>
          <p:nvPr/>
        </p:nvSpPr>
        <p:spPr bwMode="auto">
          <a:xfrm flipV="1">
            <a:off x="5008563" y="2693988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Line 1081"/>
          <p:cNvSpPr>
            <a:spLocks noChangeShapeType="1"/>
          </p:cNvSpPr>
          <p:nvPr/>
        </p:nvSpPr>
        <p:spPr bwMode="auto">
          <a:xfrm flipV="1">
            <a:off x="5019675" y="2692400"/>
            <a:ext cx="6350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Line 1082"/>
          <p:cNvSpPr>
            <a:spLocks noChangeShapeType="1"/>
          </p:cNvSpPr>
          <p:nvPr/>
        </p:nvSpPr>
        <p:spPr bwMode="auto">
          <a:xfrm flipV="1">
            <a:off x="5029200" y="2689225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Line 1083"/>
          <p:cNvSpPr>
            <a:spLocks noChangeShapeType="1"/>
          </p:cNvSpPr>
          <p:nvPr/>
        </p:nvSpPr>
        <p:spPr bwMode="auto">
          <a:xfrm flipV="1">
            <a:off x="5038725" y="2686050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Line 1084"/>
          <p:cNvSpPr>
            <a:spLocks noChangeShapeType="1"/>
          </p:cNvSpPr>
          <p:nvPr/>
        </p:nvSpPr>
        <p:spPr bwMode="auto">
          <a:xfrm flipV="1">
            <a:off x="5046663" y="2679700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Line 1085"/>
          <p:cNvSpPr>
            <a:spLocks noChangeShapeType="1"/>
          </p:cNvSpPr>
          <p:nvPr/>
        </p:nvSpPr>
        <p:spPr bwMode="auto">
          <a:xfrm flipV="1">
            <a:off x="5059363" y="2678113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Line 1086"/>
          <p:cNvSpPr>
            <a:spLocks noChangeShapeType="1"/>
          </p:cNvSpPr>
          <p:nvPr/>
        </p:nvSpPr>
        <p:spPr bwMode="auto">
          <a:xfrm flipV="1">
            <a:off x="5067300" y="2676525"/>
            <a:ext cx="6350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1" name="Line 1087"/>
          <p:cNvSpPr>
            <a:spLocks noChangeShapeType="1"/>
          </p:cNvSpPr>
          <p:nvPr/>
        </p:nvSpPr>
        <p:spPr bwMode="auto">
          <a:xfrm flipV="1">
            <a:off x="5075238" y="26733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Line 1088"/>
          <p:cNvSpPr>
            <a:spLocks noChangeShapeType="1"/>
          </p:cNvSpPr>
          <p:nvPr/>
        </p:nvSpPr>
        <p:spPr bwMode="auto">
          <a:xfrm flipV="1">
            <a:off x="5087938" y="2670175"/>
            <a:ext cx="7937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3" name="Line 1089"/>
          <p:cNvSpPr>
            <a:spLocks noChangeShapeType="1"/>
          </p:cNvSpPr>
          <p:nvPr/>
        </p:nvSpPr>
        <p:spPr bwMode="auto">
          <a:xfrm flipV="1">
            <a:off x="5097463" y="2667000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4" name="Line 1090"/>
          <p:cNvSpPr>
            <a:spLocks noChangeShapeType="1"/>
          </p:cNvSpPr>
          <p:nvPr/>
        </p:nvSpPr>
        <p:spPr bwMode="auto">
          <a:xfrm flipV="1">
            <a:off x="5105400" y="266541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5" name="Line 1091"/>
          <p:cNvSpPr>
            <a:spLocks noChangeShapeType="1"/>
          </p:cNvSpPr>
          <p:nvPr/>
        </p:nvSpPr>
        <p:spPr bwMode="auto">
          <a:xfrm flipV="1">
            <a:off x="5118100" y="2662238"/>
            <a:ext cx="7938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6" name="Line 1092"/>
          <p:cNvSpPr>
            <a:spLocks noChangeShapeType="1"/>
          </p:cNvSpPr>
          <p:nvPr/>
        </p:nvSpPr>
        <p:spPr bwMode="auto">
          <a:xfrm flipV="1">
            <a:off x="5126038" y="2659063"/>
            <a:ext cx="6350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7" name="Line 1093"/>
          <p:cNvSpPr>
            <a:spLocks noChangeShapeType="1"/>
          </p:cNvSpPr>
          <p:nvPr/>
        </p:nvSpPr>
        <p:spPr bwMode="auto">
          <a:xfrm flipV="1">
            <a:off x="5135563" y="2655888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Line 1094"/>
          <p:cNvSpPr>
            <a:spLocks noChangeShapeType="1"/>
          </p:cNvSpPr>
          <p:nvPr/>
        </p:nvSpPr>
        <p:spPr bwMode="auto">
          <a:xfrm flipV="1">
            <a:off x="5143500" y="265430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Line 1095"/>
          <p:cNvSpPr>
            <a:spLocks noChangeShapeType="1"/>
          </p:cNvSpPr>
          <p:nvPr/>
        </p:nvSpPr>
        <p:spPr bwMode="auto">
          <a:xfrm flipV="1">
            <a:off x="5156200" y="2651125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Line 1096"/>
          <p:cNvSpPr>
            <a:spLocks noChangeShapeType="1"/>
          </p:cNvSpPr>
          <p:nvPr/>
        </p:nvSpPr>
        <p:spPr bwMode="auto">
          <a:xfrm flipV="1">
            <a:off x="5165725" y="2649538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Line 1097"/>
          <p:cNvSpPr>
            <a:spLocks noChangeShapeType="1"/>
          </p:cNvSpPr>
          <p:nvPr/>
        </p:nvSpPr>
        <p:spPr bwMode="auto">
          <a:xfrm flipV="1">
            <a:off x="5173663" y="26479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Line 1098"/>
          <p:cNvSpPr>
            <a:spLocks noChangeShapeType="1"/>
          </p:cNvSpPr>
          <p:nvPr/>
        </p:nvSpPr>
        <p:spPr bwMode="auto">
          <a:xfrm flipV="1">
            <a:off x="5184775" y="2644775"/>
            <a:ext cx="635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Line 1099"/>
          <p:cNvSpPr>
            <a:spLocks noChangeShapeType="1"/>
          </p:cNvSpPr>
          <p:nvPr/>
        </p:nvSpPr>
        <p:spPr bwMode="auto">
          <a:xfrm flipV="1">
            <a:off x="5194300" y="2640013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Line 1100"/>
          <p:cNvSpPr>
            <a:spLocks noChangeShapeType="1"/>
          </p:cNvSpPr>
          <p:nvPr/>
        </p:nvSpPr>
        <p:spPr bwMode="auto">
          <a:xfrm flipV="1">
            <a:off x="5202238" y="2638425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Line 1101"/>
          <p:cNvSpPr>
            <a:spLocks noChangeShapeType="1"/>
          </p:cNvSpPr>
          <p:nvPr/>
        </p:nvSpPr>
        <p:spPr bwMode="auto">
          <a:xfrm flipV="1">
            <a:off x="5214938" y="2635250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Line 1102"/>
          <p:cNvSpPr>
            <a:spLocks noChangeShapeType="1"/>
          </p:cNvSpPr>
          <p:nvPr/>
        </p:nvSpPr>
        <p:spPr bwMode="auto">
          <a:xfrm>
            <a:off x="5224463" y="2647950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Line 1103"/>
          <p:cNvSpPr>
            <a:spLocks noChangeShapeType="1"/>
          </p:cNvSpPr>
          <p:nvPr/>
        </p:nvSpPr>
        <p:spPr bwMode="auto">
          <a:xfrm flipV="1">
            <a:off x="5232400" y="2633663"/>
            <a:ext cx="635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Line 1104"/>
          <p:cNvSpPr>
            <a:spLocks noChangeShapeType="1"/>
          </p:cNvSpPr>
          <p:nvPr/>
        </p:nvSpPr>
        <p:spPr bwMode="auto">
          <a:xfrm flipV="1">
            <a:off x="5240338" y="2632075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9" name="Line 1105"/>
          <p:cNvSpPr>
            <a:spLocks noChangeShapeType="1"/>
          </p:cNvSpPr>
          <p:nvPr/>
        </p:nvSpPr>
        <p:spPr bwMode="auto">
          <a:xfrm flipV="1">
            <a:off x="5253038" y="2628900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0" name="Line 1106"/>
          <p:cNvSpPr>
            <a:spLocks noChangeShapeType="1"/>
          </p:cNvSpPr>
          <p:nvPr/>
        </p:nvSpPr>
        <p:spPr bwMode="auto">
          <a:xfrm flipV="1">
            <a:off x="5262563" y="2627313"/>
            <a:ext cx="7937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1" name="Line 1107"/>
          <p:cNvSpPr>
            <a:spLocks noChangeShapeType="1"/>
          </p:cNvSpPr>
          <p:nvPr/>
        </p:nvSpPr>
        <p:spPr bwMode="auto">
          <a:xfrm flipV="1">
            <a:off x="5270500" y="2624138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Line 1108"/>
          <p:cNvSpPr>
            <a:spLocks noChangeShapeType="1"/>
          </p:cNvSpPr>
          <p:nvPr/>
        </p:nvSpPr>
        <p:spPr bwMode="auto">
          <a:xfrm flipV="1">
            <a:off x="5283200" y="2622550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3" name="Line 1109"/>
          <p:cNvSpPr>
            <a:spLocks noChangeShapeType="1"/>
          </p:cNvSpPr>
          <p:nvPr/>
        </p:nvSpPr>
        <p:spPr bwMode="auto">
          <a:xfrm flipV="1">
            <a:off x="5291138" y="2620963"/>
            <a:ext cx="6350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4" name="Line 1110"/>
          <p:cNvSpPr>
            <a:spLocks noChangeShapeType="1"/>
          </p:cNvSpPr>
          <p:nvPr/>
        </p:nvSpPr>
        <p:spPr bwMode="auto">
          <a:xfrm flipV="1">
            <a:off x="5299075" y="2617788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5" name="Line 1111"/>
          <p:cNvSpPr>
            <a:spLocks noChangeShapeType="1"/>
          </p:cNvSpPr>
          <p:nvPr/>
        </p:nvSpPr>
        <p:spPr bwMode="auto">
          <a:xfrm>
            <a:off x="5311775" y="2630488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6" name="Line 1112"/>
          <p:cNvSpPr>
            <a:spLocks noChangeShapeType="1"/>
          </p:cNvSpPr>
          <p:nvPr/>
        </p:nvSpPr>
        <p:spPr bwMode="auto">
          <a:xfrm flipV="1">
            <a:off x="5321300" y="2616200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7" name="Line 1113"/>
          <p:cNvSpPr>
            <a:spLocks noChangeShapeType="1"/>
          </p:cNvSpPr>
          <p:nvPr/>
        </p:nvSpPr>
        <p:spPr bwMode="auto">
          <a:xfrm flipV="1">
            <a:off x="5329238" y="261302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8" name="Line 1114"/>
          <p:cNvSpPr>
            <a:spLocks noChangeShapeType="1"/>
          </p:cNvSpPr>
          <p:nvPr/>
        </p:nvSpPr>
        <p:spPr bwMode="auto">
          <a:xfrm flipV="1">
            <a:off x="5340350" y="2611438"/>
            <a:ext cx="6350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9" name="Line 1115"/>
          <p:cNvSpPr>
            <a:spLocks noChangeShapeType="1"/>
          </p:cNvSpPr>
          <p:nvPr/>
        </p:nvSpPr>
        <p:spPr bwMode="auto">
          <a:xfrm>
            <a:off x="5349875" y="2622550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Line 1116"/>
          <p:cNvSpPr>
            <a:spLocks noChangeShapeType="1"/>
          </p:cNvSpPr>
          <p:nvPr/>
        </p:nvSpPr>
        <p:spPr bwMode="auto">
          <a:xfrm flipV="1">
            <a:off x="5359400" y="2608263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1" name="Line 1117"/>
          <p:cNvSpPr>
            <a:spLocks noChangeShapeType="1"/>
          </p:cNvSpPr>
          <p:nvPr/>
        </p:nvSpPr>
        <p:spPr bwMode="auto">
          <a:xfrm flipV="1">
            <a:off x="5367338" y="260667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2" name="Line 1118"/>
          <p:cNvSpPr>
            <a:spLocks noChangeShapeType="1"/>
          </p:cNvSpPr>
          <p:nvPr/>
        </p:nvSpPr>
        <p:spPr bwMode="auto">
          <a:xfrm flipV="1">
            <a:off x="5380038" y="2605088"/>
            <a:ext cx="7937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3" name="Line 1119"/>
          <p:cNvSpPr>
            <a:spLocks noChangeShapeType="1"/>
          </p:cNvSpPr>
          <p:nvPr/>
        </p:nvSpPr>
        <p:spPr bwMode="auto">
          <a:xfrm>
            <a:off x="5389563" y="2616200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4" name="Line 1120"/>
          <p:cNvSpPr>
            <a:spLocks noChangeShapeType="1"/>
          </p:cNvSpPr>
          <p:nvPr/>
        </p:nvSpPr>
        <p:spPr bwMode="auto">
          <a:xfrm flipV="1">
            <a:off x="5399088" y="2601913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5" name="Line 1121"/>
          <p:cNvSpPr>
            <a:spLocks noChangeShapeType="1"/>
          </p:cNvSpPr>
          <p:nvPr/>
        </p:nvSpPr>
        <p:spPr bwMode="auto">
          <a:xfrm flipV="1">
            <a:off x="5408613" y="2600325"/>
            <a:ext cx="7937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Line 1122"/>
          <p:cNvSpPr>
            <a:spLocks noChangeShapeType="1"/>
          </p:cNvSpPr>
          <p:nvPr/>
        </p:nvSpPr>
        <p:spPr bwMode="auto">
          <a:xfrm>
            <a:off x="5418138" y="2611438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7" name="Line 1123"/>
          <p:cNvSpPr>
            <a:spLocks noChangeShapeType="1"/>
          </p:cNvSpPr>
          <p:nvPr/>
        </p:nvSpPr>
        <p:spPr bwMode="auto">
          <a:xfrm flipV="1">
            <a:off x="5426075" y="259715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8" name="Line 1124"/>
          <p:cNvSpPr>
            <a:spLocks noChangeShapeType="1"/>
          </p:cNvSpPr>
          <p:nvPr/>
        </p:nvSpPr>
        <p:spPr bwMode="auto">
          <a:xfrm>
            <a:off x="5438775" y="2609850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9" name="Line 1125"/>
          <p:cNvSpPr>
            <a:spLocks noChangeShapeType="1"/>
          </p:cNvSpPr>
          <p:nvPr/>
        </p:nvSpPr>
        <p:spPr bwMode="auto">
          <a:xfrm flipV="1">
            <a:off x="5448300" y="2595563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" name="Line 1126"/>
          <p:cNvSpPr>
            <a:spLocks noChangeShapeType="1"/>
          </p:cNvSpPr>
          <p:nvPr/>
        </p:nvSpPr>
        <p:spPr bwMode="auto">
          <a:xfrm flipV="1">
            <a:off x="5456238" y="2593975"/>
            <a:ext cx="6350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" name="Line 1127"/>
          <p:cNvSpPr>
            <a:spLocks noChangeShapeType="1"/>
          </p:cNvSpPr>
          <p:nvPr/>
        </p:nvSpPr>
        <p:spPr bwMode="auto">
          <a:xfrm>
            <a:off x="5465763" y="2605088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" name="Line 1128"/>
          <p:cNvSpPr>
            <a:spLocks noChangeShapeType="1"/>
          </p:cNvSpPr>
          <p:nvPr/>
        </p:nvSpPr>
        <p:spPr bwMode="auto">
          <a:xfrm flipV="1">
            <a:off x="5476875" y="2590800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" name="Line 1129"/>
          <p:cNvSpPr>
            <a:spLocks noChangeShapeType="1"/>
          </p:cNvSpPr>
          <p:nvPr/>
        </p:nvSpPr>
        <p:spPr bwMode="auto">
          <a:xfrm>
            <a:off x="5486400" y="2603500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" name="Line 1130"/>
          <p:cNvSpPr>
            <a:spLocks noChangeShapeType="1"/>
          </p:cNvSpPr>
          <p:nvPr/>
        </p:nvSpPr>
        <p:spPr bwMode="auto">
          <a:xfrm flipV="1">
            <a:off x="5494338" y="258921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" name="Line 1131"/>
          <p:cNvSpPr>
            <a:spLocks noChangeShapeType="1"/>
          </p:cNvSpPr>
          <p:nvPr/>
        </p:nvSpPr>
        <p:spPr bwMode="auto">
          <a:xfrm>
            <a:off x="5507038" y="2600325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" name="Line 1132"/>
          <p:cNvSpPr>
            <a:spLocks noChangeShapeType="1"/>
          </p:cNvSpPr>
          <p:nvPr/>
        </p:nvSpPr>
        <p:spPr bwMode="auto">
          <a:xfrm flipV="1">
            <a:off x="5514975" y="2586038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7" name="Line 1133"/>
          <p:cNvSpPr>
            <a:spLocks noChangeShapeType="1"/>
          </p:cNvSpPr>
          <p:nvPr/>
        </p:nvSpPr>
        <p:spPr bwMode="auto">
          <a:xfrm>
            <a:off x="5524500" y="2598738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" name="Line 1134"/>
          <p:cNvSpPr>
            <a:spLocks noChangeShapeType="1"/>
          </p:cNvSpPr>
          <p:nvPr/>
        </p:nvSpPr>
        <p:spPr bwMode="auto">
          <a:xfrm flipV="1">
            <a:off x="5535613" y="2584450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9" name="Line 1135"/>
          <p:cNvSpPr>
            <a:spLocks noChangeShapeType="1"/>
          </p:cNvSpPr>
          <p:nvPr/>
        </p:nvSpPr>
        <p:spPr bwMode="auto">
          <a:xfrm>
            <a:off x="5545138" y="2597150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0" name="Line 1136"/>
          <p:cNvSpPr>
            <a:spLocks noChangeShapeType="1"/>
          </p:cNvSpPr>
          <p:nvPr/>
        </p:nvSpPr>
        <p:spPr bwMode="auto">
          <a:xfrm flipV="1">
            <a:off x="5553075" y="258286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1" name="Line 1137"/>
          <p:cNvSpPr>
            <a:spLocks noChangeShapeType="1"/>
          </p:cNvSpPr>
          <p:nvPr/>
        </p:nvSpPr>
        <p:spPr bwMode="auto">
          <a:xfrm>
            <a:off x="5565775" y="2593975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2" name="Line 1138"/>
          <p:cNvSpPr>
            <a:spLocks noChangeShapeType="1"/>
          </p:cNvSpPr>
          <p:nvPr/>
        </p:nvSpPr>
        <p:spPr bwMode="auto">
          <a:xfrm flipV="1">
            <a:off x="5573713" y="2579688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3" name="Line 1139"/>
          <p:cNvSpPr>
            <a:spLocks noChangeShapeType="1"/>
          </p:cNvSpPr>
          <p:nvPr/>
        </p:nvSpPr>
        <p:spPr bwMode="auto">
          <a:xfrm>
            <a:off x="5583238" y="2592388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4" name="Line 1140"/>
          <p:cNvSpPr>
            <a:spLocks noChangeShapeType="1"/>
          </p:cNvSpPr>
          <p:nvPr/>
        </p:nvSpPr>
        <p:spPr bwMode="auto">
          <a:xfrm flipV="1">
            <a:off x="5591175" y="257810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5" name="Line 1141"/>
          <p:cNvSpPr>
            <a:spLocks noChangeShapeType="1"/>
          </p:cNvSpPr>
          <p:nvPr/>
        </p:nvSpPr>
        <p:spPr bwMode="auto">
          <a:xfrm>
            <a:off x="5603875" y="2589213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6" name="Line 1142"/>
          <p:cNvSpPr>
            <a:spLocks noChangeShapeType="1"/>
          </p:cNvSpPr>
          <p:nvPr/>
        </p:nvSpPr>
        <p:spPr bwMode="auto">
          <a:xfrm flipV="1">
            <a:off x="5613400" y="2574925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7" name="Line 1143"/>
          <p:cNvSpPr>
            <a:spLocks noChangeShapeType="1"/>
          </p:cNvSpPr>
          <p:nvPr/>
        </p:nvSpPr>
        <p:spPr bwMode="auto">
          <a:xfrm>
            <a:off x="5622925" y="2587625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8" name="Line 1144"/>
          <p:cNvSpPr>
            <a:spLocks noChangeShapeType="1"/>
          </p:cNvSpPr>
          <p:nvPr/>
        </p:nvSpPr>
        <p:spPr bwMode="auto">
          <a:xfrm>
            <a:off x="5632450" y="2587625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9" name="Line 1145"/>
          <p:cNvSpPr>
            <a:spLocks noChangeShapeType="1"/>
          </p:cNvSpPr>
          <p:nvPr/>
        </p:nvSpPr>
        <p:spPr bwMode="auto">
          <a:xfrm flipV="1">
            <a:off x="5641975" y="2573338"/>
            <a:ext cx="7938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0" name="Line 1146"/>
          <p:cNvSpPr>
            <a:spLocks noChangeShapeType="1"/>
          </p:cNvSpPr>
          <p:nvPr/>
        </p:nvSpPr>
        <p:spPr bwMode="auto">
          <a:xfrm>
            <a:off x="5651500" y="258445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1" name="Line 1147"/>
          <p:cNvSpPr>
            <a:spLocks noChangeShapeType="1"/>
          </p:cNvSpPr>
          <p:nvPr/>
        </p:nvSpPr>
        <p:spPr bwMode="auto">
          <a:xfrm flipV="1">
            <a:off x="5662613" y="2570163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2" name="Line 1148"/>
          <p:cNvSpPr>
            <a:spLocks noChangeShapeType="1"/>
          </p:cNvSpPr>
          <p:nvPr/>
        </p:nvSpPr>
        <p:spPr bwMode="auto">
          <a:xfrm>
            <a:off x="5672138" y="2582863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3" name="Line 1149"/>
          <p:cNvSpPr>
            <a:spLocks noChangeShapeType="1"/>
          </p:cNvSpPr>
          <p:nvPr/>
        </p:nvSpPr>
        <p:spPr bwMode="auto">
          <a:xfrm>
            <a:off x="5680075" y="2582863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4" name="Line 1150"/>
          <p:cNvSpPr>
            <a:spLocks noChangeShapeType="1"/>
          </p:cNvSpPr>
          <p:nvPr/>
        </p:nvSpPr>
        <p:spPr bwMode="auto">
          <a:xfrm flipV="1">
            <a:off x="5688013" y="256857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5" name="Line 1151"/>
          <p:cNvSpPr>
            <a:spLocks noChangeShapeType="1"/>
          </p:cNvSpPr>
          <p:nvPr/>
        </p:nvSpPr>
        <p:spPr bwMode="auto">
          <a:xfrm>
            <a:off x="5700713" y="2581275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6" name="Line 1152"/>
          <p:cNvSpPr>
            <a:spLocks noChangeShapeType="1"/>
          </p:cNvSpPr>
          <p:nvPr/>
        </p:nvSpPr>
        <p:spPr bwMode="auto">
          <a:xfrm>
            <a:off x="5710238" y="2581275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7" name="Line 1153"/>
          <p:cNvSpPr>
            <a:spLocks noChangeShapeType="1"/>
          </p:cNvSpPr>
          <p:nvPr/>
        </p:nvSpPr>
        <p:spPr bwMode="auto">
          <a:xfrm flipV="1">
            <a:off x="5718175" y="256698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8" name="Line 1154"/>
          <p:cNvSpPr>
            <a:spLocks noChangeShapeType="1"/>
          </p:cNvSpPr>
          <p:nvPr/>
        </p:nvSpPr>
        <p:spPr bwMode="auto">
          <a:xfrm>
            <a:off x="5730875" y="2578100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9" name="Line 1155"/>
          <p:cNvSpPr>
            <a:spLocks noChangeShapeType="1"/>
          </p:cNvSpPr>
          <p:nvPr/>
        </p:nvSpPr>
        <p:spPr bwMode="auto">
          <a:xfrm>
            <a:off x="5738813" y="2578100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0" name="Line 1156"/>
          <p:cNvSpPr>
            <a:spLocks noChangeShapeType="1"/>
          </p:cNvSpPr>
          <p:nvPr/>
        </p:nvSpPr>
        <p:spPr bwMode="auto">
          <a:xfrm flipV="1">
            <a:off x="5746750" y="2563813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1" name="Line 1157"/>
          <p:cNvSpPr>
            <a:spLocks noChangeShapeType="1"/>
          </p:cNvSpPr>
          <p:nvPr/>
        </p:nvSpPr>
        <p:spPr bwMode="auto">
          <a:xfrm>
            <a:off x="5759450" y="2576513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2" name="Line 1158"/>
          <p:cNvSpPr>
            <a:spLocks noChangeShapeType="1"/>
          </p:cNvSpPr>
          <p:nvPr/>
        </p:nvSpPr>
        <p:spPr bwMode="auto">
          <a:xfrm>
            <a:off x="5768975" y="2576513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3" name="Line 1159"/>
          <p:cNvSpPr>
            <a:spLocks noChangeShapeType="1"/>
          </p:cNvSpPr>
          <p:nvPr/>
        </p:nvSpPr>
        <p:spPr bwMode="auto">
          <a:xfrm>
            <a:off x="5778500" y="2576513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4" name="Line 1160"/>
          <p:cNvSpPr>
            <a:spLocks noChangeShapeType="1"/>
          </p:cNvSpPr>
          <p:nvPr/>
        </p:nvSpPr>
        <p:spPr bwMode="auto">
          <a:xfrm flipV="1">
            <a:off x="5786438" y="2562225"/>
            <a:ext cx="1587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5" name="Line 1161"/>
          <p:cNvSpPr>
            <a:spLocks noChangeShapeType="1"/>
          </p:cNvSpPr>
          <p:nvPr/>
        </p:nvSpPr>
        <p:spPr bwMode="auto">
          <a:xfrm>
            <a:off x="2940050" y="5167313"/>
            <a:ext cx="63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6" name="Line 1162"/>
          <p:cNvSpPr>
            <a:spLocks noChangeShapeType="1"/>
          </p:cNvSpPr>
          <p:nvPr/>
        </p:nvSpPr>
        <p:spPr bwMode="auto">
          <a:xfrm flipV="1">
            <a:off x="2947988" y="5153025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7" name="Line 1163"/>
          <p:cNvSpPr>
            <a:spLocks noChangeShapeType="1"/>
          </p:cNvSpPr>
          <p:nvPr/>
        </p:nvSpPr>
        <p:spPr bwMode="auto">
          <a:xfrm>
            <a:off x="2957513" y="516572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8" name="Line 1164"/>
          <p:cNvSpPr>
            <a:spLocks noChangeShapeType="1"/>
          </p:cNvSpPr>
          <p:nvPr/>
        </p:nvSpPr>
        <p:spPr bwMode="auto">
          <a:xfrm>
            <a:off x="2968625" y="5165725"/>
            <a:ext cx="7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9" name="Line 1165"/>
          <p:cNvSpPr>
            <a:spLocks noChangeShapeType="1"/>
          </p:cNvSpPr>
          <p:nvPr/>
        </p:nvSpPr>
        <p:spPr bwMode="auto">
          <a:xfrm flipV="1">
            <a:off x="2978150" y="5151438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0" name="Line 1166"/>
          <p:cNvSpPr>
            <a:spLocks noChangeShapeType="1"/>
          </p:cNvSpPr>
          <p:nvPr/>
        </p:nvSpPr>
        <p:spPr bwMode="auto">
          <a:xfrm>
            <a:off x="2987675" y="5164138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" name="Line 1167"/>
          <p:cNvSpPr>
            <a:spLocks noChangeShapeType="1"/>
          </p:cNvSpPr>
          <p:nvPr/>
        </p:nvSpPr>
        <p:spPr bwMode="auto">
          <a:xfrm flipV="1">
            <a:off x="2997200" y="5149850"/>
            <a:ext cx="6350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2" name="Line 1168"/>
          <p:cNvSpPr>
            <a:spLocks noChangeShapeType="1"/>
          </p:cNvSpPr>
          <p:nvPr/>
        </p:nvSpPr>
        <p:spPr bwMode="auto">
          <a:xfrm>
            <a:off x="3006725" y="5160963"/>
            <a:ext cx="7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3" name="Line 1169"/>
          <p:cNvSpPr>
            <a:spLocks noChangeShapeType="1"/>
          </p:cNvSpPr>
          <p:nvPr/>
        </p:nvSpPr>
        <p:spPr bwMode="auto">
          <a:xfrm flipV="1">
            <a:off x="3016250" y="5146675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4" name="Line 1170"/>
          <p:cNvSpPr>
            <a:spLocks noChangeShapeType="1"/>
          </p:cNvSpPr>
          <p:nvPr/>
        </p:nvSpPr>
        <p:spPr bwMode="auto">
          <a:xfrm>
            <a:off x="3025775" y="515937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5" name="Line 1171"/>
          <p:cNvSpPr>
            <a:spLocks noChangeShapeType="1"/>
          </p:cNvSpPr>
          <p:nvPr/>
        </p:nvSpPr>
        <p:spPr bwMode="auto">
          <a:xfrm flipV="1">
            <a:off x="3036888" y="5145088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6" name="Line 1172"/>
          <p:cNvSpPr>
            <a:spLocks noChangeShapeType="1"/>
          </p:cNvSpPr>
          <p:nvPr/>
        </p:nvSpPr>
        <p:spPr bwMode="auto">
          <a:xfrm>
            <a:off x="3046413" y="5156200"/>
            <a:ext cx="63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7" name="Line 1173"/>
          <p:cNvSpPr>
            <a:spLocks noChangeShapeType="1"/>
          </p:cNvSpPr>
          <p:nvPr/>
        </p:nvSpPr>
        <p:spPr bwMode="auto">
          <a:xfrm flipV="1">
            <a:off x="3052763" y="5141913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8" name="Line 1174"/>
          <p:cNvSpPr>
            <a:spLocks noChangeShapeType="1"/>
          </p:cNvSpPr>
          <p:nvPr/>
        </p:nvSpPr>
        <p:spPr bwMode="auto">
          <a:xfrm flipV="1">
            <a:off x="3065463" y="5140325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9" name="Line 1175"/>
          <p:cNvSpPr>
            <a:spLocks noChangeShapeType="1"/>
          </p:cNvSpPr>
          <p:nvPr/>
        </p:nvSpPr>
        <p:spPr bwMode="auto">
          <a:xfrm>
            <a:off x="3074988" y="5153025"/>
            <a:ext cx="79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0" name="Line 1176"/>
          <p:cNvSpPr>
            <a:spLocks noChangeShapeType="1"/>
          </p:cNvSpPr>
          <p:nvPr/>
        </p:nvSpPr>
        <p:spPr bwMode="auto">
          <a:xfrm flipV="1">
            <a:off x="3082925" y="513873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1" name="Line 1177"/>
          <p:cNvSpPr>
            <a:spLocks noChangeShapeType="1"/>
          </p:cNvSpPr>
          <p:nvPr/>
        </p:nvSpPr>
        <p:spPr bwMode="auto">
          <a:xfrm flipV="1">
            <a:off x="3095625" y="5135563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2" name="Line 1178"/>
          <p:cNvSpPr>
            <a:spLocks noChangeShapeType="1"/>
          </p:cNvSpPr>
          <p:nvPr/>
        </p:nvSpPr>
        <p:spPr bwMode="auto">
          <a:xfrm>
            <a:off x="3105150" y="5148263"/>
            <a:ext cx="63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3" name="Line 1179"/>
          <p:cNvSpPr>
            <a:spLocks noChangeShapeType="1"/>
          </p:cNvSpPr>
          <p:nvPr/>
        </p:nvSpPr>
        <p:spPr bwMode="auto">
          <a:xfrm flipV="1">
            <a:off x="3113088" y="5133975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4" name="Line 1180"/>
          <p:cNvSpPr>
            <a:spLocks noChangeShapeType="1"/>
          </p:cNvSpPr>
          <p:nvPr/>
        </p:nvSpPr>
        <p:spPr bwMode="auto">
          <a:xfrm flipV="1">
            <a:off x="3121025" y="5130800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5" name="Line 1181"/>
          <p:cNvSpPr>
            <a:spLocks noChangeShapeType="1"/>
          </p:cNvSpPr>
          <p:nvPr/>
        </p:nvSpPr>
        <p:spPr bwMode="auto">
          <a:xfrm>
            <a:off x="3133725" y="5143500"/>
            <a:ext cx="7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6" name="Line 1182"/>
          <p:cNvSpPr>
            <a:spLocks noChangeShapeType="1"/>
          </p:cNvSpPr>
          <p:nvPr/>
        </p:nvSpPr>
        <p:spPr bwMode="auto">
          <a:xfrm flipV="1">
            <a:off x="3143250" y="5129213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7" name="Line 1183"/>
          <p:cNvSpPr>
            <a:spLocks noChangeShapeType="1"/>
          </p:cNvSpPr>
          <p:nvPr/>
        </p:nvSpPr>
        <p:spPr bwMode="auto">
          <a:xfrm flipV="1">
            <a:off x="3152775" y="5126038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8" name="Line 1184"/>
          <p:cNvSpPr>
            <a:spLocks noChangeShapeType="1"/>
          </p:cNvSpPr>
          <p:nvPr/>
        </p:nvSpPr>
        <p:spPr bwMode="auto">
          <a:xfrm flipV="1">
            <a:off x="3162300" y="5124450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69" name="Line 1185"/>
          <p:cNvSpPr>
            <a:spLocks noChangeShapeType="1"/>
          </p:cNvSpPr>
          <p:nvPr/>
        </p:nvSpPr>
        <p:spPr bwMode="auto">
          <a:xfrm flipV="1">
            <a:off x="3171825" y="5122863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0" name="Line 1186"/>
          <p:cNvSpPr>
            <a:spLocks noChangeShapeType="1"/>
          </p:cNvSpPr>
          <p:nvPr/>
        </p:nvSpPr>
        <p:spPr bwMode="auto">
          <a:xfrm>
            <a:off x="3181350" y="513397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1" name="Line 1187"/>
          <p:cNvSpPr>
            <a:spLocks noChangeShapeType="1"/>
          </p:cNvSpPr>
          <p:nvPr/>
        </p:nvSpPr>
        <p:spPr bwMode="auto">
          <a:xfrm flipV="1">
            <a:off x="3192463" y="5119688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2" name="Line 1188"/>
          <p:cNvSpPr>
            <a:spLocks noChangeShapeType="1"/>
          </p:cNvSpPr>
          <p:nvPr/>
        </p:nvSpPr>
        <p:spPr bwMode="auto">
          <a:xfrm flipV="1">
            <a:off x="3201988" y="5118100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3" name="Line 1189"/>
          <p:cNvSpPr>
            <a:spLocks noChangeShapeType="1"/>
          </p:cNvSpPr>
          <p:nvPr/>
        </p:nvSpPr>
        <p:spPr bwMode="auto">
          <a:xfrm flipV="1">
            <a:off x="3209925" y="5114925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4" name="Line 1190"/>
          <p:cNvSpPr>
            <a:spLocks noChangeShapeType="1"/>
          </p:cNvSpPr>
          <p:nvPr/>
        </p:nvSpPr>
        <p:spPr bwMode="auto">
          <a:xfrm flipV="1">
            <a:off x="3217863" y="511333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5" name="Line 1191"/>
          <p:cNvSpPr>
            <a:spLocks noChangeShapeType="1"/>
          </p:cNvSpPr>
          <p:nvPr/>
        </p:nvSpPr>
        <p:spPr bwMode="auto">
          <a:xfrm flipV="1">
            <a:off x="3230563" y="5111750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6" name="Line 1192"/>
          <p:cNvSpPr>
            <a:spLocks noChangeShapeType="1"/>
          </p:cNvSpPr>
          <p:nvPr/>
        </p:nvSpPr>
        <p:spPr bwMode="auto">
          <a:xfrm flipV="1">
            <a:off x="3240088" y="5108575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7" name="Line 1193"/>
          <p:cNvSpPr>
            <a:spLocks noChangeShapeType="1"/>
          </p:cNvSpPr>
          <p:nvPr/>
        </p:nvSpPr>
        <p:spPr bwMode="auto">
          <a:xfrm flipV="1">
            <a:off x="3248025" y="510698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8" name="Line 1194"/>
          <p:cNvSpPr>
            <a:spLocks noChangeShapeType="1"/>
          </p:cNvSpPr>
          <p:nvPr/>
        </p:nvSpPr>
        <p:spPr bwMode="auto">
          <a:xfrm flipV="1">
            <a:off x="3260725" y="5103813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9" name="Line 1195"/>
          <p:cNvSpPr>
            <a:spLocks noChangeShapeType="1"/>
          </p:cNvSpPr>
          <p:nvPr/>
        </p:nvSpPr>
        <p:spPr bwMode="auto">
          <a:xfrm flipV="1">
            <a:off x="3268663" y="5102225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0" name="Line 1196"/>
          <p:cNvSpPr>
            <a:spLocks noChangeShapeType="1"/>
          </p:cNvSpPr>
          <p:nvPr/>
        </p:nvSpPr>
        <p:spPr bwMode="auto">
          <a:xfrm flipV="1">
            <a:off x="3276600" y="509746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1" name="Line 1197"/>
          <p:cNvSpPr>
            <a:spLocks noChangeShapeType="1"/>
          </p:cNvSpPr>
          <p:nvPr/>
        </p:nvSpPr>
        <p:spPr bwMode="auto">
          <a:xfrm flipV="1">
            <a:off x="3289300" y="5095875"/>
            <a:ext cx="7938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2" name="Line 1198"/>
          <p:cNvSpPr>
            <a:spLocks noChangeShapeType="1"/>
          </p:cNvSpPr>
          <p:nvPr/>
        </p:nvSpPr>
        <p:spPr bwMode="auto">
          <a:xfrm flipV="1">
            <a:off x="3298825" y="5092700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3" name="Line 1199"/>
          <p:cNvSpPr>
            <a:spLocks noChangeShapeType="1"/>
          </p:cNvSpPr>
          <p:nvPr/>
        </p:nvSpPr>
        <p:spPr bwMode="auto">
          <a:xfrm flipV="1">
            <a:off x="3306763" y="5091113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4" name="Line 1200"/>
          <p:cNvSpPr>
            <a:spLocks noChangeShapeType="1"/>
          </p:cNvSpPr>
          <p:nvPr/>
        </p:nvSpPr>
        <p:spPr bwMode="auto">
          <a:xfrm flipV="1">
            <a:off x="3317875" y="5087938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5" name="Line 1201"/>
          <p:cNvSpPr>
            <a:spLocks noChangeShapeType="1"/>
          </p:cNvSpPr>
          <p:nvPr/>
        </p:nvSpPr>
        <p:spPr bwMode="auto">
          <a:xfrm flipV="1">
            <a:off x="3327400" y="5083175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6" name="Line 1202"/>
          <p:cNvSpPr>
            <a:spLocks noChangeShapeType="1"/>
          </p:cNvSpPr>
          <p:nvPr/>
        </p:nvSpPr>
        <p:spPr bwMode="auto">
          <a:xfrm flipV="1">
            <a:off x="3336925" y="5081588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7" name="Line 1203"/>
          <p:cNvSpPr>
            <a:spLocks noChangeShapeType="1"/>
          </p:cNvSpPr>
          <p:nvPr/>
        </p:nvSpPr>
        <p:spPr bwMode="auto">
          <a:xfrm flipV="1">
            <a:off x="3344863" y="507682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8" name="Line 1204"/>
          <p:cNvSpPr>
            <a:spLocks noChangeShapeType="1"/>
          </p:cNvSpPr>
          <p:nvPr/>
        </p:nvSpPr>
        <p:spPr bwMode="auto">
          <a:xfrm flipV="1">
            <a:off x="3357563" y="5075238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9" name="Line 1205"/>
          <p:cNvSpPr>
            <a:spLocks noChangeShapeType="1"/>
          </p:cNvSpPr>
          <p:nvPr/>
        </p:nvSpPr>
        <p:spPr bwMode="auto">
          <a:xfrm flipV="1">
            <a:off x="3367088" y="5070475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0" name="Line 1206"/>
          <p:cNvSpPr>
            <a:spLocks noChangeShapeType="1"/>
          </p:cNvSpPr>
          <p:nvPr/>
        </p:nvSpPr>
        <p:spPr bwMode="auto">
          <a:xfrm flipV="1">
            <a:off x="3376613" y="5068888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1" name="Line 1207"/>
          <p:cNvSpPr>
            <a:spLocks noChangeShapeType="1"/>
          </p:cNvSpPr>
          <p:nvPr/>
        </p:nvSpPr>
        <p:spPr bwMode="auto">
          <a:xfrm flipV="1">
            <a:off x="3386138" y="5065713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2" name="Line 1208"/>
          <p:cNvSpPr>
            <a:spLocks noChangeShapeType="1"/>
          </p:cNvSpPr>
          <p:nvPr/>
        </p:nvSpPr>
        <p:spPr bwMode="auto">
          <a:xfrm flipV="1">
            <a:off x="3395663" y="5062538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3" name="Line 1209"/>
          <p:cNvSpPr>
            <a:spLocks noChangeShapeType="1"/>
          </p:cNvSpPr>
          <p:nvPr/>
        </p:nvSpPr>
        <p:spPr bwMode="auto">
          <a:xfrm flipV="1">
            <a:off x="3403600" y="505618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4" name="Line 1210"/>
          <p:cNvSpPr>
            <a:spLocks noChangeShapeType="1"/>
          </p:cNvSpPr>
          <p:nvPr/>
        </p:nvSpPr>
        <p:spPr bwMode="auto">
          <a:xfrm flipV="1">
            <a:off x="3416300" y="5051425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5" name="Line 1211"/>
          <p:cNvSpPr>
            <a:spLocks noChangeShapeType="1"/>
          </p:cNvSpPr>
          <p:nvPr/>
        </p:nvSpPr>
        <p:spPr bwMode="auto">
          <a:xfrm flipV="1">
            <a:off x="3425825" y="5049838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6" name="Line 1212"/>
          <p:cNvSpPr>
            <a:spLocks noChangeShapeType="1"/>
          </p:cNvSpPr>
          <p:nvPr/>
        </p:nvSpPr>
        <p:spPr bwMode="auto">
          <a:xfrm flipV="1">
            <a:off x="3433763" y="5045075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7" name="Line 1213"/>
          <p:cNvSpPr>
            <a:spLocks noChangeShapeType="1"/>
          </p:cNvSpPr>
          <p:nvPr/>
        </p:nvSpPr>
        <p:spPr bwMode="auto">
          <a:xfrm flipV="1">
            <a:off x="3441700" y="50403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8" name="Line 1214"/>
          <p:cNvSpPr>
            <a:spLocks noChangeShapeType="1"/>
          </p:cNvSpPr>
          <p:nvPr/>
        </p:nvSpPr>
        <p:spPr bwMode="auto">
          <a:xfrm flipV="1">
            <a:off x="3454400" y="5038725"/>
            <a:ext cx="7938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9" name="Line 1215"/>
          <p:cNvSpPr>
            <a:spLocks noChangeShapeType="1"/>
          </p:cNvSpPr>
          <p:nvPr/>
        </p:nvSpPr>
        <p:spPr bwMode="auto">
          <a:xfrm flipV="1">
            <a:off x="3463925" y="5032375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0" name="Line 1216"/>
          <p:cNvSpPr>
            <a:spLocks noChangeShapeType="1"/>
          </p:cNvSpPr>
          <p:nvPr/>
        </p:nvSpPr>
        <p:spPr bwMode="auto">
          <a:xfrm flipV="1">
            <a:off x="3471863" y="50276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1" name="Line 1217"/>
          <p:cNvSpPr>
            <a:spLocks noChangeShapeType="1"/>
          </p:cNvSpPr>
          <p:nvPr/>
        </p:nvSpPr>
        <p:spPr bwMode="auto">
          <a:xfrm flipV="1">
            <a:off x="3482975" y="5022850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2" name="Line 1218"/>
          <p:cNvSpPr>
            <a:spLocks noChangeShapeType="1"/>
          </p:cNvSpPr>
          <p:nvPr/>
        </p:nvSpPr>
        <p:spPr bwMode="auto">
          <a:xfrm flipV="1">
            <a:off x="3492500" y="5018088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3" name="Line 1219"/>
          <p:cNvSpPr>
            <a:spLocks noChangeShapeType="1"/>
          </p:cNvSpPr>
          <p:nvPr/>
        </p:nvSpPr>
        <p:spPr bwMode="auto">
          <a:xfrm flipV="1">
            <a:off x="3500438" y="501332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4" name="Line 1220"/>
          <p:cNvSpPr>
            <a:spLocks noChangeShapeType="1"/>
          </p:cNvSpPr>
          <p:nvPr/>
        </p:nvSpPr>
        <p:spPr bwMode="auto">
          <a:xfrm flipV="1">
            <a:off x="3513138" y="5006975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5" name="Line 1221"/>
          <p:cNvSpPr>
            <a:spLocks noChangeShapeType="1"/>
          </p:cNvSpPr>
          <p:nvPr/>
        </p:nvSpPr>
        <p:spPr bwMode="auto">
          <a:xfrm flipV="1">
            <a:off x="3522663" y="5002213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6" name="Line 1222"/>
          <p:cNvSpPr>
            <a:spLocks noChangeShapeType="1"/>
          </p:cNvSpPr>
          <p:nvPr/>
        </p:nvSpPr>
        <p:spPr bwMode="auto">
          <a:xfrm flipV="1">
            <a:off x="3530600" y="499745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7" name="Line 1223"/>
          <p:cNvSpPr>
            <a:spLocks noChangeShapeType="1"/>
          </p:cNvSpPr>
          <p:nvPr/>
        </p:nvSpPr>
        <p:spPr bwMode="auto">
          <a:xfrm flipV="1">
            <a:off x="3541713" y="4991100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8" name="Line 1224"/>
          <p:cNvSpPr>
            <a:spLocks noChangeShapeType="1"/>
          </p:cNvSpPr>
          <p:nvPr/>
        </p:nvSpPr>
        <p:spPr bwMode="auto">
          <a:xfrm flipV="1">
            <a:off x="3551238" y="4986338"/>
            <a:ext cx="7937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09" name="Line 1225"/>
          <p:cNvSpPr>
            <a:spLocks noChangeShapeType="1"/>
          </p:cNvSpPr>
          <p:nvPr/>
        </p:nvSpPr>
        <p:spPr bwMode="auto">
          <a:xfrm flipV="1">
            <a:off x="3560763" y="4979988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0" name="Line 1226"/>
          <p:cNvSpPr>
            <a:spLocks noChangeShapeType="1"/>
          </p:cNvSpPr>
          <p:nvPr/>
        </p:nvSpPr>
        <p:spPr bwMode="auto">
          <a:xfrm flipV="1">
            <a:off x="3568700" y="497522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1" name="Line 1227"/>
          <p:cNvSpPr>
            <a:spLocks noChangeShapeType="1"/>
          </p:cNvSpPr>
          <p:nvPr/>
        </p:nvSpPr>
        <p:spPr bwMode="auto">
          <a:xfrm flipV="1">
            <a:off x="3581400" y="4968875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2" name="Line 1228"/>
          <p:cNvSpPr>
            <a:spLocks noChangeShapeType="1"/>
          </p:cNvSpPr>
          <p:nvPr/>
        </p:nvSpPr>
        <p:spPr bwMode="auto">
          <a:xfrm flipV="1">
            <a:off x="3589338" y="4962525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" name="Line 1229"/>
          <p:cNvSpPr>
            <a:spLocks noChangeShapeType="1"/>
          </p:cNvSpPr>
          <p:nvPr/>
        </p:nvSpPr>
        <p:spPr bwMode="auto">
          <a:xfrm flipV="1">
            <a:off x="3597275" y="4957763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" name="Line 1230"/>
          <p:cNvSpPr>
            <a:spLocks noChangeShapeType="1"/>
          </p:cNvSpPr>
          <p:nvPr/>
        </p:nvSpPr>
        <p:spPr bwMode="auto">
          <a:xfrm flipV="1">
            <a:off x="3609975" y="4951413"/>
            <a:ext cx="7938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" name="Line 1231"/>
          <p:cNvSpPr>
            <a:spLocks noChangeShapeType="1"/>
          </p:cNvSpPr>
          <p:nvPr/>
        </p:nvSpPr>
        <p:spPr bwMode="auto">
          <a:xfrm flipV="1">
            <a:off x="3619500" y="4941888"/>
            <a:ext cx="7938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" name="Line 1232"/>
          <p:cNvSpPr>
            <a:spLocks noChangeShapeType="1"/>
          </p:cNvSpPr>
          <p:nvPr/>
        </p:nvSpPr>
        <p:spPr bwMode="auto">
          <a:xfrm flipV="1">
            <a:off x="3627438" y="493712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7" name="Line 1233"/>
          <p:cNvSpPr>
            <a:spLocks noChangeShapeType="1"/>
          </p:cNvSpPr>
          <p:nvPr/>
        </p:nvSpPr>
        <p:spPr bwMode="auto">
          <a:xfrm flipV="1">
            <a:off x="3640138" y="4927600"/>
            <a:ext cx="7937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8" name="Line 1234"/>
          <p:cNvSpPr>
            <a:spLocks noChangeShapeType="1"/>
          </p:cNvSpPr>
          <p:nvPr/>
        </p:nvSpPr>
        <p:spPr bwMode="auto">
          <a:xfrm flipV="1">
            <a:off x="3648075" y="4921250"/>
            <a:ext cx="6350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9" name="Line 1235"/>
          <p:cNvSpPr>
            <a:spLocks noChangeShapeType="1"/>
          </p:cNvSpPr>
          <p:nvPr/>
        </p:nvSpPr>
        <p:spPr bwMode="auto">
          <a:xfrm flipV="1">
            <a:off x="3657600" y="4914900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0" name="Line 1236"/>
          <p:cNvSpPr>
            <a:spLocks noChangeShapeType="1"/>
          </p:cNvSpPr>
          <p:nvPr/>
        </p:nvSpPr>
        <p:spPr bwMode="auto">
          <a:xfrm flipV="1">
            <a:off x="3665538" y="4905375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1" name="Line 1237"/>
          <p:cNvSpPr>
            <a:spLocks noChangeShapeType="1"/>
          </p:cNvSpPr>
          <p:nvPr/>
        </p:nvSpPr>
        <p:spPr bwMode="auto">
          <a:xfrm flipV="1">
            <a:off x="3678238" y="4899025"/>
            <a:ext cx="7937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" name="Line 1238"/>
          <p:cNvSpPr>
            <a:spLocks noChangeShapeType="1"/>
          </p:cNvSpPr>
          <p:nvPr/>
        </p:nvSpPr>
        <p:spPr bwMode="auto">
          <a:xfrm flipV="1">
            <a:off x="3687763" y="4889500"/>
            <a:ext cx="7937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" name="Line 1239"/>
          <p:cNvSpPr>
            <a:spLocks noChangeShapeType="1"/>
          </p:cNvSpPr>
          <p:nvPr/>
        </p:nvSpPr>
        <p:spPr bwMode="auto">
          <a:xfrm flipV="1">
            <a:off x="3695700" y="4879975"/>
            <a:ext cx="9525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4" name="Line 1240"/>
          <p:cNvSpPr>
            <a:spLocks noChangeShapeType="1"/>
          </p:cNvSpPr>
          <p:nvPr/>
        </p:nvSpPr>
        <p:spPr bwMode="auto">
          <a:xfrm flipV="1">
            <a:off x="3706813" y="4872038"/>
            <a:ext cx="6350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5" name="Line 1241"/>
          <p:cNvSpPr>
            <a:spLocks noChangeShapeType="1"/>
          </p:cNvSpPr>
          <p:nvPr/>
        </p:nvSpPr>
        <p:spPr bwMode="auto">
          <a:xfrm flipV="1">
            <a:off x="3716338" y="4864100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6" name="Line 1242"/>
          <p:cNvSpPr>
            <a:spLocks noChangeShapeType="1"/>
          </p:cNvSpPr>
          <p:nvPr/>
        </p:nvSpPr>
        <p:spPr bwMode="auto">
          <a:xfrm flipV="1">
            <a:off x="3724275" y="4856163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7" name="Line 1243"/>
          <p:cNvSpPr>
            <a:spLocks noChangeShapeType="1"/>
          </p:cNvSpPr>
          <p:nvPr/>
        </p:nvSpPr>
        <p:spPr bwMode="auto">
          <a:xfrm flipV="1">
            <a:off x="3736975" y="4846638"/>
            <a:ext cx="7938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8" name="Line 1244"/>
          <p:cNvSpPr>
            <a:spLocks noChangeShapeType="1"/>
          </p:cNvSpPr>
          <p:nvPr/>
        </p:nvSpPr>
        <p:spPr bwMode="auto">
          <a:xfrm flipV="1">
            <a:off x="3746500" y="4835525"/>
            <a:ext cx="7938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9" name="Line 1245"/>
          <p:cNvSpPr>
            <a:spLocks noChangeShapeType="1"/>
          </p:cNvSpPr>
          <p:nvPr/>
        </p:nvSpPr>
        <p:spPr bwMode="auto">
          <a:xfrm flipV="1">
            <a:off x="3754438" y="4826000"/>
            <a:ext cx="6350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0" name="Line 1246"/>
          <p:cNvSpPr>
            <a:spLocks noChangeShapeType="1"/>
          </p:cNvSpPr>
          <p:nvPr/>
        </p:nvSpPr>
        <p:spPr bwMode="auto">
          <a:xfrm flipV="1">
            <a:off x="3762375" y="4818063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1" name="Line 1247"/>
          <p:cNvSpPr>
            <a:spLocks noChangeShapeType="1"/>
          </p:cNvSpPr>
          <p:nvPr/>
        </p:nvSpPr>
        <p:spPr bwMode="auto">
          <a:xfrm flipV="1">
            <a:off x="3775075" y="4805363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2" name="Line 1248"/>
          <p:cNvSpPr>
            <a:spLocks noChangeShapeType="1"/>
          </p:cNvSpPr>
          <p:nvPr/>
        </p:nvSpPr>
        <p:spPr bwMode="auto">
          <a:xfrm flipV="1">
            <a:off x="3784600" y="4797425"/>
            <a:ext cx="7938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3" name="Line 1249"/>
          <p:cNvSpPr>
            <a:spLocks noChangeShapeType="1"/>
          </p:cNvSpPr>
          <p:nvPr/>
        </p:nvSpPr>
        <p:spPr bwMode="auto">
          <a:xfrm flipV="1">
            <a:off x="3792538" y="4784725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4" name="Line 1250"/>
          <p:cNvSpPr>
            <a:spLocks noChangeShapeType="1"/>
          </p:cNvSpPr>
          <p:nvPr/>
        </p:nvSpPr>
        <p:spPr bwMode="auto">
          <a:xfrm flipV="1">
            <a:off x="3805238" y="4773613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5" name="Line 1251"/>
          <p:cNvSpPr>
            <a:spLocks noChangeShapeType="1"/>
          </p:cNvSpPr>
          <p:nvPr/>
        </p:nvSpPr>
        <p:spPr bwMode="auto">
          <a:xfrm flipV="1">
            <a:off x="3813175" y="4762500"/>
            <a:ext cx="6350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6" name="Line 1252"/>
          <p:cNvSpPr>
            <a:spLocks noChangeShapeType="1"/>
          </p:cNvSpPr>
          <p:nvPr/>
        </p:nvSpPr>
        <p:spPr bwMode="auto">
          <a:xfrm flipV="1">
            <a:off x="3821113" y="4751388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7" name="Line 1253"/>
          <p:cNvSpPr>
            <a:spLocks noChangeShapeType="1"/>
          </p:cNvSpPr>
          <p:nvPr/>
        </p:nvSpPr>
        <p:spPr bwMode="auto">
          <a:xfrm flipV="1">
            <a:off x="3833813" y="4740275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8" name="Line 1254"/>
          <p:cNvSpPr>
            <a:spLocks noChangeShapeType="1"/>
          </p:cNvSpPr>
          <p:nvPr/>
        </p:nvSpPr>
        <p:spPr bwMode="auto">
          <a:xfrm flipV="1">
            <a:off x="3843338" y="4729163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9" name="Line 1255"/>
          <p:cNvSpPr>
            <a:spLocks noChangeShapeType="1"/>
          </p:cNvSpPr>
          <p:nvPr/>
        </p:nvSpPr>
        <p:spPr bwMode="auto">
          <a:xfrm flipV="1">
            <a:off x="3851275" y="4718050"/>
            <a:ext cx="9525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0" name="Line 1256"/>
          <p:cNvSpPr>
            <a:spLocks noChangeShapeType="1"/>
          </p:cNvSpPr>
          <p:nvPr/>
        </p:nvSpPr>
        <p:spPr bwMode="auto">
          <a:xfrm flipV="1">
            <a:off x="3863975" y="4705350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1" name="Line 1257"/>
          <p:cNvSpPr>
            <a:spLocks noChangeShapeType="1"/>
          </p:cNvSpPr>
          <p:nvPr/>
        </p:nvSpPr>
        <p:spPr bwMode="auto">
          <a:xfrm flipV="1">
            <a:off x="3871913" y="4691063"/>
            <a:ext cx="6350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2" name="Line 1258"/>
          <p:cNvSpPr>
            <a:spLocks noChangeShapeType="1"/>
          </p:cNvSpPr>
          <p:nvPr/>
        </p:nvSpPr>
        <p:spPr bwMode="auto">
          <a:xfrm flipV="1">
            <a:off x="3881438" y="4679950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" name="Line 1259"/>
          <p:cNvSpPr>
            <a:spLocks noChangeShapeType="1"/>
          </p:cNvSpPr>
          <p:nvPr/>
        </p:nvSpPr>
        <p:spPr bwMode="auto">
          <a:xfrm flipV="1">
            <a:off x="3889375" y="4668838"/>
            <a:ext cx="9525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4" name="Line 1260"/>
          <p:cNvSpPr>
            <a:spLocks noChangeShapeType="1"/>
          </p:cNvSpPr>
          <p:nvPr/>
        </p:nvSpPr>
        <p:spPr bwMode="auto">
          <a:xfrm flipV="1">
            <a:off x="3902075" y="4652963"/>
            <a:ext cx="7938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5" name="Line 1261"/>
          <p:cNvSpPr>
            <a:spLocks noChangeShapeType="1"/>
          </p:cNvSpPr>
          <p:nvPr/>
        </p:nvSpPr>
        <p:spPr bwMode="auto">
          <a:xfrm flipV="1">
            <a:off x="3911600" y="4641850"/>
            <a:ext cx="7938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6" name="Line 1262"/>
          <p:cNvSpPr>
            <a:spLocks noChangeShapeType="1"/>
          </p:cNvSpPr>
          <p:nvPr/>
        </p:nvSpPr>
        <p:spPr bwMode="auto">
          <a:xfrm flipV="1">
            <a:off x="3919538" y="4625975"/>
            <a:ext cx="6350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7" name="Line 1263"/>
          <p:cNvSpPr>
            <a:spLocks noChangeShapeType="1"/>
          </p:cNvSpPr>
          <p:nvPr/>
        </p:nvSpPr>
        <p:spPr bwMode="auto">
          <a:xfrm flipV="1">
            <a:off x="3927475" y="4614863"/>
            <a:ext cx="9525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8" name="Line 1264"/>
          <p:cNvSpPr>
            <a:spLocks noChangeShapeType="1"/>
          </p:cNvSpPr>
          <p:nvPr/>
        </p:nvSpPr>
        <p:spPr bwMode="auto">
          <a:xfrm flipV="1">
            <a:off x="3940175" y="4598988"/>
            <a:ext cx="7938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9" name="Line 1265"/>
          <p:cNvSpPr>
            <a:spLocks noChangeShapeType="1"/>
          </p:cNvSpPr>
          <p:nvPr/>
        </p:nvSpPr>
        <p:spPr bwMode="auto">
          <a:xfrm flipV="1">
            <a:off x="3948113" y="4583113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0" name="Line 1266"/>
          <p:cNvSpPr>
            <a:spLocks noChangeShapeType="1"/>
          </p:cNvSpPr>
          <p:nvPr/>
        </p:nvSpPr>
        <p:spPr bwMode="auto">
          <a:xfrm flipV="1">
            <a:off x="3960813" y="4568825"/>
            <a:ext cx="7937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1" name="Line 1267"/>
          <p:cNvSpPr>
            <a:spLocks noChangeShapeType="1"/>
          </p:cNvSpPr>
          <p:nvPr/>
        </p:nvSpPr>
        <p:spPr bwMode="auto">
          <a:xfrm flipV="1">
            <a:off x="3970338" y="4556125"/>
            <a:ext cx="7937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2" name="Line 1268"/>
          <p:cNvSpPr>
            <a:spLocks noChangeShapeType="1"/>
          </p:cNvSpPr>
          <p:nvPr/>
        </p:nvSpPr>
        <p:spPr bwMode="auto">
          <a:xfrm flipV="1">
            <a:off x="3978275" y="4540250"/>
            <a:ext cx="6350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" name="Line 1269"/>
          <p:cNvSpPr>
            <a:spLocks noChangeShapeType="1"/>
          </p:cNvSpPr>
          <p:nvPr/>
        </p:nvSpPr>
        <p:spPr bwMode="auto">
          <a:xfrm flipV="1">
            <a:off x="3986213" y="4524375"/>
            <a:ext cx="9525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" name="Line 1270"/>
          <p:cNvSpPr>
            <a:spLocks noChangeShapeType="1"/>
          </p:cNvSpPr>
          <p:nvPr/>
        </p:nvSpPr>
        <p:spPr bwMode="auto">
          <a:xfrm flipV="1">
            <a:off x="3998913" y="4508500"/>
            <a:ext cx="7937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5" name="Line 1271"/>
          <p:cNvSpPr>
            <a:spLocks noChangeShapeType="1"/>
          </p:cNvSpPr>
          <p:nvPr/>
        </p:nvSpPr>
        <p:spPr bwMode="auto">
          <a:xfrm flipV="1">
            <a:off x="4008438" y="4492625"/>
            <a:ext cx="7937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6" name="Line 1272"/>
          <p:cNvSpPr>
            <a:spLocks noChangeShapeType="1"/>
          </p:cNvSpPr>
          <p:nvPr/>
        </p:nvSpPr>
        <p:spPr bwMode="auto">
          <a:xfrm flipV="1">
            <a:off x="4016375" y="4476750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7" name="Line 1273"/>
          <p:cNvSpPr>
            <a:spLocks noChangeShapeType="1"/>
          </p:cNvSpPr>
          <p:nvPr/>
        </p:nvSpPr>
        <p:spPr bwMode="auto">
          <a:xfrm flipV="1">
            <a:off x="4027488" y="4459288"/>
            <a:ext cx="6350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8" name="Line 1274"/>
          <p:cNvSpPr>
            <a:spLocks noChangeShapeType="1"/>
          </p:cNvSpPr>
          <p:nvPr/>
        </p:nvSpPr>
        <p:spPr bwMode="auto">
          <a:xfrm flipV="1">
            <a:off x="4037013" y="4443413"/>
            <a:ext cx="7937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9" name="Line 1275"/>
          <p:cNvSpPr>
            <a:spLocks noChangeShapeType="1"/>
          </p:cNvSpPr>
          <p:nvPr/>
        </p:nvSpPr>
        <p:spPr bwMode="auto">
          <a:xfrm flipV="1">
            <a:off x="4044950" y="4424363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0" name="Line 1276"/>
          <p:cNvSpPr>
            <a:spLocks noChangeShapeType="1"/>
          </p:cNvSpPr>
          <p:nvPr/>
        </p:nvSpPr>
        <p:spPr bwMode="auto">
          <a:xfrm flipV="1">
            <a:off x="4057650" y="4410075"/>
            <a:ext cx="7938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1" name="Line 1277"/>
          <p:cNvSpPr>
            <a:spLocks noChangeShapeType="1"/>
          </p:cNvSpPr>
          <p:nvPr/>
        </p:nvSpPr>
        <p:spPr bwMode="auto">
          <a:xfrm flipV="1">
            <a:off x="4067175" y="4391025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2" name="Line 1278"/>
          <p:cNvSpPr>
            <a:spLocks noChangeShapeType="1"/>
          </p:cNvSpPr>
          <p:nvPr/>
        </p:nvSpPr>
        <p:spPr bwMode="auto">
          <a:xfrm flipV="1">
            <a:off x="4075113" y="4373563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3" name="Line 1279"/>
          <p:cNvSpPr>
            <a:spLocks noChangeShapeType="1"/>
          </p:cNvSpPr>
          <p:nvPr/>
        </p:nvSpPr>
        <p:spPr bwMode="auto">
          <a:xfrm flipV="1">
            <a:off x="4086225" y="4356100"/>
            <a:ext cx="6350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4" name="Line 1280"/>
          <p:cNvSpPr>
            <a:spLocks noChangeShapeType="1"/>
          </p:cNvSpPr>
          <p:nvPr/>
        </p:nvSpPr>
        <p:spPr bwMode="auto">
          <a:xfrm flipV="1">
            <a:off x="4095750" y="4337050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5" name="Line 1281"/>
          <p:cNvSpPr>
            <a:spLocks noChangeShapeType="1"/>
          </p:cNvSpPr>
          <p:nvPr/>
        </p:nvSpPr>
        <p:spPr bwMode="auto">
          <a:xfrm flipV="1">
            <a:off x="4105275" y="4319588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6" name="Line 1282"/>
          <p:cNvSpPr>
            <a:spLocks noChangeShapeType="1"/>
          </p:cNvSpPr>
          <p:nvPr/>
        </p:nvSpPr>
        <p:spPr bwMode="auto">
          <a:xfrm flipV="1">
            <a:off x="4113213" y="430212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7" name="Line 1283"/>
          <p:cNvSpPr>
            <a:spLocks noChangeShapeType="1"/>
          </p:cNvSpPr>
          <p:nvPr/>
        </p:nvSpPr>
        <p:spPr bwMode="auto">
          <a:xfrm flipV="1">
            <a:off x="4125913" y="4283075"/>
            <a:ext cx="7937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8" name="Line 1284"/>
          <p:cNvSpPr>
            <a:spLocks noChangeShapeType="1"/>
          </p:cNvSpPr>
          <p:nvPr/>
        </p:nvSpPr>
        <p:spPr bwMode="auto">
          <a:xfrm flipV="1">
            <a:off x="4135438" y="4264025"/>
            <a:ext cx="7937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69" name="Line 1285"/>
          <p:cNvSpPr>
            <a:spLocks noChangeShapeType="1"/>
          </p:cNvSpPr>
          <p:nvPr/>
        </p:nvSpPr>
        <p:spPr bwMode="auto">
          <a:xfrm flipV="1">
            <a:off x="4143375" y="4244975"/>
            <a:ext cx="6350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0" name="Line 1286"/>
          <p:cNvSpPr>
            <a:spLocks noChangeShapeType="1"/>
          </p:cNvSpPr>
          <p:nvPr/>
        </p:nvSpPr>
        <p:spPr bwMode="auto">
          <a:xfrm flipV="1">
            <a:off x="4151313" y="422592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1" name="Line 1287"/>
          <p:cNvSpPr>
            <a:spLocks noChangeShapeType="1"/>
          </p:cNvSpPr>
          <p:nvPr/>
        </p:nvSpPr>
        <p:spPr bwMode="auto">
          <a:xfrm flipV="1">
            <a:off x="4164013" y="4206875"/>
            <a:ext cx="7937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2" name="Line 1288"/>
          <p:cNvSpPr>
            <a:spLocks noChangeShapeType="1"/>
          </p:cNvSpPr>
          <p:nvPr/>
        </p:nvSpPr>
        <p:spPr bwMode="auto">
          <a:xfrm flipV="1">
            <a:off x="4171950" y="4184650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3" name="Line 1289"/>
          <p:cNvSpPr>
            <a:spLocks noChangeShapeType="1"/>
          </p:cNvSpPr>
          <p:nvPr/>
        </p:nvSpPr>
        <p:spPr bwMode="auto">
          <a:xfrm flipV="1">
            <a:off x="4184650" y="4167188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" name="Line 1290"/>
          <p:cNvSpPr>
            <a:spLocks noChangeShapeType="1"/>
          </p:cNvSpPr>
          <p:nvPr/>
        </p:nvSpPr>
        <p:spPr bwMode="auto">
          <a:xfrm flipV="1">
            <a:off x="4192588" y="4146550"/>
            <a:ext cx="6350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5" name="Line 1291"/>
          <p:cNvSpPr>
            <a:spLocks noChangeShapeType="1"/>
          </p:cNvSpPr>
          <p:nvPr/>
        </p:nvSpPr>
        <p:spPr bwMode="auto">
          <a:xfrm flipV="1">
            <a:off x="4202113" y="4125913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6" name="Line 1292"/>
          <p:cNvSpPr>
            <a:spLocks noChangeShapeType="1"/>
          </p:cNvSpPr>
          <p:nvPr/>
        </p:nvSpPr>
        <p:spPr bwMode="auto">
          <a:xfrm flipV="1">
            <a:off x="4210050" y="4105275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7" name="Line 1293"/>
          <p:cNvSpPr>
            <a:spLocks noChangeShapeType="1"/>
          </p:cNvSpPr>
          <p:nvPr/>
        </p:nvSpPr>
        <p:spPr bwMode="auto">
          <a:xfrm flipV="1">
            <a:off x="4222750" y="4087813"/>
            <a:ext cx="7938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8" name="Line 1294"/>
          <p:cNvSpPr>
            <a:spLocks noChangeShapeType="1"/>
          </p:cNvSpPr>
          <p:nvPr/>
        </p:nvSpPr>
        <p:spPr bwMode="auto">
          <a:xfrm flipV="1">
            <a:off x="4232275" y="4065588"/>
            <a:ext cx="7938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9" name="Line 1295"/>
          <p:cNvSpPr>
            <a:spLocks noChangeShapeType="1"/>
          </p:cNvSpPr>
          <p:nvPr/>
        </p:nvSpPr>
        <p:spPr bwMode="auto">
          <a:xfrm flipV="1">
            <a:off x="4240213" y="4044950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0" name="Line 1296"/>
          <p:cNvSpPr>
            <a:spLocks noChangeShapeType="1"/>
          </p:cNvSpPr>
          <p:nvPr/>
        </p:nvSpPr>
        <p:spPr bwMode="auto">
          <a:xfrm flipV="1">
            <a:off x="4251325" y="4024313"/>
            <a:ext cx="6350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1" name="Line 1297"/>
          <p:cNvSpPr>
            <a:spLocks noChangeShapeType="1"/>
          </p:cNvSpPr>
          <p:nvPr/>
        </p:nvSpPr>
        <p:spPr bwMode="auto">
          <a:xfrm flipV="1">
            <a:off x="4260850" y="4005263"/>
            <a:ext cx="7938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2" name="Line 1298"/>
          <p:cNvSpPr>
            <a:spLocks noChangeShapeType="1"/>
          </p:cNvSpPr>
          <p:nvPr/>
        </p:nvSpPr>
        <p:spPr bwMode="auto">
          <a:xfrm flipV="1">
            <a:off x="4268788" y="398303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3" name="Line 1299"/>
          <p:cNvSpPr>
            <a:spLocks noChangeShapeType="1"/>
          </p:cNvSpPr>
          <p:nvPr/>
        </p:nvSpPr>
        <p:spPr bwMode="auto">
          <a:xfrm flipV="1">
            <a:off x="4281488" y="3962400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4" name="Line 1300"/>
          <p:cNvSpPr>
            <a:spLocks noChangeShapeType="1"/>
          </p:cNvSpPr>
          <p:nvPr/>
        </p:nvSpPr>
        <p:spPr bwMode="auto">
          <a:xfrm flipV="1">
            <a:off x="4291013" y="3941763"/>
            <a:ext cx="7937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5" name="Line 1301"/>
          <p:cNvSpPr>
            <a:spLocks noChangeShapeType="1"/>
          </p:cNvSpPr>
          <p:nvPr/>
        </p:nvSpPr>
        <p:spPr bwMode="auto">
          <a:xfrm flipV="1">
            <a:off x="4298950" y="391953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6" name="Line 1302"/>
          <p:cNvSpPr>
            <a:spLocks noChangeShapeType="1"/>
          </p:cNvSpPr>
          <p:nvPr/>
        </p:nvSpPr>
        <p:spPr bwMode="auto">
          <a:xfrm flipV="1">
            <a:off x="4310063" y="3902075"/>
            <a:ext cx="6350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7" name="Line 1303"/>
          <p:cNvSpPr>
            <a:spLocks noChangeShapeType="1"/>
          </p:cNvSpPr>
          <p:nvPr/>
        </p:nvSpPr>
        <p:spPr bwMode="auto">
          <a:xfrm flipV="1">
            <a:off x="4319588" y="3876675"/>
            <a:ext cx="7937" cy="476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8" name="Line 1304"/>
          <p:cNvSpPr>
            <a:spLocks noChangeShapeType="1"/>
          </p:cNvSpPr>
          <p:nvPr/>
        </p:nvSpPr>
        <p:spPr bwMode="auto">
          <a:xfrm flipV="1">
            <a:off x="4329113" y="3859213"/>
            <a:ext cx="7937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9" name="Line 1305"/>
          <p:cNvSpPr>
            <a:spLocks noChangeShapeType="1"/>
          </p:cNvSpPr>
          <p:nvPr/>
        </p:nvSpPr>
        <p:spPr bwMode="auto">
          <a:xfrm flipV="1">
            <a:off x="4337050" y="383698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0" name="Line 1306"/>
          <p:cNvSpPr>
            <a:spLocks noChangeShapeType="1"/>
          </p:cNvSpPr>
          <p:nvPr/>
        </p:nvSpPr>
        <p:spPr bwMode="auto">
          <a:xfrm flipV="1">
            <a:off x="4349750" y="3816350"/>
            <a:ext cx="7938" cy="46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1" name="Line 1307"/>
          <p:cNvSpPr>
            <a:spLocks noChangeShapeType="1"/>
          </p:cNvSpPr>
          <p:nvPr/>
        </p:nvSpPr>
        <p:spPr bwMode="auto">
          <a:xfrm flipV="1">
            <a:off x="4357688" y="3794125"/>
            <a:ext cx="6350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2" name="Line 1308"/>
          <p:cNvSpPr>
            <a:spLocks noChangeShapeType="1"/>
          </p:cNvSpPr>
          <p:nvPr/>
        </p:nvSpPr>
        <p:spPr bwMode="auto">
          <a:xfrm flipV="1">
            <a:off x="4367213" y="3773488"/>
            <a:ext cx="7937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3" name="Line 1309"/>
          <p:cNvSpPr>
            <a:spLocks noChangeShapeType="1"/>
          </p:cNvSpPr>
          <p:nvPr/>
        </p:nvSpPr>
        <p:spPr bwMode="auto">
          <a:xfrm flipV="1">
            <a:off x="4375150" y="3751263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" name="Line 1310"/>
          <p:cNvSpPr>
            <a:spLocks noChangeShapeType="1"/>
          </p:cNvSpPr>
          <p:nvPr/>
        </p:nvSpPr>
        <p:spPr bwMode="auto">
          <a:xfrm flipV="1">
            <a:off x="4387850" y="3733800"/>
            <a:ext cx="7938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5" name="Line 1311"/>
          <p:cNvSpPr>
            <a:spLocks noChangeShapeType="1"/>
          </p:cNvSpPr>
          <p:nvPr/>
        </p:nvSpPr>
        <p:spPr bwMode="auto">
          <a:xfrm flipV="1">
            <a:off x="4395788" y="3711575"/>
            <a:ext cx="9525" cy="46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6" name="Line 1312"/>
          <p:cNvSpPr>
            <a:spLocks noChangeShapeType="1"/>
          </p:cNvSpPr>
          <p:nvPr/>
        </p:nvSpPr>
        <p:spPr bwMode="auto">
          <a:xfrm flipV="1">
            <a:off x="4408488" y="3689350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7" name="Line 1313"/>
          <p:cNvSpPr>
            <a:spLocks noChangeShapeType="1"/>
          </p:cNvSpPr>
          <p:nvPr/>
        </p:nvSpPr>
        <p:spPr bwMode="auto">
          <a:xfrm flipV="1">
            <a:off x="4416425" y="3668713"/>
            <a:ext cx="6350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8" name="Line 1314"/>
          <p:cNvSpPr>
            <a:spLocks noChangeShapeType="1"/>
          </p:cNvSpPr>
          <p:nvPr/>
        </p:nvSpPr>
        <p:spPr bwMode="auto">
          <a:xfrm flipV="1">
            <a:off x="4425950" y="3648075"/>
            <a:ext cx="7938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9" name="Line 1315"/>
          <p:cNvSpPr>
            <a:spLocks noChangeShapeType="1"/>
          </p:cNvSpPr>
          <p:nvPr/>
        </p:nvSpPr>
        <p:spPr bwMode="auto">
          <a:xfrm flipV="1">
            <a:off x="4433888" y="3630613"/>
            <a:ext cx="9525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0" name="Line 1316"/>
          <p:cNvSpPr>
            <a:spLocks noChangeShapeType="1"/>
          </p:cNvSpPr>
          <p:nvPr/>
        </p:nvSpPr>
        <p:spPr bwMode="auto">
          <a:xfrm flipV="1">
            <a:off x="4446588" y="3608388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1" name="Line 1317"/>
          <p:cNvSpPr>
            <a:spLocks noChangeShapeType="1"/>
          </p:cNvSpPr>
          <p:nvPr/>
        </p:nvSpPr>
        <p:spPr bwMode="auto">
          <a:xfrm flipV="1">
            <a:off x="4456113" y="3587750"/>
            <a:ext cx="7937" cy="46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2" name="Line 1318"/>
          <p:cNvSpPr>
            <a:spLocks noChangeShapeType="1"/>
          </p:cNvSpPr>
          <p:nvPr/>
        </p:nvSpPr>
        <p:spPr bwMode="auto">
          <a:xfrm flipV="1">
            <a:off x="4464050" y="3565525"/>
            <a:ext cx="6350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3" name="Line 1319"/>
          <p:cNvSpPr>
            <a:spLocks noChangeShapeType="1"/>
          </p:cNvSpPr>
          <p:nvPr/>
        </p:nvSpPr>
        <p:spPr bwMode="auto">
          <a:xfrm flipV="1">
            <a:off x="4471988" y="354488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4" name="Line 1320"/>
          <p:cNvSpPr>
            <a:spLocks noChangeShapeType="1"/>
          </p:cNvSpPr>
          <p:nvPr/>
        </p:nvSpPr>
        <p:spPr bwMode="auto">
          <a:xfrm flipV="1">
            <a:off x="4484688" y="3527425"/>
            <a:ext cx="7937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" name="Line 1321"/>
          <p:cNvSpPr>
            <a:spLocks noChangeShapeType="1"/>
          </p:cNvSpPr>
          <p:nvPr/>
        </p:nvSpPr>
        <p:spPr bwMode="auto">
          <a:xfrm flipV="1">
            <a:off x="4494213" y="3506788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6" name="Line 1322"/>
          <p:cNvSpPr>
            <a:spLocks noChangeShapeType="1"/>
          </p:cNvSpPr>
          <p:nvPr/>
        </p:nvSpPr>
        <p:spPr bwMode="auto">
          <a:xfrm flipV="1">
            <a:off x="4502150" y="348932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7" name="Line 1323"/>
          <p:cNvSpPr>
            <a:spLocks noChangeShapeType="1"/>
          </p:cNvSpPr>
          <p:nvPr/>
        </p:nvSpPr>
        <p:spPr bwMode="auto">
          <a:xfrm flipV="1">
            <a:off x="4514850" y="3467100"/>
            <a:ext cx="7938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8" name="Line 1324"/>
          <p:cNvSpPr>
            <a:spLocks noChangeShapeType="1"/>
          </p:cNvSpPr>
          <p:nvPr/>
        </p:nvSpPr>
        <p:spPr bwMode="auto">
          <a:xfrm flipV="1">
            <a:off x="4522788" y="3449638"/>
            <a:ext cx="6350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9" name="Line 1325"/>
          <p:cNvSpPr>
            <a:spLocks noChangeShapeType="1"/>
          </p:cNvSpPr>
          <p:nvPr/>
        </p:nvSpPr>
        <p:spPr bwMode="auto">
          <a:xfrm flipV="1">
            <a:off x="4530725" y="3429000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0" name="Line 1326"/>
          <p:cNvSpPr>
            <a:spLocks noChangeShapeType="1"/>
          </p:cNvSpPr>
          <p:nvPr/>
        </p:nvSpPr>
        <p:spPr bwMode="auto">
          <a:xfrm flipV="1">
            <a:off x="4543425" y="3411538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1" name="Line 1327"/>
          <p:cNvSpPr>
            <a:spLocks noChangeShapeType="1"/>
          </p:cNvSpPr>
          <p:nvPr/>
        </p:nvSpPr>
        <p:spPr bwMode="auto">
          <a:xfrm flipV="1">
            <a:off x="4552950" y="3390900"/>
            <a:ext cx="7938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2" name="Line 1328"/>
          <p:cNvSpPr>
            <a:spLocks noChangeShapeType="1"/>
          </p:cNvSpPr>
          <p:nvPr/>
        </p:nvSpPr>
        <p:spPr bwMode="auto">
          <a:xfrm flipV="1">
            <a:off x="4560888" y="3373438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3" name="Line 1329"/>
          <p:cNvSpPr>
            <a:spLocks noChangeShapeType="1"/>
          </p:cNvSpPr>
          <p:nvPr/>
        </p:nvSpPr>
        <p:spPr bwMode="auto">
          <a:xfrm flipV="1">
            <a:off x="4573588" y="3355975"/>
            <a:ext cx="7937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4" name="Line 1330"/>
          <p:cNvSpPr>
            <a:spLocks noChangeShapeType="1"/>
          </p:cNvSpPr>
          <p:nvPr/>
        </p:nvSpPr>
        <p:spPr bwMode="auto">
          <a:xfrm flipV="1">
            <a:off x="4581525" y="3336925"/>
            <a:ext cx="6350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" name="Line 1331"/>
          <p:cNvSpPr>
            <a:spLocks noChangeShapeType="1"/>
          </p:cNvSpPr>
          <p:nvPr/>
        </p:nvSpPr>
        <p:spPr bwMode="auto">
          <a:xfrm flipV="1">
            <a:off x="4591050" y="3319463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" name="Line 1332"/>
          <p:cNvSpPr>
            <a:spLocks noChangeShapeType="1"/>
          </p:cNvSpPr>
          <p:nvPr/>
        </p:nvSpPr>
        <p:spPr bwMode="auto">
          <a:xfrm flipV="1">
            <a:off x="4598988" y="3302000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" name="Line 1333"/>
          <p:cNvSpPr>
            <a:spLocks noChangeShapeType="1"/>
          </p:cNvSpPr>
          <p:nvPr/>
        </p:nvSpPr>
        <p:spPr bwMode="auto">
          <a:xfrm flipV="1">
            <a:off x="4611688" y="3282950"/>
            <a:ext cx="7937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" name="Line 1334"/>
          <p:cNvSpPr>
            <a:spLocks noChangeShapeType="1"/>
          </p:cNvSpPr>
          <p:nvPr/>
        </p:nvSpPr>
        <p:spPr bwMode="auto">
          <a:xfrm flipV="1">
            <a:off x="4619625" y="3268663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9" name="Line 1335"/>
          <p:cNvSpPr>
            <a:spLocks noChangeShapeType="1"/>
          </p:cNvSpPr>
          <p:nvPr/>
        </p:nvSpPr>
        <p:spPr bwMode="auto">
          <a:xfrm flipV="1">
            <a:off x="4630738" y="3249613"/>
            <a:ext cx="6350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0" name="Line 1336"/>
          <p:cNvSpPr>
            <a:spLocks noChangeShapeType="1"/>
          </p:cNvSpPr>
          <p:nvPr/>
        </p:nvSpPr>
        <p:spPr bwMode="auto">
          <a:xfrm flipV="1">
            <a:off x="4640263" y="3232150"/>
            <a:ext cx="7937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1" name="Line 1337"/>
          <p:cNvSpPr>
            <a:spLocks noChangeShapeType="1"/>
          </p:cNvSpPr>
          <p:nvPr/>
        </p:nvSpPr>
        <p:spPr bwMode="auto">
          <a:xfrm flipV="1">
            <a:off x="4649788" y="3217863"/>
            <a:ext cx="7937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2" name="Line 1338"/>
          <p:cNvSpPr>
            <a:spLocks noChangeShapeType="1"/>
          </p:cNvSpPr>
          <p:nvPr/>
        </p:nvSpPr>
        <p:spPr bwMode="auto">
          <a:xfrm flipV="1">
            <a:off x="4657725" y="3201988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3" name="Line 1339"/>
          <p:cNvSpPr>
            <a:spLocks noChangeShapeType="1"/>
          </p:cNvSpPr>
          <p:nvPr/>
        </p:nvSpPr>
        <p:spPr bwMode="auto">
          <a:xfrm flipV="1">
            <a:off x="4670425" y="3186113"/>
            <a:ext cx="7938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4" name="Line 1340"/>
          <p:cNvSpPr>
            <a:spLocks noChangeShapeType="1"/>
          </p:cNvSpPr>
          <p:nvPr/>
        </p:nvSpPr>
        <p:spPr bwMode="auto">
          <a:xfrm flipV="1">
            <a:off x="4679950" y="3170238"/>
            <a:ext cx="7938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" name="Line 1341"/>
          <p:cNvSpPr>
            <a:spLocks noChangeShapeType="1"/>
          </p:cNvSpPr>
          <p:nvPr/>
        </p:nvSpPr>
        <p:spPr bwMode="auto">
          <a:xfrm flipV="1">
            <a:off x="4687888" y="3154363"/>
            <a:ext cx="6350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6" name="Line 1342"/>
          <p:cNvSpPr>
            <a:spLocks noChangeShapeType="1"/>
          </p:cNvSpPr>
          <p:nvPr/>
        </p:nvSpPr>
        <p:spPr bwMode="auto">
          <a:xfrm flipV="1">
            <a:off x="4695825" y="3138488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7" name="Line 1343"/>
          <p:cNvSpPr>
            <a:spLocks noChangeShapeType="1"/>
          </p:cNvSpPr>
          <p:nvPr/>
        </p:nvSpPr>
        <p:spPr bwMode="auto">
          <a:xfrm flipV="1">
            <a:off x="4708525" y="3122613"/>
            <a:ext cx="7938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8" name="Line 1344"/>
          <p:cNvSpPr>
            <a:spLocks noChangeShapeType="1"/>
          </p:cNvSpPr>
          <p:nvPr/>
        </p:nvSpPr>
        <p:spPr bwMode="auto">
          <a:xfrm flipV="1">
            <a:off x="4718050" y="3106738"/>
            <a:ext cx="7938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9" name="Line 1345"/>
          <p:cNvSpPr>
            <a:spLocks noChangeShapeType="1"/>
          </p:cNvSpPr>
          <p:nvPr/>
        </p:nvSpPr>
        <p:spPr bwMode="auto">
          <a:xfrm flipV="1">
            <a:off x="4725988" y="3092450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0" name="Line 1346"/>
          <p:cNvSpPr>
            <a:spLocks noChangeShapeType="1"/>
          </p:cNvSpPr>
          <p:nvPr/>
        </p:nvSpPr>
        <p:spPr bwMode="auto">
          <a:xfrm flipV="1">
            <a:off x="4738688" y="3081338"/>
            <a:ext cx="7937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1" name="Line 1347"/>
          <p:cNvSpPr>
            <a:spLocks noChangeShapeType="1"/>
          </p:cNvSpPr>
          <p:nvPr/>
        </p:nvSpPr>
        <p:spPr bwMode="auto">
          <a:xfrm flipV="1">
            <a:off x="4746625" y="3065463"/>
            <a:ext cx="6350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2" name="Line 1348"/>
          <p:cNvSpPr>
            <a:spLocks noChangeShapeType="1"/>
          </p:cNvSpPr>
          <p:nvPr/>
        </p:nvSpPr>
        <p:spPr bwMode="auto">
          <a:xfrm flipV="1">
            <a:off x="4754563" y="3049588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3" name="Line 1349"/>
          <p:cNvSpPr>
            <a:spLocks noChangeShapeType="1"/>
          </p:cNvSpPr>
          <p:nvPr/>
        </p:nvSpPr>
        <p:spPr bwMode="auto">
          <a:xfrm flipV="1">
            <a:off x="4767263" y="3038475"/>
            <a:ext cx="7937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4" name="Line 1350"/>
          <p:cNvSpPr>
            <a:spLocks noChangeShapeType="1"/>
          </p:cNvSpPr>
          <p:nvPr/>
        </p:nvSpPr>
        <p:spPr bwMode="auto">
          <a:xfrm flipV="1">
            <a:off x="4776788" y="3022600"/>
            <a:ext cx="7937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" name="Line 1351"/>
          <p:cNvSpPr>
            <a:spLocks noChangeShapeType="1"/>
          </p:cNvSpPr>
          <p:nvPr/>
        </p:nvSpPr>
        <p:spPr bwMode="auto">
          <a:xfrm flipV="1">
            <a:off x="4784725" y="3011488"/>
            <a:ext cx="9525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6" name="Line 1352"/>
          <p:cNvSpPr>
            <a:spLocks noChangeShapeType="1"/>
          </p:cNvSpPr>
          <p:nvPr/>
        </p:nvSpPr>
        <p:spPr bwMode="auto">
          <a:xfrm flipV="1">
            <a:off x="4795838" y="2998788"/>
            <a:ext cx="6350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7" name="Line 1353"/>
          <p:cNvSpPr>
            <a:spLocks noChangeShapeType="1"/>
          </p:cNvSpPr>
          <p:nvPr/>
        </p:nvSpPr>
        <p:spPr bwMode="auto">
          <a:xfrm flipV="1">
            <a:off x="4805363" y="2984500"/>
            <a:ext cx="7937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8" name="Line 1354"/>
          <p:cNvSpPr>
            <a:spLocks noChangeShapeType="1"/>
          </p:cNvSpPr>
          <p:nvPr/>
        </p:nvSpPr>
        <p:spPr bwMode="auto">
          <a:xfrm flipV="1">
            <a:off x="4814888" y="2973388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9" name="Line 1355"/>
          <p:cNvSpPr>
            <a:spLocks noChangeShapeType="1"/>
          </p:cNvSpPr>
          <p:nvPr/>
        </p:nvSpPr>
        <p:spPr bwMode="auto">
          <a:xfrm flipV="1">
            <a:off x="4822825" y="2962275"/>
            <a:ext cx="9525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0" name="Line 1356"/>
          <p:cNvSpPr>
            <a:spLocks noChangeShapeType="1"/>
          </p:cNvSpPr>
          <p:nvPr/>
        </p:nvSpPr>
        <p:spPr bwMode="auto">
          <a:xfrm flipV="1">
            <a:off x="4835525" y="2949575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1" name="Line 1357"/>
          <p:cNvSpPr>
            <a:spLocks noChangeShapeType="1"/>
          </p:cNvSpPr>
          <p:nvPr/>
        </p:nvSpPr>
        <p:spPr bwMode="auto">
          <a:xfrm flipV="1">
            <a:off x="4843463" y="2938463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2" name="Line 1358"/>
          <p:cNvSpPr>
            <a:spLocks noChangeShapeType="1"/>
          </p:cNvSpPr>
          <p:nvPr/>
        </p:nvSpPr>
        <p:spPr bwMode="auto">
          <a:xfrm flipV="1">
            <a:off x="4854575" y="2927350"/>
            <a:ext cx="6350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3" name="Line 1359"/>
          <p:cNvSpPr>
            <a:spLocks noChangeShapeType="1"/>
          </p:cNvSpPr>
          <p:nvPr/>
        </p:nvSpPr>
        <p:spPr bwMode="auto">
          <a:xfrm flipV="1">
            <a:off x="4864100" y="2916238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4" name="Line 1360"/>
          <p:cNvSpPr>
            <a:spLocks noChangeShapeType="1"/>
          </p:cNvSpPr>
          <p:nvPr/>
        </p:nvSpPr>
        <p:spPr bwMode="auto">
          <a:xfrm flipV="1">
            <a:off x="4873625" y="2905125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" name="Line 1361"/>
          <p:cNvSpPr>
            <a:spLocks noChangeShapeType="1"/>
          </p:cNvSpPr>
          <p:nvPr/>
        </p:nvSpPr>
        <p:spPr bwMode="auto">
          <a:xfrm flipV="1">
            <a:off x="4881563" y="2894013"/>
            <a:ext cx="9525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" name="Line 1362"/>
          <p:cNvSpPr>
            <a:spLocks noChangeShapeType="1"/>
          </p:cNvSpPr>
          <p:nvPr/>
        </p:nvSpPr>
        <p:spPr bwMode="auto">
          <a:xfrm flipV="1">
            <a:off x="4894263" y="2884488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7" name="Line 1363"/>
          <p:cNvSpPr>
            <a:spLocks noChangeShapeType="1"/>
          </p:cNvSpPr>
          <p:nvPr/>
        </p:nvSpPr>
        <p:spPr bwMode="auto">
          <a:xfrm flipV="1">
            <a:off x="4902200" y="2873375"/>
            <a:ext cx="6350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8" name="Line 1364"/>
          <p:cNvSpPr>
            <a:spLocks noChangeShapeType="1"/>
          </p:cNvSpPr>
          <p:nvPr/>
        </p:nvSpPr>
        <p:spPr bwMode="auto">
          <a:xfrm flipV="1">
            <a:off x="4911725" y="2865438"/>
            <a:ext cx="7938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9" name="Line 1365"/>
          <p:cNvSpPr>
            <a:spLocks noChangeShapeType="1"/>
          </p:cNvSpPr>
          <p:nvPr/>
        </p:nvSpPr>
        <p:spPr bwMode="auto">
          <a:xfrm flipV="1">
            <a:off x="4919663" y="2852738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0" name="Line 1366"/>
          <p:cNvSpPr>
            <a:spLocks noChangeShapeType="1"/>
          </p:cNvSpPr>
          <p:nvPr/>
        </p:nvSpPr>
        <p:spPr bwMode="auto">
          <a:xfrm flipV="1">
            <a:off x="4932363" y="2844800"/>
            <a:ext cx="7937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1" name="Line 1367"/>
          <p:cNvSpPr>
            <a:spLocks noChangeShapeType="1"/>
          </p:cNvSpPr>
          <p:nvPr/>
        </p:nvSpPr>
        <p:spPr bwMode="auto">
          <a:xfrm flipV="1">
            <a:off x="4941888" y="2835275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2" name="Line 1368"/>
          <p:cNvSpPr>
            <a:spLocks noChangeShapeType="1"/>
          </p:cNvSpPr>
          <p:nvPr/>
        </p:nvSpPr>
        <p:spPr bwMode="auto">
          <a:xfrm flipV="1">
            <a:off x="4949825" y="2827338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3" name="Line 1369"/>
          <p:cNvSpPr>
            <a:spLocks noChangeShapeType="1"/>
          </p:cNvSpPr>
          <p:nvPr/>
        </p:nvSpPr>
        <p:spPr bwMode="auto">
          <a:xfrm flipV="1">
            <a:off x="4960938" y="2817813"/>
            <a:ext cx="6350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4" name="Line 1370"/>
          <p:cNvSpPr>
            <a:spLocks noChangeShapeType="1"/>
          </p:cNvSpPr>
          <p:nvPr/>
        </p:nvSpPr>
        <p:spPr bwMode="auto">
          <a:xfrm flipV="1">
            <a:off x="4970463" y="2808288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5" name="Line 1371"/>
          <p:cNvSpPr>
            <a:spLocks noChangeShapeType="1"/>
          </p:cNvSpPr>
          <p:nvPr/>
        </p:nvSpPr>
        <p:spPr bwMode="auto">
          <a:xfrm flipV="1">
            <a:off x="4978400" y="2800350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6" name="Line 1372"/>
          <p:cNvSpPr>
            <a:spLocks noChangeShapeType="1"/>
          </p:cNvSpPr>
          <p:nvPr/>
        </p:nvSpPr>
        <p:spPr bwMode="auto">
          <a:xfrm flipV="1">
            <a:off x="4991100" y="2794000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7" name="Line 1373"/>
          <p:cNvSpPr>
            <a:spLocks noChangeShapeType="1"/>
          </p:cNvSpPr>
          <p:nvPr/>
        </p:nvSpPr>
        <p:spPr bwMode="auto">
          <a:xfrm flipV="1">
            <a:off x="5000625" y="2784475"/>
            <a:ext cx="7938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8" name="Line 1374"/>
          <p:cNvSpPr>
            <a:spLocks noChangeShapeType="1"/>
          </p:cNvSpPr>
          <p:nvPr/>
        </p:nvSpPr>
        <p:spPr bwMode="auto">
          <a:xfrm flipV="1">
            <a:off x="5008563" y="277812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59" name="Line 1375"/>
          <p:cNvSpPr>
            <a:spLocks noChangeShapeType="1"/>
          </p:cNvSpPr>
          <p:nvPr/>
        </p:nvSpPr>
        <p:spPr bwMode="auto">
          <a:xfrm flipV="1">
            <a:off x="5019675" y="2768600"/>
            <a:ext cx="6350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0" name="Line 1376"/>
          <p:cNvSpPr>
            <a:spLocks noChangeShapeType="1"/>
          </p:cNvSpPr>
          <p:nvPr/>
        </p:nvSpPr>
        <p:spPr bwMode="auto">
          <a:xfrm flipV="1">
            <a:off x="5029200" y="2762250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1" name="Line 1377"/>
          <p:cNvSpPr>
            <a:spLocks noChangeShapeType="1"/>
          </p:cNvSpPr>
          <p:nvPr/>
        </p:nvSpPr>
        <p:spPr bwMode="auto">
          <a:xfrm flipV="1">
            <a:off x="5038725" y="2755900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2" name="Line 1378"/>
          <p:cNvSpPr>
            <a:spLocks noChangeShapeType="1"/>
          </p:cNvSpPr>
          <p:nvPr/>
        </p:nvSpPr>
        <p:spPr bwMode="auto">
          <a:xfrm flipV="1">
            <a:off x="5046663" y="2746375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3" name="Line 1379"/>
          <p:cNvSpPr>
            <a:spLocks noChangeShapeType="1"/>
          </p:cNvSpPr>
          <p:nvPr/>
        </p:nvSpPr>
        <p:spPr bwMode="auto">
          <a:xfrm flipV="1">
            <a:off x="5059363" y="2740025"/>
            <a:ext cx="7937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4" name="Line 1380"/>
          <p:cNvSpPr>
            <a:spLocks noChangeShapeType="1"/>
          </p:cNvSpPr>
          <p:nvPr/>
        </p:nvSpPr>
        <p:spPr bwMode="auto">
          <a:xfrm flipV="1">
            <a:off x="5067300" y="2733675"/>
            <a:ext cx="6350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5" name="Line 1381"/>
          <p:cNvSpPr>
            <a:spLocks noChangeShapeType="1"/>
          </p:cNvSpPr>
          <p:nvPr/>
        </p:nvSpPr>
        <p:spPr bwMode="auto">
          <a:xfrm flipV="1">
            <a:off x="5075238" y="272732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6" name="Line 1382"/>
          <p:cNvSpPr>
            <a:spLocks noChangeShapeType="1"/>
          </p:cNvSpPr>
          <p:nvPr/>
        </p:nvSpPr>
        <p:spPr bwMode="auto">
          <a:xfrm flipV="1">
            <a:off x="5087938" y="2720975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7" name="Line 1383"/>
          <p:cNvSpPr>
            <a:spLocks noChangeShapeType="1"/>
          </p:cNvSpPr>
          <p:nvPr/>
        </p:nvSpPr>
        <p:spPr bwMode="auto">
          <a:xfrm flipV="1">
            <a:off x="5097463" y="2713038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8" name="Line 1384"/>
          <p:cNvSpPr>
            <a:spLocks noChangeShapeType="1"/>
          </p:cNvSpPr>
          <p:nvPr/>
        </p:nvSpPr>
        <p:spPr bwMode="auto">
          <a:xfrm flipV="1">
            <a:off x="5105400" y="270827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9" name="Line 1385"/>
          <p:cNvSpPr>
            <a:spLocks noChangeShapeType="1"/>
          </p:cNvSpPr>
          <p:nvPr/>
        </p:nvSpPr>
        <p:spPr bwMode="auto">
          <a:xfrm flipV="1">
            <a:off x="5118100" y="2701925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0" name="Line 1386"/>
          <p:cNvSpPr>
            <a:spLocks noChangeShapeType="1"/>
          </p:cNvSpPr>
          <p:nvPr/>
        </p:nvSpPr>
        <p:spPr bwMode="auto">
          <a:xfrm flipV="1">
            <a:off x="5126038" y="2697163"/>
            <a:ext cx="6350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1" name="Line 1387"/>
          <p:cNvSpPr>
            <a:spLocks noChangeShapeType="1"/>
          </p:cNvSpPr>
          <p:nvPr/>
        </p:nvSpPr>
        <p:spPr bwMode="auto">
          <a:xfrm flipV="1">
            <a:off x="5135563" y="2690813"/>
            <a:ext cx="7937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2" name="Line 1388"/>
          <p:cNvSpPr>
            <a:spLocks noChangeShapeType="1"/>
          </p:cNvSpPr>
          <p:nvPr/>
        </p:nvSpPr>
        <p:spPr bwMode="auto">
          <a:xfrm flipV="1">
            <a:off x="5143500" y="268446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3" name="Line 1389"/>
          <p:cNvSpPr>
            <a:spLocks noChangeShapeType="1"/>
          </p:cNvSpPr>
          <p:nvPr/>
        </p:nvSpPr>
        <p:spPr bwMode="auto">
          <a:xfrm flipV="1">
            <a:off x="5156200" y="2679700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4" name="Line 1390"/>
          <p:cNvSpPr>
            <a:spLocks noChangeShapeType="1"/>
          </p:cNvSpPr>
          <p:nvPr/>
        </p:nvSpPr>
        <p:spPr bwMode="auto">
          <a:xfrm flipV="1">
            <a:off x="5165725" y="2674938"/>
            <a:ext cx="7938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5" name="Line 1391"/>
          <p:cNvSpPr>
            <a:spLocks noChangeShapeType="1"/>
          </p:cNvSpPr>
          <p:nvPr/>
        </p:nvSpPr>
        <p:spPr bwMode="auto">
          <a:xfrm flipV="1">
            <a:off x="5173663" y="266858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6" name="Line 1392"/>
          <p:cNvSpPr>
            <a:spLocks noChangeShapeType="1"/>
          </p:cNvSpPr>
          <p:nvPr/>
        </p:nvSpPr>
        <p:spPr bwMode="auto">
          <a:xfrm flipV="1">
            <a:off x="5184775" y="2663825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7" name="Line 1393"/>
          <p:cNvSpPr>
            <a:spLocks noChangeShapeType="1"/>
          </p:cNvSpPr>
          <p:nvPr/>
        </p:nvSpPr>
        <p:spPr bwMode="auto">
          <a:xfrm flipV="1">
            <a:off x="5194300" y="2662238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8" name="Line 1394"/>
          <p:cNvSpPr>
            <a:spLocks noChangeShapeType="1"/>
          </p:cNvSpPr>
          <p:nvPr/>
        </p:nvSpPr>
        <p:spPr bwMode="auto">
          <a:xfrm flipV="1">
            <a:off x="5202238" y="265588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9" name="Line 1395"/>
          <p:cNvSpPr>
            <a:spLocks noChangeShapeType="1"/>
          </p:cNvSpPr>
          <p:nvPr/>
        </p:nvSpPr>
        <p:spPr bwMode="auto">
          <a:xfrm flipV="1">
            <a:off x="5214938" y="2651125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0" name="Line 1396"/>
          <p:cNvSpPr>
            <a:spLocks noChangeShapeType="1"/>
          </p:cNvSpPr>
          <p:nvPr/>
        </p:nvSpPr>
        <p:spPr bwMode="auto">
          <a:xfrm flipV="1">
            <a:off x="5224463" y="2646363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1" name="Line 1397"/>
          <p:cNvSpPr>
            <a:spLocks noChangeShapeType="1"/>
          </p:cNvSpPr>
          <p:nvPr/>
        </p:nvSpPr>
        <p:spPr bwMode="auto">
          <a:xfrm flipV="1">
            <a:off x="5232400" y="2641600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2" name="Line 1398"/>
          <p:cNvSpPr>
            <a:spLocks noChangeShapeType="1"/>
          </p:cNvSpPr>
          <p:nvPr/>
        </p:nvSpPr>
        <p:spPr bwMode="auto">
          <a:xfrm flipV="1">
            <a:off x="5240338" y="263683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3" name="Line 1399"/>
          <p:cNvSpPr>
            <a:spLocks noChangeShapeType="1"/>
          </p:cNvSpPr>
          <p:nvPr/>
        </p:nvSpPr>
        <p:spPr bwMode="auto">
          <a:xfrm flipV="1">
            <a:off x="5253038" y="2635250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4" name="Line 1400"/>
          <p:cNvSpPr>
            <a:spLocks noChangeShapeType="1"/>
          </p:cNvSpPr>
          <p:nvPr/>
        </p:nvSpPr>
        <p:spPr bwMode="auto">
          <a:xfrm flipV="1">
            <a:off x="5262563" y="2632075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5" name="Line 1401"/>
          <p:cNvSpPr>
            <a:spLocks noChangeShapeType="1"/>
          </p:cNvSpPr>
          <p:nvPr/>
        </p:nvSpPr>
        <p:spPr bwMode="auto">
          <a:xfrm flipV="1">
            <a:off x="5270500" y="262572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6" name="Line 1402"/>
          <p:cNvSpPr>
            <a:spLocks noChangeShapeType="1"/>
          </p:cNvSpPr>
          <p:nvPr/>
        </p:nvSpPr>
        <p:spPr bwMode="auto">
          <a:xfrm flipV="1">
            <a:off x="5283200" y="2624138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7" name="Line 1403"/>
          <p:cNvSpPr>
            <a:spLocks noChangeShapeType="1"/>
          </p:cNvSpPr>
          <p:nvPr/>
        </p:nvSpPr>
        <p:spPr bwMode="auto">
          <a:xfrm flipV="1">
            <a:off x="5291138" y="2620963"/>
            <a:ext cx="6350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8" name="Line 1404"/>
          <p:cNvSpPr>
            <a:spLocks noChangeShapeType="1"/>
          </p:cNvSpPr>
          <p:nvPr/>
        </p:nvSpPr>
        <p:spPr bwMode="auto">
          <a:xfrm flipV="1">
            <a:off x="5299075" y="26146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9" name="Line 1405"/>
          <p:cNvSpPr>
            <a:spLocks noChangeShapeType="1"/>
          </p:cNvSpPr>
          <p:nvPr/>
        </p:nvSpPr>
        <p:spPr bwMode="auto">
          <a:xfrm flipV="1">
            <a:off x="5311775" y="2613025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0" name="Line 1406"/>
          <p:cNvSpPr>
            <a:spLocks noChangeShapeType="1"/>
          </p:cNvSpPr>
          <p:nvPr/>
        </p:nvSpPr>
        <p:spPr bwMode="auto">
          <a:xfrm flipV="1">
            <a:off x="5321300" y="2608263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1" name="Line 1407"/>
          <p:cNvSpPr>
            <a:spLocks noChangeShapeType="1"/>
          </p:cNvSpPr>
          <p:nvPr/>
        </p:nvSpPr>
        <p:spPr bwMode="auto">
          <a:xfrm flipV="1">
            <a:off x="5329238" y="260667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2" name="Line 1408"/>
          <p:cNvSpPr>
            <a:spLocks noChangeShapeType="1"/>
          </p:cNvSpPr>
          <p:nvPr/>
        </p:nvSpPr>
        <p:spPr bwMode="auto">
          <a:xfrm flipV="1">
            <a:off x="5340350" y="2601913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3" name="Line 1409"/>
          <p:cNvSpPr>
            <a:spLocks noChangeShapeType="1"/>
          </p:cNvSpPr>
          <p:nvPr/>
        </p:nvSpPr>
        <p:spPr bwMode="auto">
          <a:xfrm flipV="1">
            <a:off x="5349875" y="2600325"/>
            <a:ext cx="7938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4" name="Line 1410"/>
          <p:cNvSpPr>
            <a:spLocks noChangeShapeType="1"/>
          </p:cNvSpPr>
          <p:nvPr/>
        </p:nvSpPr>
        <p:spPr bwMode="auto">
          <a:xfrm flipV="1">
            <a:off x="5359400" y="2597150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5" name="Line 1411"/>
          <p:cNvSpPr>
            <a:spLocks noChangeShapeType="1"/>
          </p:cNvSpPr>
          <p:nvPr/>
        </p:nvSpPr>
        <p:spPr bwMode="auto">
          <a:xfrm flipV="1">
            <a:off x="5367338" y="259238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6" name="Line 1412"/>
          <p:cNvSpPr>
            <a:spLocks noChangeShapeType="1"/>
          </p:cNvSpPr>
          <p:nvPr/>
        </p:nvSpPr>
        <p:spPr bwMode="auto">
          <a:xfrm flipV="1">
            <a:off x="5380038" y="2590800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7" name="Line 1413"/>
          <p:cNvSpPr>
            <a:spLocks noChangeShapeType="1"/>
          </p:cNvSpPr>
          <p:nvPr/>
        </p:nvSpPr>
        <p:spPr bwMode="auto">
          <a:xfrm flipV="1">
            <a:off x="5389563" y="2589213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8" name="Line 1414"/>
          <p:cNvSpPr>
            <a:spLocks noChangeShapeType="1"/>
          </p:cNvSpPr>
          <p:nvPr/>
        </p:nvSpPr>
        <p:spPr bwMode="auto">
          <a:xfrm flipV="1">
            <a:off x="5399088" y="2586038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9" name="Line 1415"/>
          <p:cNvSpPr>
            <a:spLocks noChangeShapeType="1"/>
          </p:cNvSpPr>
          <p:nvPr/>
        </p:nvSpPr>
        <p:spPr bwMode="auto">
          <a:xfrm flipV="1">
            <a:off x="5408613" y="2584450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0" name="Line 1416"/>
          <p:cNvSpPr>
            <a:spLocks noChangeShapeType="1"/>
          </p:cNvSpPr>
          <p:nvPr/>
        </p:nvSpPr>
        <p:spPr bwMode="auto">
          <a:xfrm flipV="1">
            <a:off x="5418138" y="2582863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1" name="Line 1417"/>
          <p:cNvSpPr>
            <a:spLocks noChangeShapeType="1"/>
          </p:cNvSpPr>
          <p:nvPr/>
        </p:nvSpPr>
        <p:spPr bwMode="auto">
          <a:xfrm flipV="1">
            <a:off x="5426075" y="257968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2" name="Line 1418"/>
          <p:cNvSpPr>
            <a:spLocks noChangeShapeType="1"/>
          </p:cNvSpPr>
          <p:nvPr/>
        </p:nvSpPr>
        <p:spPr bwMode="auto">
          <a:xfrm flipV="1">
            <a:off x="5438775" y="2574925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3" name="Line 1419"/>
          <p:cNvSpPr>
            <a:spLocks noChangeShapeType="1"/>
          </p:cNvSpPr>
          <p:nvPr/>
        </p:nvSpPr>
        <p:spPr bwMode="auto">
          <a:xfrm flipV="1">
            <a:off x="5448300" y="2573338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4" name="Line 1420"/>
          <p:cNvSpPr>
            <a:spLocks noChangeShapeType="1"/>
          </p:cNvSpPr>
          <p:nvPr/>
        </p:nvSpPr>
        <p:spPr bwMode="auto">
          <a:xfrm flipV="1">
            <a:off x="5456238" y="2570163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5" name="Line 1421"/>
          <p:cNvSpPr>
            <a:spLocks noChangeShapeType="1"/>
          </p:cNvSpPr>
          <p:nvPr/>
        </p:nvSpPr>
        <p:spPr bwMode="auto">
          <a:xfrm>
            <a:off x="5465763" y="2582863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6" name="Line 1422"/>
          <p:cNvSpPr>
            <a:spLocks noChangeShapeType="1"/>
          </p:cNvSpPr>
          <p:nvPr/>
        </p:nvSpPr>
        <p:spPr bwMode="auto">
          <a:xfrm flipV="1">
            <a:off x="5476875" y="2568575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7" name="Line 1423"/>
          <p:cNvSpPr>
            <a:spLocks noChangeShapeType="1"/>
          </p:cNvSpPr>
          <p:nvPr/>
        </p:nvSpPr>
        <p:spPr bwMode="auto">
          <a:xfrm flipV="1">
            <a:off x="5486400" y="2566988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8" name="Line 1424"/>
          <p:cNvSpPr>
            <a:spLocks noChangeShapeType="1"/>
          </p:cNvSpPr>
          <p:nvPr/>
        </p:nvSpPr>
        <p:spPr bwMode="auto">
          <a:xfrm flipV="1">
            <a:off x="5494338" y="2563813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9" name="Line 1425"/>
          <p:cNvSpPr>
            <a:spLocks noChangeShapeType="1"/>
          </p:cNvSpPr>
          <p:nvPr/>
        </p:nvSpPr>
        <p:spPr bwMode="auto">
          <a:xfrm flipV="1">
            <a:off x="5507038" y="2562225"/>
            <a:ext cx="158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0" name="Line 1426"/>
          <p:cNvSpPr>
            <a:spLocks noChangeShapeType="1"/>
          </p:cNvSpPr>
          <p:nvPr/>
        </p:nvSpPr>
        <p:spPr bwMode="auto">
          <a:xfrm>
            <a:off x="2938463" y="5194300"/>
            <a:ext cx="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1" name="Line 1427"/>
          <p:cNvSpPr>
            <a:spLocks noChangeShapeType="1"/>
          </p:cNvSpPr>
          <p:nvPr/>
        </p:nvSpPr>
        <p:spPr bwMode="auto">
          <a:xfrm>
            <a:off x="3257550" y="4926013"/>
            <a:ext cx="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2" name="Freeform 1428"/>
          <p:cNvSpPr>
            <a:spLocks/>
          </p:cNvSpPr>
          <p:nvPr/>
        </p:nvSpPr>
        <p:spPr bwMode="auto">
          <a:xfrm>
            <a:off x="3319463" y="44862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3" name="Line 1429"/>
          <p:cNvSpPr>
            <a:spLocks noChangeShapeType="1"/>
          </p:cNvSpPr>
          <p:nvPr/>
        </p:nvSpPr>
        <p:spPr bwMode="auto">
          <a:xfrm>
            <a:off x="3355975" y="4500563"/>
            <a:ext cx="0" cy="1730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4" name="Freeform 1430"/>
          <p:cNvSpPr>
            <a:spLocks/>
          </p:cNvSpPr>
          <p:nvPr/>
        </p:nvSpPr>
        <p:spPr bwMode="auto">
          <a:xfrm>
            <a:off x="3319463" y="4686300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5" name="Freeform 1431"/>
          <p:cNvSpPr>
            <a:spLocks/>
          </p:cNvSpPr>
          <p:nvPr/>
        </p:nvSpPr>
        <p:spPr bwMode="auto">
          <a:xfrm>
            <a:off x="3448050" y="432911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6" name="Line 1432"/>
          <p:cNvSpPr>
            <a:spLocks noChangeShapeType="1"/>
          </p:cNvSpPr>
          <p:nvPr/>
        </p:nvSpPr>
        <p:spPr bwMode="auto">
          <a:xfrm>
            <a:off x="3484563" y="4343400"/>
            <a:ext cx="0" cy="155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7" name="Freeform 1433"/>
          <p:cNvSpPr>
            <a:spLocks/>
          </p:cNvSpPr>
          <p:nvPr/>
        </p:nvSpPr>
        <p:spPr bwMode="auto">
          <a:xfrm>
            <a:off x="3448050" y="45116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" name="Freeform 1434"/>
          <p:cNvSpPr>
            <a:spLocks/>
          </p:cNvSpPr>
          <p:nvPr/>
        </p:nvSpPr>
        <p:spPr bwMode="auto">
          <a:xfrm>
            <a:off x="3767138" y="402431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" name="Line 1435"/>
          <p:cNvSpPr>
            <a:spLocks noChangeShapeType="1"/>
          </p:cNvSpPr>
          <p:nvPr/>
        </p:nvSpPr>
        <p:spPr bwMode="auto">
          <a:xfrm>
            <a:off x="3803650" y="4038600"/>
            <a:ext cx="0" cy="1476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" name="Freeform 1436"/>
          <p:cNvSpPr>
            <a:spLocks/>
          </p:cNvSpPr>
          <p:nvPr/>
        </p:nvSpPr>
        <p:spPr bwMode="auto">
          <a:xfrm>
            <a:off x="3767138" y="419893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1" name="Freeform 1437"/>
          <p:cNvSpPr>
            <a:spLocks/>
          </p:cNvSpPr>
          <p:nvPr/>
        </p:nvSpPr>
        <p:spPr bwMode="auto">
          <a:xfrm>
            <a:off x="3932238" y="361156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2" name="Line 1438"/>
          <p:cNvSpPr>
            <a:spLocks noChangeShapeType="1"/>
          </p:cNvSpPr>
          <p:nvPr/>
        </p:nvSpPr>
        <p:spPr bwMode="auto">
          <a:xfrm>
            <a:off x="3968750" y="3625850"/>
            <a:ext cx="0" cy="539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3" name="Freeform 1439"/>
          <p:cNvSpPr>
            <a:spLocks/>
          </p:cNvSpPr>
          <p:nvPr/>
        </p:nvSpPr>
        <p:spPr bwMode="auto">
          <a:xfrm>
            <a:off x="3932238" y="369252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" name="Freeform 1440"/>
          <p:cNvSpPr>
            <a:spLocks/>
          </p:cNvSpPr>
          <p:nvPr/>
        </p:nvSpPr>
        <p:spPr bwMode="auto">
          <a:xfrm>
            <a:off x="4170363" y="317658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5" name="Line 1441"/>
          <p:cNvSpPr>
            <a:spLocks noChangeShapeType="1"/>
          </p:cNvSpPr>
          <p:nvPr/>
        </p:nvSpPr>
        <p:spPr bwMode="auto">
          <a:xfrm>
            <a:off x="4206875" y="3190875"/>
            <a:ext cx="0" cy="1254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6" name="Freeform 1442"/>
          <p:cNvSpPr>
            <a:spLocks/>
          </p:cNvSpPr>
          <p:nvPr/>
        </p:nvSpPr>
        <p:spPr bwMode="auto">
          <a:xfrm>
            <a:off x="4170363" y="332898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7" name="Freeform 1443"/>
          <p:cNvSpPr>
            <a:spLocks/>
          </p:cNvSpPr>
          <p:nvPr/>
        </p:nvSpPr>
        <p:spPr bwMode="auto">
          <a:xfrm>
            <a:off x="4716463" y="27717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" name="Line 1444"/>
          <p:cNvSpPr>
            <a:spLocks noChangeShapeType="1"/>
          </p:cNvSpPr>
          <p:nvPr/>
        </p:nvSpPr>
        <p:spPr bwMode="auto">
          <a:xfrm>
            <a:off x="4752975" y="2786063"/>
            <a:ext cx="0" cy="1143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9" name="Freeform 1445"/>
          <p:cNvSpPr>
            <a:spLocks/>
          </p:cNvSpPr>
          <p:nvPr/>
        </p:nvSpPr>
        <p:spPr bwMode="auto">
          <a:xfrm>
            <a:off x="4716463" y="291306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30" name="Line 1446"/>
          <p:cNvSpPr>
            <a:spLocks noChangeShapeType="1"/>
          </p:cNvSpPr>
          <p:nvPr/>
        </p:nvSpPr>
        <p:spPr bwMode="auto">
          <a:xfrm>
            <a:off x="5843588" y="2573338"/>
            <a:ext cx="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31" name="Rectangle 1447"/>
          <p:cNvSpPr>
            <a:spLocks noChangeArrowheads="1"/>
          </p:cNvSpPr>
          <p:nvPr/>
        </p:nvSpPr>
        <p:spPr bwMode="auto">
          <a:xfrm>
            <a:off x="2901950" y="5154613"/>
            <a:ext cx="58738" cy="6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2" name="Rectangle 1448"/>
          <p:cNvSpPr>
            <a:spLocks noChangeArrowheads="1"/>
          </p:cNvSpPr>
          <p:nvPr/>
        </p:nvSpPr>
        <p:spPr bwMode="auto">
          <a:xfrm>
            <a:off x="3221038" y="4884738"/>
            <a:ext cx="58737" cy="68262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3" name="Rectangle 1449"/>
          <p:cNvSpPr>
            <a:spLocks noChangeArrowheads="1"/>
          </p:cNvSpPr>
          <p:nvPr/>
        </p:nvSpPr>
        <p:spPr bwMode="auto">
          <a:xfrm>
            <a:off x="3319463" y="4546600"/>
            <a:ext cx="58737" cy="6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4" name="Rectangle 1450"/>
          <p:cNvSpPr>
            <a:spLocks noChangeArrowheads="1"/>
          </p:cNvSpPr>
          <p:nvPr/>
        </p:nvSpPr>
        <p:spPr bwMode="auto">
          <a:xfrm>
            <a:off x="3448050" y="4378325"/>
            <a:ext cx="58738" cy="682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5" name="Rectangle 1451"/>
          <p:cNvSpPr>
            <a:spLocks noChangeArrowheads="1"/>
          </p:cNvSpPr>
          <p:nvPr/>
        </p:nvSpPr>
        <p:spPr bwMode="auto">
          <a:xfrm>
            <a:off x="3767138" y="4071938"/>
            <a:ext cx="58737" cy="6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6" name="Rectangle 1452"/>
          <p:cNvSpPr>
            <a:spLocks noChangeArrowheads="1"/>
          </p:cNvSpPr>
          <p:nvPr/>
        </p:nvSpPr>
        <p:spPr bwMode="auto">
          <a:xfrm>
            <a:off x="3932238" y="3611563"/>
            <a:ext cx="58737" cy="68262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7" name="Rectangle 1453"/>
          <p:cNvSpPr>
            <a:spLocks noChangeArrowheads="1"/>
          </p:cNvSpPr>
          <p:nvPr/>
        </p:nvSpPr>
        <p:spPr bwMode="auto">
          <a:xfrm>
            <a:off x="4170363" y="3213100"/>
            <a:ext cx="58737" cy="6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8" name="Rectangle 1454"/>
          <p:cNvSpPr>
            <a:spLocks noChangeArrowheads="1"/>
          </p:cNvSpPr>
          <p:nvPr/>
        </p:nvSpPr>
        <p:spPr bwMode="auto">
          <a:xfrm>
            <a:off x="4716463" y="2801938"/>
            <a:ext cx="58737" cy="68262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39" name="Rectangle 1455"/>
          <p:cNvSpPr>
            <a:spLocks noChangeArrowheads="1"/>
          </p:cNvSpPr>
          <p:nvPr/>
        </p:nvSpPr>
        <p:spPr bwMode="auto">
          <a:xfrm>
            <a:off x="5807075" y="2533650"/>
            <a:ext cx="58738" cy="6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40" name="Line 1456"/>
          <p:cNvSpPr>
            <a:spLocks noChangeShapeType="1"/>
          </p:cNvSpPr>
          <p:nvPr/>
        </p:nvSpPr>
        <p:spPr bwMode="auto">
          <a:xfrm>
            <a:off x="2938463" y="5240338"/>
            <a:ext cx="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1" name="Line 1457"/>
          <p:cNvSpPr>
            <a:spLocks noChangeShapeType="1"/>
          </p:cNvSpPr>
          <p:nvPr/>
        </p:nvSpPr>
        <p:spPr bwMode="auto">
          <a:xfrm>
            <a:off x="3257550" y="5167313"/>
            <a:ext cx="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2" name="Freeform 1458"/>
          <p:cNvSpPr>
            <a:spLocks/>
          </p:cNvSpPr>
          <p:nvPr/>
        </p:nvSpPr>
        <p:spPr bwMode="auto">
          <a:xfrm>
            <a:off x="3448050" y="49434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3" name="Line 1459"/>
          <p:cNvSpPr>
            <a:spLocks noChangeShapeType="1"/>
          </p:cNvSpPr>
          <p:nvPr/>
        </p:nvSpPr>
        <p:spPr bwMode="auto">
          <a:xfrm>
            <a:off x="3484563" y="4957763"/>
            <a:ext cx="0" cy="58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4" name="Freeform 1460"/>
          <p:cNvSpPr>
            <a:spLocks/>
          </p:cNvSpPr>
          <p:nvPr/>
        </p:nvSpPr>
        <p:spPr bwMode="auto">
          <a:xfrm>
            <a:off x="3448050" y="5029200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5" name="Freeform 1461"/>
          <p:cNvSpPr>
            <a:spLocks/>
          </p:cNvSpPr>
          <p:nvPr/>
        </p:nvSpPr>
        <p:spPr bwMode="auto">
          <a:xfrm>
            <a:off x="3767138" y="461486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6" name="Line 1462"/>
          <p:cNvSpPr>
            <a:spLocks noChangeShapeType="1"/>
          </p:cNvSpPr>
          <p:nvPr/>
        </p:nvSpPr>
        <p:spPr bwMode="auto">
          <a:xfrm>
            <a:off x="3803650" y="4629150"/>
            <a:ext cx="0" cy="90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7" name="Freeform 1463"/>
          <p:cNvSpPr>
            <a:spLocks/>
          </p:cNvSpPr>
          <p:nvPr/>
        </p:nvSpPr>
        <p:spPr bwMode="auto">
          <a:xfrm>
            <a:off x="3767138" y="473233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8" name="Freeform 1464"/>
          <p:cNvSpPr>
            <a:spLocks/>
          </p:cNvSpPr>
          <p:nvPr/>
        </p:nvSpPr>
        <p:spPr bwMode="auto">
          <a:xfrm>
            <a:off x="3992563" y="437356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9" name="Line 1465"/>
          <p:cNvSpPr>
            <a:spLocks noChangeShapeType="1"/>
          </p:cNvSpPr>
          <p:nvPr/>
        </p:nvSpPr>
        <p:spPr bwMode="auto">
          <a:xfrm>
            <a:off x="4029075" y="4387850"/>
            <a:ext cx="0" cy="698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0" name="Freeform 1466"/>
          <p:cNvSpPr>
            <a:spLocks/>
          </p:cNvSpPr>
          <p:nvPr/>
        </p:nvSpPr>
        <p:spPr bwMode="auto">
          <a:xfrm>
            <a:off x="3992563" y="4470400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1" name="Freeform 1467"/>
          <p:cNvSpPr>
            <a:spLocks/>
          </p:cNvSpPr>
          <p:nvPr/>
        </p:nvSpPr>
        <p:spPr bwMode="auto">
          <a:xfrm>
            <a:off x="4170363" y="410051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2" name="Line 1468"/>
          <p:cNvSpPr>
            <a:spLocks noChangeShapeType="1"/>
          </p:cNvSpPr>
          <p:nvPr/>
        </p:nvSpPr>
        <p:spPr bwMode="auto">
          <a:xfrm>
            <a:off x="4206875" y="4114800"/>
            <a:ext cx="0" cy="1254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3" name="Freeform 1469"/>
          <p:cNvSpPr>
            <a:spLocks/>
          </p:cNvSpPr>
          <p:nvPr/>
        </p:nvSpPr>
        <p:spPr bwMode="auto">
          <a:xfrm>
            <a:off x="4170363" y="425291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4" name="Freeform 1470"/>
          <p:cNvSpPr>
            <a:spLocks/>
          </p:cNvSpPr>
          <p:nvPr/>
        </p:nvSpPr>
        <p:spPr bwMode="auto">
          <a:xfrm>
            <a:off x="4313238" y="398462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5" name="Line 1471"/>
          <p:cNvSpPr>
            <a:spLocks noChangeShapeType="1"/>
          </p:cNvSpPr>
          <p:nvPr/>
        </p:nvSpPr>
        <p:spPr bwMode="auto">
          <a:xfrm>
            <a:off x="4349750" y="3998913"/>
            <a:ext cx="0" cy="682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6" name="Freeform 1472"/>
          <p:cNvSpPr>
            <a:spLocks/>
          </p:cNvSpPr>
          <p:nvPr/>
        </p:nvSpPr>
        <p:spPr bwMode="auto">
          <a:xfrm>
            <a:off x="4313238" y="40798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7" name="Freeform 1473"/>
          <p:cNvSpPr>
            <a:spLocks/>
          </p:cNvSpPr>
          <p:nvPr/>
        </p:nvSpPr>
        <p:spPr bwMode="auto">
          <a:xfrm>
            <a:off x="4538663" y="33051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" name="Line 1474"/>
          <p:cNvSpPr>
            <a:spLocks noChangeShapeType="1"/>
          </p:cNvSpPr>
          <p:nvPr/>
        </p:nvSpPr>
        <p:spPr bwMode="auto">
          <a:xfrm>
            <a:off x="4575175" y="3319463"/>
            <a:ext cx="0" cy="2222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9" name="Freeform 1475"/>
          <p:cNvSpPr>
            <a:spLocks/>
          </p:cNvSpPr>
          <p:nvPr/>
        </p:nvSpPr>
        <p:spPr bwMode="auto">
          <a:xfrm>
            <a:off x="4538663" y="3554413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0" name="Freeform 1476"/>
          <p:cNvSpPr>
            <a:spLocks/>
          </p:cNvSpPr>
          <p:nvPr/>
        </p:nvSpPr>
        <p:spPr bwMode="auto">
          <a:xfrm>
            <a:off x="4716463" y="267493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1" name="Line 1477"/>
          <p:cNvSpPr>
            <a:spLocks noChangeShapeType="1"/>
          </p:cNvSpPr>
          <p:nvPr/>
        </p:nvSpPr>
        <p:spPr bwMode="auto">
          <a:xfrm>
            <a:off x="4752975" y="2689225"/>
            <a:ext cx="0" cy="3159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62" name="Freeform 1478"/>
          <p:cNvSpPr>
            <a:spLocks/>
          </p:cNvSpPr>
          <p:nvPr/>
        </p:nvSpPr>
        <p:spPr bwMode="auto">
          <a:xfrm>
            <a:off x="4716463" y="301783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3" name="Freeform 1479"/>
          <p:cNvSpPr>
            <a:spLocks/>
          </p:cNvSpPr>
          <p:nvPr/>
        </p:nvSpPr>
        <p:spPr bwMode="auto">
          <a:xfrm>
            <a:off x="5262563" y="25177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4" name="Line 1480"/>
          <p:cNvSpPr>
            <a:spLocks noChangeShapeType="1"/>
          </p:cNvSpPr>
          <p:nvPr/>
        </p:nvSpPr>
        <p:spPr bwMode="auto">
          <a:xfrm>
            <a:off x="5299075" y="2532063"/>
            <a:ext cx="0" cy="276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65" name="Freeform 1481"/>
          <p:cNvSpPr>
            <a:spLocks/>
          </p:cNvSpPr>
          <p:nvPr/>
        </p:nvSpPr>
        <p:spPr bwMode="auto">
          <a:xfrm>
            <a:off x="5262563" y="2820988"/>
            <a:ext cx="76200" cy="1587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6" name="Freeform 1482"/>
          <p:cNvSpPr>
            <a:spLocks/>
          </p:cNvSpPr>
          <p:nvPr/>
        </p:nvSpPr>
        <p:spPr bwMode="auto">
          <a:xfrm>
            <a:off x="5807075" y="244792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7" name="Line 1483"/>
          <p:cNvSpPr>
            <a:spLocks noChangeShapeType="1"/>
          </p:cNvSpPr>
          <p:nvPr/>
        </p:nvSpPr>
        <p:spPr bwMode="auto">
          <a:xfrm>
            <a:off x="5843588" y="2462213"/>
            <a:ext cx="0" cy="2333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68" name="Freeform 1484"/>
          <p:cNvSpPr>
            <a:spLocks/>
          </p:cNvSpPr>
          <p:nvPr/>
        </p:nvSpPr>
        <p:spPr bwMode="auto">
          <a:xfrm>
            <a:off x="5807075" y="270827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0 h 1"/>
              <a:gd name="T4" fmla="*/ 0 w 48"/>
              <a:gd name="T5" fmla="*/ 0 h 1"/>
              <a:gd name="T6" fmla="*/ 0 60000 65536"/>
              <a:gd name="T7" fmla="*/ 0 60000 65536"/>
              <a:gd name="T8" fmla="*/ 0 60000 65536"/>
              <a:gd name="T9" fmla="*/ 0 w 48"/>
              <a:gd name="T10" fmla="*/ 0 h 1"/>
              <a:gd name="T11" fmla="*/ 48 w 4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">
                <a:moveTo>
                  <a:pt x="0" y="0"/>
                </a:move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9" name="Freeform 1485"/>
          <p:cNvSpPr>
            <a:spLocks/>
          </p:cNvSpPr>
          <p:nvPr/>
        </p:nvSpPr>
        <p:spPr bwMode="auto">
          <a:xfrm>
            <a:off x="2901950" y="5199063"/>
            <a:ext cx="74613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0" name="Freeform 1486"/>
          <p:cNvSpPr>
            <a:spLocks/>
          </p:cNvSpPr>
          <p:nvPr/>
        </p:nvSpPr>
        <p:spPr bwMode="auto">
          <a:xfrm>
            <a:off x="3221038" y="5127625"/>
            <a:ext cx="73025" cy="82550"/>
          </a:xfrm>
          <a:custGeom>
            <a:avLst/>
            <a:gdLst>
              <a:gd name="T0" fmla="*/ 0 w 46"/>
              <a:gd name="T1" fmla="*/ 0 h 52"/>
              <a:gd name="T2" fmla="*/ 2147483647 w 46"/>
              <a:gd name="T3" fmla="*/ 0 h 52"/>
              <a:gd name="T4" fmla="*/ 2147483647 w 46"/>
              <a:gd name="T5" fmla="*/ 2147483647 h 52"/>
              <a:gd name="T6" fmla="*/ 0 w 46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52"/>
              <a:gd name="T14" fmla="*/ 46 w 46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52">
                <a:moveTo>
                  <a:pt x="0" y="0"/>
                </a:moveTo>
                <a:lnTo>
                  <a:pt x="45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1" name="Freeform 1487"/>
          <p:cNvSpPr>
            <a:spLocks/>
          </p:cNvSpPr>
          <p:nvPr/>
        </p:nvSpPr>
        <p:spPr bwMode="auto">
          <a:xfrm>
            <a:off x="3448050" y="4946650"/>
            <a:ext cx="74613" cy="80963"/>
          </a:xfrm>
          <a:custGeom>
            <a:avLst/>
            <a:gdLst>
              <a:gd name="T0" fmla="*/ 0 w 47"/>
              <a:gd name="T1" fmla="*/ 0 h 51"/>
              <a:gd name="T2" fmla="*/ 2147483647 w 47"/>
              <a:gd name="T3" fmla="*/ 0 h 51"/>
              <a:gd name="T4" fmla="*/ 2147483647 w 47"/>
              <a:gd name="T5" fmla="*/ 2147483647 h 51"/>
              <a:gd name="T6" fmla="*/ 0 w 47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1"/>
              <a:gd name="T14" fmla="*/ 47 w 47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1">
                <a:moveTo>
                  <a:pt x="0" y="0"/>
                </a:moveTo>
                <a:lnTo>
                  <a:pt x="46" y="0"/>
                </a:lnTo>
                <a:lnTo>
                  <a:pt x="23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2" name="Freeform 1488"/>
          <p:cNvSpPr>
            <a:spLocks/>
          </p:cNvSpPr>
          <p:nvPr/>
        </p:nvSpPr>
        <p:spPr bwMode="auto">
          <a:xfrm>
            <a:off x="3767138" y="4633913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3" name="Freeform 1489"/>
          <p:cNvSpPr>
            <a:spLocks/>
          </p:cNvSpPr>
          <p:nvPr/>
        </p:nvSpPr>
        <p:spPr bwMode="auto">
          <a:xfrm>
            <a:off x="3992563" y="4383088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4" name="Freeform 1490"/>
          <p:cNvSpPr>
            <a:spLocks/>
          </p:cNvSpPr>
          <p:nvPr/>
        </p:nvSpPr>
        <p:spPr bwMode="auto">
          <a:xfrm>
            <a:off x="4170363" y="4137025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5" name="Freeform 1491"/>
          <p:cNvSpPr>
            <a:spLocks/>
          </p:cNvSpPr>
          <p:nvPr/>
        </p:nvSpPr>
        <p:spPr bwMode="auto">
          <a:xfrm>
            <a:off x="4313238" y="3992563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6" name="Freeform 1492"/>
          <p:cNvSpPr>
            <a:spLocks/>
          </p:cNvSpPr>
          <p:nvPr/>
        </p:nvSpPr>
        <p:spPr bwMode="auto">
          <a:xfrm>
            <a:off x="4538663" y="3387725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7" name="Freeform 1493"/>
          <p:cNvSpPr>
            <a:spLocks/>
          </p:cNvSpPr>
          <p:nvPr/>
        </p:nvSpPr>
        <p:spPr bwMode="auto">
          <a:xfrm>
            <a:off x="4716463" y="2805113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8" name="Freeform 1494"/>
          <p:cNvSpPr>
            <a:spLocks/>
          </p:cNvSpPr>
          <p:nvPr/>
        </p:nvSpPr>
        <p:spPr bwMode="auto">
          <a:xfrm>
            <a:off x="5262563" y="2627313"/>
            <a:ext cx="74612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79" name="Freeform 1495"/>
          <p:cNvSpPr>
            <a:spLocks/>
          </p:cNvSpPr>
          <p:nvPr/>
        </p:nvSpPr>
        <p:spPr bwMode="auto">
          <a:xfrm>
            <a:off x="5807075" y="2538413"/>
            <a:ext cx="74613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80" name="Rectangle 1496"/>
          <p:cNvSpPr>
            <a:spLocks noChangeArrowheads="1"/>
          </p:cNvSpPr>
          <p:nvPr/>
        </p:nvSpPr>
        <p:spPr bwMode="auto">
          <a:xfrm>
            <a:off x="3811588" y="5692775"/>
            <a:ext cx="12969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Log Drug</a:t>
            </a:r>
          </a:p>
        </p:txBody>
      </p:sp>
      <p:sp>
        <p:nvSpPr>
          <p:cNvPr id="17881" name="Rectangle 1497"/>
          <p:cNvSpPr>
            <a:spLocks noChangeArrowheads="1"/>
          </p:cNvSpPr>
          <p:nvPr/>
        </p:nvSpPr>
        <p:spPr bwMode="auto">
          <a:xfrm rot="-5400000">
            <a:off x="431007" y="3952081"/>
            <a:ext cx="18272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% of Maximal</a:t>
            </a:r>
          </a:p>
        </p:txBody>
      </p:sp>
      <p:sp>
        <p:nvSpPr>
          <p:cNvPr id="17882" name="Rectangle 1498"/>
          <p:cNvSpPr>
            <a:spLocks noChangeArrowheads="1"/>
          </p:cNvSpPr>
          <p:nvPr/>
        </p:nvSpPr>
        <p:spPr bwMode="auto">
          <a:xfrm rot="-5400000">
            <a:off x="986632" y="3985419"/>
            <a:ext cx="12461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Response</a:t>
            </a:r>
          </a:p>
        </p:txBody>
      </p:sp>
      <p:sp>
        <p:nvSpPr>
          <p:cNvPr id="17883" name="Line 1499"/>
          <p:cNvSpPr>
            <a:spLocks noChangeShapeType="1"/>
          </p:cNvSpPr>
          <p:nvPr/>
        </p:nvSpPr>
        <p:spPr bwMode="auto">
          <a:xfrm>
            <a:off x="2590800" y="5264150"/>
            <a:ext cx="36036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84" name="Line 1500"/>
          <p:cNvSpPr>
            <a:spLocks noChangeShapeType="1"/>
          </p:cNvSpPr>
          <p:nvPr/>
        </p:nvSpPr>
        <p:spPr bwMode="auto">
          <a:xfrm>
            <a:off x="2576513" y="5278438"/>
            <a:ext cx="0" cy="476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85" name="Rectangle 1501"/>
          <p:cNvSpPr>
            <a:spLocks noChangeArrowheads="1"/>
          </p:cNvSpPr>
          <p:nvPr/>
        </p:nvSpPr>
        <p:spPr bwMode="auto">
          <a:xfrm>
            <a:off x="2312988" y="5303838"/>
            <a:ext cx="527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1.5</a:t>
            </a:r>
          </a:p>
        </p:txBody>
      </p:sp>
      <p:sp>
        <p:nvSpPr>
          <p:cNvPr id="17886" name="Line 1502"/>
          <p:cNvSpPr>
            <a:spLocks noChangeShapeType="1"/>
          </p:cNvSpPr>
          <p:nvPr/>
        </p:nvSpPr>
        <p:spPr bwMode="auto">
          <a:xfrm>
            <a:off x="4392613" y="5278438"/>
            <a:ext cx="0" cy="476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87" name="Rectangle 1503"/>
          <p:cNvSpPr>
            <a:spLocks noChangeArrowheads="1"/>
          </p:cNvSpPr>
          <p:nvPr/>
        </p:nvSpPr>
        <p:spPr bwMode="auto">
          <a:xfrm>
            <a:off x="4129088" y="5303838"/>
            <a:ext cx="527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2.5</a:t>
            </a:r>
          </a:p>
        </p:txBody>
      </p:sp>
      <p:sp>
        <p:nvSpPr>
          <p:cNvPr id="17888" name="Line 1504"/>
          <p:cNvSpPr>
            <a:spLocks noChangeShapeType="1"/>
          </p:cNvSpPr>
          <p:nvPr/>
        </p:nvSpPr>
        <p:spPr bwMode="auto">
          <a:xfrm>
            <a:off x="6207125" y="5278438"/>
            <a:ext cx="0" cy="476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89" name="Rectangle 1505"/>
          <p:cNvSpPr>
            <a:spLocks noChangeArrowheads="1"/>
          </p:cNvSpPr>
          <p:nvPr/>
        </p:nvSpPr>
        <p:spPr bwMode="auto">
          <a:xfrm>
            <a:off x="5943600" y="5303838"/>
            <a:ext cx="527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3.5</a:t>
            </a:r>
          </a:p>
        </p:txBody>
      </p:sp>
      <p:sp>
        <p:nvSpPr>
          <p:cNvPr id="17890" name="Line 1506"/>
          <p:cNvSpPr>
            <a:spLocks noChangeShapeType="1"/>
          </p:cNvSpPr>
          <p:nvPr/>
        </p:nvSpPr>
        <p:spPr bwMode="auto">
          <a:xfrm flipV="1">
            <a:off x="2576513" y="2560638"/>
            <a:ext cx="0" cy="27146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91" name="Line 1507"/>
          <p:cNvSpPr>
            <a:spLocks noChangeShapeType="1"/>
          </p:cNvSpPr>
          <p:nvPr/>
        </p:nvSpPr>
        <p:spPr bwMode="auto">
          <a:xfrm flipH="1">
            <a:off x="2500313" y="5264150"/>
            <a:ext cx="889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92" name="Rectangle 1508"/>
          <p:cNvSpPr>
            <a:spLocks noChangeArrowheads="1"/>
          </p:cNvSpPr>
          <p:nvPr/>
        </p:nvSpPr>
        <p:spPr bwMode="auto">
          <a:xfrm>
            <a:off x="2262188" y="5054600"/>
            <a:ext cx="32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7893" name="Line 1509"/>
          <p:cNvSpPr>
            <a:spLocks noChangeShapeType="1"/>
          </p:cNvSpPr>
          <p:nvPr/>
        </p:nvSpPr>
        <p:spPr bwMode="auto">
          <a:xfrm flipH="1">
            <a:off x="2500313" y="3919538"/>
            <a:ext cx="889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94" name="Rectangle 1510"/>
          <p:cNvSpPr>
            <a:spLocks noChangeArrowheads="1"/>
          </p:cNvSpPr>
          <p:nvPr/>
        </p:nvSpPr>
        <p:spPr bwMode="auto">
          <a:xfrm>
            <a:off x="2128838" y="3709988"/>
            <a:ext cx="460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17895" name="Line 1511"/>
          <p:cNvSpPr>
            <a:spLocks noChangeShapeType="1"/>
          </p:cNvSpPr>
          <p:nvPr/>
        </p:nvSpPr>
        <p:spPr bwMode="auto">
          <a:xfrm flipH="1">
            <a:off x="2500313" y="2573338"/>
            <a:ext cx="889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96" name="Rectangle 1512"/>
          <p:cNvSpPr>
            <a:spLocks noChangeArrowheads="1"/>
          </p:cNvSpPr>
          <p:nvPr/>
        </p:nvSpPr>
        <p:spPr bwMode="auto">
          <a:xfrm>
            <a:off x="1995488" y="2363788"/>
            <a:ext cx="593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17897" name="Rectangle 1513"/>
          <p:cNvSpPr>
            <a:spLocks noChangeArrowheads="1"/>
          </p:cNvSpPr>
          <p:nvPr/>
        </p:nvSpPr>
        <p:spPr bwMode="auto">
          <a:xfrm>
            <a:off x="6248400" y="2935288"/>
            <a:ext cx="28051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GABA + pentobarbital</a:t>
            </a:r>
          </a:p>
        </p:txBody>
      </p:sp>
      <p:sp>
        <p:nvSpPr>
          <p:cNvPr id="17898" name="Rectangle 1514"/>
          <p:cNvSpPr>
            <a:spLocks noChangeArrowheads="1"/>
          </p:cNvSpPr>
          <p:nvPr/>
        </p:nvSpPr>
        <p:spPr bwMode="auto">
          <a:xfrm>
            <a:off x="6089650" y="3111500"/>
            <a:ext cx="58738" cy="682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899" name="Rectangle 1515"/>
          <p:cNvSpPr>
            <a:spLocks noChangeArrowheads="1"/>
          </p:cNvSpPr>
          <p:nvPr/>
        </p:nvSpPr>
        <p:spPr bwMode="auto">
          <a:xfrm>
            <a:off x="6248400" y="3244850"/>
            <a:ext cx="1638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GABA alone</a:t>
            </a:r>
          </a:p>
        </p:txBody>
      </p:sp>
      <p:sp>
        <p:nvSpPr>
          <p:cNvPr id="17900" name="Rectangle 1516"/>
          <p:cNvSpPr>
            <a:spLocks noChangeArrowheads="1"/>
          </p:cNvSpPr>
          <p:nvPr/>
        </p:nvSpPr>
        <p:spPr bwMode="auto">
          <a:xfrm>
            <a:off x="6259513" y="379253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901" name="Freeform 1517"/>
          <p:cNvSpPr>
            <a:spLocks/>
          </p:cNvSpPr>
          <p:nvPr/>
        </p:nvSpPr>
        <p:spPr bwMode="auto">
          <a:xfrm>
            <a:off x="6089650" y="3421063"/>
            <a:ext cx="74613" cy="82550"/>
          </a:xfrm>
          <a:custGeom>
            <a:avLst/>
            <a:gdLst>
              <a:gd name="T0" fmla="*/ 0 w 47"/>
              <a:gd name="T1" fmla="*/ 0 h 52"/>
              <a:gd name="T2" fmla="*/ 2147483647 w 47"/>
              <a:gd name="T3" fmla="*/ 0 h 52"/>
              <a:gd name="T4" fmla="*/ 2147483647 w 47"/>
              <a:gd name="T5" fmla="*/ 2147483647 h 52"/>
              <a:gd name="T6" fmla="*/ 0 w 47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2"/>
              <a:gd name="T14" fmla="*/ 47 w 47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2">
                <a:moveTo>
                  <a:pt x="0" y="0"/>
                </a:moveTo>
                <a:lnTo>
                  <a:pt x="46" y="0"/>
                </a:lnTo>
                <a:lnTo>
                  <a:pt x="23" y="5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02" name="Rectangle 1518"/>
          <p:cNvSpPr>
            <a:spLocks noChangeArrowheads="1"/>
          </p:cNvSpPr>
          <p:nvPr/>
        </p:nvSpPr>
        <p:spPr bwMode="auto">
          <a:xfrm>
            <a:off x="6272213" y="3552825"/>
            <a:ext cx="22177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</a:rPr>
              <a:t>Barbiturate alone</a:t>
            </a:r>
          </a:p>
        </p:txBody>
      </p:sp>
      <p:sp>
        <p:nvSpPr>
          <p:cNvPr id="17903" name="Oval 1519"/>
          <p:cNvSpPr>
            <a:spLocks noChangeArrowheads="1"/>
          </p:cNvSpPr>
          <p:nvPr/>
        </p:nvSpPr>
        <p:spPr bwMode="auto">
          <a:xfrm>
            <a:off x="6113463" y="3730625"/>
            <a:ext cx="58737" cy="66675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904" name="Text Box 1520"/>
          <p:cNvSpPr txBox="1">
            <a:spLocks noChangeArrowheads="1"/>
          </p:cNvSpPr>
          <p:nvPr/>
        </p:nvSpPr>
        <p:spPr bwMode="auto">
          <a:xfrm>
            <a:off x="1219200" y="762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Barbiturate Action: Potentiation vs. Direct Activation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344613" y="430213"/>
            <a:ext cx="6837362" cy="636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Barbiturates- CNS Effects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-Enhance GABA</a:t>
            </a:r>
            <a:r>
              <a:rPr lang="en-US" sz="40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 responses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by prolonging open time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-High doses- open channel 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directly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Hyperpolarization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……..</a:t>
            </a: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NEURONAL INHIBITION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20813" y="430213"/>
            <a:ext cx="6994525" cy="544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Barbiturates- CNS Effects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-Sedation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-Hypnosis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-Cognitive Impairment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-Anesthesia (Laryngospasm)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-Respiratory Depression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-Death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268413" y="277813"/>
            <a:ext cx="7308850" cy="515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Barbiturates- CV Effects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Slight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decrease in blood pressure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Depression of vasomotor centers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at toxic doses -- &gt; circulatory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collapse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44613" y="430213"/>
            <a:ext cx="7270750" cy="508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Barbiturates- Hepatic Effects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Induction of P450 Enzymes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Enhanced Metabolism of Barb-</a:t>
            </a: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iturates and </a:t>
            </a:r>
            <a:r>
              <a:rPr lang="en-US" sz="4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all drugs metabolized</a:t>
            </a:r>
          </a:p>
          <a:p>
            <a:pPr>
              <a:defRPr/>
            </a:pPr>
            <a:r>
              <a:rPr lang="en-US" sz="4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by P450 Enzymes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0813" y="0"/>
            <a:ext cx="7494587" cy="645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Hypnotic Agents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Hypnotic Agents Produce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state of drowsiness</a:t>
            </a: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	-promote onset and maintenance   </a:t>
            </a: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of sleep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Patient can be awakened readily.</a:t>
            </a:r>
          </a:p>
          <a:p>
            <a:pPr>
              <a:defRPr/>
            </a:pPr>
            <a:endParaRPr lang="en-US" sz="1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-Treatment of Insomnia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268413" y="430213"/>
            <a:ext cx="7570787" cy="527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Barbiturate Poisoning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-Phenobarbital- Alkalinize urine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-General supportive measures</a:t>
            </a: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-Maintain airway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/ Give O2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-Consider lavage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-Severe Poisoning- CV, renal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collapse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-NO CNS Stimulants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68413" y="430213"/>
            <a:ext cx="6840537" cy="5576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Have Replaced Barbiturates</a:t>
            </a:r>
          </a:p>
          <a:p>
            <a:pPr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 Advantages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6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Safer- higher therapeutic index</a:t>
            </a: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Tolerance- lower</a:t>
            </a: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Addictive liability- lower</a:t>
            </a: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Less drug interactions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Benzodiazepine structures</a:t>
            </a:r>
          </a:p>
        </p:txBody>
      </p:sp>
      <p:pic>
        <p:nvPicPr>
          <p:cNvPr id="24579" name="Picture 4" descr="Benzodiazepin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0975" y="1828800"/>
            <a:ext cx="4086225" cy="48768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45069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45180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52913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54025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551363" y="54117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5593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04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5815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59263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60375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614863" y="54117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6228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6339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6450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65613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667250" y="54117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46751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6863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6974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7085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719638" y="541178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9163" y="541178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7386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7498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47609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4772025" y="54117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4781550" y="54117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479107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48021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4813300" y="54117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48228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83393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4845050" y="54117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485457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4865688" y="541178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8752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48863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489743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4908550" y="54117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49164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49276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49387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49498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>
            <a:off x="4960938" y="54117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496887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>
            <a:off x="49799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49911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>
            <a:off x="50022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501332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>
            <a:off x="5024438" y="54117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503237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0434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50546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5065713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5076825" y="54117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5086350" y="541178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5095875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5106988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>
            <a:off x="5118100" y="54117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 flipV="1">
            <a:off x="5129213" y="539750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>
            <a:off x="5138738" y="541020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>
            <a:off x="5148263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>
            <a:off x="5159375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>
            <a:off x="5170488" y="541020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>
            <a:off x="5180013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5191125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>
            <a:off x="5202238" y="541020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>
            <a:off x="5211763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>
            <a:off x="5222875" y="541020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>
            <a:off x="5232400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>
            <a:off x="5243513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>
            <a:off x="5254625" y="541020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>
            <a:off x="5264150" y="541020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>
            <a:off x="5273675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284788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>
            <a:off x="5295900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>
            <a:off x="5307013" y="54102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>
            <a:off x="5318125" y="5410200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V="1">
            <a:off x="5324475" y="53959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>
            <a:off x="5337175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>
            <a:off x="5348288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>
            <a:off x="5359400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>
            <a:off x="5370513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>
            <a:off x="5381625" y="540702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>
            <a:off x="5389563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>
            <a:off x="5400675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>
            <a:off x="5411788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>
            <a:off x="5422900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>
            <a:off x="5434013" y="540702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>
            <a:off x="5441950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>
            <a:off x="5453063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5464175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>
            <a:off x="5475288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>
            <a:off x="5486400" y="540702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6" name="Line 96"/>
          <p:cNvSpPr>
            <a:spLocks noChangeShapeType="1"/>
          </p:cNvSpPr>
          <p:nvPr/>
        </p:nvSpPr>
        <p:spPr bwMode="auto">
          <a:xfrm>
            <a:off x="5495925" y="540702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7" name="Line 97"/>
          <p:cNvSpPr>
            <a:spLocks noChangeShapeType="1"/>
          </p:cNvSpPr>
          <p:nvPr/>
        </p:nvSpPr>
        <p:spPr bwMode="auto">
          <a:xfrm>
            <a:off x="5505450" y="54070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 flipV="1">
            <a:off x="5514975" y="53927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9" name="Line 99"/>
          <p:cNvSpPr>
            <a:spLocks noChangeShapeType="1"/>
          </p:cNvSpPr>
          <p:nvPr/>
        </p:nvSpPr>
        <p:spPr bwMode="auto">
          <a:xfrm>
            <a:off x="5527675" y="54054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0" name="Line 100"/>
          <p:cNvSpPr>
            <a:spLocks noChangeShapeType="1"/>
          </p:cNvSpPr>
          <p:nvPr/>
        </p:nvSpPr>
        <p:spPr bwMode="auto">
          <a:xfrm>
            <a:off x="553720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1" name="Line 101"/>
          <p:cNvSpPr>
            <a:spLocks noChangeShapeType="1"/>
          </p:cNvSpPr>
          <p:nvPr/>
        </p:nvSpPr>
        <p:spPr bwMode="auto">
          <a:xfrm>
            <a:off x="554831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" name="Line 102"/>
          <p:cNvSpPr>
            <a:spLocks noChangeShapeType="1"/>
          </p:cNvSpPr>
          <p:nvPr/>
        </p:nvSpPr>
        <p:spPr bwMode="auto">
          <a:xfrm>
            <a:off x="5559425" y="54054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>
            <a:off x="556895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>
            <a:off x="5580063" y="5405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>
            <a:off x="558958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>
            <a:off x="560070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>
            <a:off x="5611813" y="5405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>
            <a:off x="5621338" y="5405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" name="Line 109"/>
          <p:cNvSpPr>
            <a:spLocks noChangeShapeType="1"/>
          </p:cNvSpPr>
          <p:nvPr/>
        </p:nvSpPr>
        <p:spPr bwMode="auto">
          <a:xfrm>
            <a:off x="563086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>
            <a:off x="564197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1" name="Line 111"/>
          <p:cNvSpPr>
            <a:spLocks noChangeShapeType="1"/>
          </p:cNvSpPr>
          <p:nvPr/>
        </p:nvSpPr>
        <p:spPr bwMode="auto">
          <a:xfrm>
            <a:off x="565308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2" name="Line 112"/>
          <p:cNvSpPr>
            <a:spLocks noChangeShapeType="1"/>
          </p:cNvSpPr>
          <p:nvPr/>
        </p:nvSpPr>
        <p:spPr bwMode="auto">
          <a:xfrm>
            <a:off x="566420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>
            <a:off x="5675313" y="540543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>
            <a:off x="568325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5" name="Line 115"/>
          <p:cNvSpPr>
            <a:spLocks noChangeShapeType="1"/>
          </p:cNvSpPr>
          <p:nvPr/>
        </p:nvSpPr>
        <p:spPr bwMode="auto">
          <a:xfrm>
            <a:off x="569436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>
            <a:off x="570547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>
            <a:off x="571658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8" name="Line 118"/>
          <p:cNvSpPr>
            <a:spLocks noChangeShapeType="1"/>
          </p:cNvSpPr>
          <p:nvPr/>
        </p:nvSpPr>
        <p:spPr bwMode="auto">
          <a:xfrm>
            <a:off x="5727700" y="540543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9" name="Line 119"/>
          <p:cNvSpPr>
            <a:spLocks noChangeShapeType="1"/>
          </p:cNvSpPr>
          <p:nvPr/>
        </p:nvSpPr>
        <p:spPr bwMode="auto">
          <a:xfrm>
            <a:off x="573563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0" name="Line 120"/>
          <p:cNvSpPr>
            <a:spLocks noChangeShapeType="1"/>
          </p:cNvSpPr>
          <p:nvPr/>
        </p:nvSpPr>
        <p:spPr bwMode="auto">
          <a:xfrm>
            <a:off x="574675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1" name="Line 121"/>
          <p:cNvSpPr>
            <a:spLocks noChangeShapeType="1"/>
          </p:cNvSpPr>
          <p:nvPr/>
        </p:nvSpPr>
        <p:spPr bwMode="auto">
          <a:xfrm>
            <a:off x="575786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2" name="Line 122"/>
          <p:cNvSpPr>
            <a:spLocks noChangeShapeType="1"/>
          </p:cNvSpPr>
          <p:nvPr/>
        </p:nvSpPr>
        <p:spPr bwMode="auto">
          <a:xfrm>
            <a:off x="576897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3" name="Line 123"/>
          <p:cNvSpPr>
            <a:spLocks noChangeShapeType="1"/>
          </p:cNvSpPr>
          <p:nvPr/>
        </p:nvSpPr>
        <p:spPr bwMode="auto">
          <a:xfrm>
            <a:off x="578008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4" name="Line 124"/>
          <p:cNvSpPr>
            <a:spLocks noChangeShapeType="1"/>
          </p:cNvSpPr>
          <p:nvPr/>
        </p:nvSpPr>
        <p:spPr bwMode="auto">
          <a:xfrm>
            <a:off x="5791200" y="540543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5" name="Line 125"/>
          <p:cNvSpPr>
            <a:spLocks noChangeShapeType="1"/>
          </p:cNvSpPr>
          <p:nvPr/>
        </p:nvSpPr>
        <p:spPr bwMode="auto">
          <a:xfrm>
            <a:off x="579913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6" name="Line 126"/>
          <p:cNvSpPr>
            <a:spLocks noChangeShapeType="1"/>
          </p:cNvSpPr>
          <p:nvPr/>
        </p:nvSpPr>
        <p:spPr bwMode="auto">
          <a:xfrm>
            <a:off x="581025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7" name="Line 127"/>
          <p:cNvSpPr>
            <a:spLocks noChangeShapeType="1"/>
          </p:cNvSpPr>
          <p:nvPr/>
        </p:nvSpPr>
        <p:spPr bwMode="auto">
          <a:xfrm>
            <a:off x="582136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8" name="Line 128"/>
          <p:cNvSpPr>
            <a:spLocks noChangeShapeType="1"/>
          </p:cNvSpPr>
          <p:nvPr/>
        </p:nvSpPr>
        <p:spPr bwMode="auto">
          <a:xfrm>
            <a:off x="583247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9" name="Line 129"/>
          <p:cNvSpPr>
            <a:spLocks noChangeShapeType="1"/>
          </p:cNvSpPr>
          <p:nvPr/>
        </p:nvSpPr>
        <p:spPr bwMode="auto">
          <a:xfrm>
            <a:off x="5843588" y="5405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0" name="Line 130"/>
          <p:cNvSpPr>
            <a:spLocks noChangeShapeType="1"/>
          </p:cNvSpPr>
          <p:nvPr/>
        </p:nvSpPr>
        <p:spPr bwMode="auto">
          <a:xfrm>
            <a:off x="5853113" y="5405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1" name="Line 131"/>
          <p:cNvSpPr>
            <a:spLocks noChangeShapeType="1"/>
          </p:cNvSpPr>
          <p:nvPr/>
        </p:nvSpPr>
        <p:spPr bwMode="auto">
          <a:xfrm>
            <a:off x="586263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2" name="Line 132"/>
          <p:cNvSpPr>
            <a:spLocks noChangeShapeType="1"/>
          </p:cNvSpPr>
          <p:nvPr/>
        </p:nvSpPr>
        <p:spPr bwMode="auto">
          <a:xfrm>
            <a:off x="5873750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3" name="Line 133"/>
          <p:cNvSpPr>
            <a:spLocks noChangeShapeType="1"/>
          </p:cNvSpPr>
          <p:nvPr/>
        </p:nvSpPr>
        <p:spPr bwMode="auto">
          <a:xfrm>
            <a:off x="588486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4" name="Line 134"/>
          <p:cNvSpPr>
            <a:spLocks noChangeShapeType="1"/>
          </p:cNvSpPr>
          <p:nvPr/>
        </p:nvSpPr>
        <p:spPr bwMode="auto">
          <a:xfrm>
            <a:off x="5895975" y="54054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5" name="Line 135"/>
          <p:cNvSpPr>
            <a:spLocks noChangeShapeType="1"/>
          </p:cNvSpPr>
          <p:nvPr/>
        </p:nvSpPr>
        <p:spPr bwMode="auto">
          <a:xfrm>
            <a:off x="5905500" y="54054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6" name="Line 136"/>
          <p:cNvSpPr>
            <a:spLocks noChangeShapeType="1"/>
          </p:cNvSpPr>
          <p:nvPr/>
        </p:nvSpPr>
        <p:spPr bwMode="auto">
          <a:xfrm>
            <a:off x="591502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7" name="Line 137"/>
          <p:cNvSpPr>
            <a:spLocks noChangeShapeType="1"/>
          </p:cNvSpPr>
          <p:nvPr/>
        </p:nvSpPr>
        <p:spPr bwMode="auto">
          <a:xfrm>
            <a:off x="592613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8" name="Line 138"/>
          <p:cNvSpPr>
            <a:spLocks noChangeShapeType="1"/>
          </p:cNvSpPr>
          <p:nvPr/>
        </p:nvSpPr>
        <p:spPr bwMode="auto">
          <a:xfrm>
            <a:off x="5937250" y="54054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39" name="Line 139"/>
          <p:cNvSpPr>
            <a:spLocks noChangeShapeType="1"/>
          </p:cNvSpPr>
          <p:nvPr/>
        </p:nvSpPr>
        <p:spPr bwMode="auto">
          <a:xfrm>
            <a:off x="594677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0" name="Line 140"/>
          <p:cNvSpPr>
            <a:spLocks noChangeShapeType="1"/>
          </p:cNvSpPr>
          <p:nvPr/>
        </p:nvSpPr>
        <p:spPr bwMode="auto">
          <a:xfrm>
            <a:off x="5957888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1" name="Line 141"/>
          <p:cNvSpPr>
            <a:spLocks noChangeShapeType="1"/>
          </p:cNvSpPr>
          <p:nvPr/>
        </p:nvSpPr>
        <p:spPr bwMode="auto">
          <a:xfrm>
            <a:off x="5969000" y="54054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2" name="Line 142"/>
          <p:cNvSpPr>
            <a:spLocks noChangeShapeType="1"/>
          </p:cNvSpPr>
          <p:nvPr/>
        </p:nvSpPr>
        <p:spPr bwMode="auto">
          <a:xfrm>
            <a:off x="597852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3" name="Line 143"/>
          <p:cNvSpPr>
            <a:spLocks noChangeShapeType="1"/>
          </p:cNvSpPr>
          <p:nvPr/>
        </p:nvSpPr>
        <p:spPr bwMode="auto">
          <a:xfrm>
            <a:off x="5989638" y="54054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4" name="Line 144"/>
          <p:cNvSpPr>
            <a:spLocks noChangeShapeType="1"/>
          </p:cNvSpPr>
          <p:nvPr/>
        </p:nvSpPr>
        <p:spPr bwMode="auto">
          <a:xfrm>
            <a:off x="5999163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5" name="Line 145"/>
          <p:cNvSpPr>
            <a:spLocks noChangeShapeType="1"/>
          </p:cNvSpPr>
          <p:nvPr/>
        </p:nvSpPr>
        <p:spPr bwMode="auto">
          <a:xfrm>
            <a:off x="6010275" y="540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6" name="Line 146"/>
          <p:cNvSpPr>
            <a:spLocks noChangeShapeType="1"/>
          </p:cNvSpPr>
          <p:nvPr/>
        </p:nvSpPr>
        <p:spPr bwMode="auto">
          <a:xfrm>
            <a:off x="4502150" y="5410200"/>
            <a:ext cx="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7" name="Line 147"/>
          <p:cNvSpPr>
            <a:spLocks noChangeShapeType="1"/>
          </p:cNvSpPr>
          <p:nvPr/>
        </p:nvSpPr>
        <p:spPr bwMode="auto">
          <a:xfrm>
            <a:off x="4900613" y="5407025"/>
            <a:ext cx="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8" name="Line 148"/>
          <p:cNvSpPr>
            <a:spLocks noChangeShapeType="1"/>
          </p:cNvSpPr>
          <p:nvPr/>
        </p:nvSpPr>
        <p:spPr bwMode="auto">
          <a:xfrm>
            <a:off x="5092700" y="5419725"/>
            <a:ext cx="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49" name="Freeform 149"/>
          <p:cNvSpPr>
            <a:spLocks/>
          </p:cNvSpPr>
          <p:nvPr/>
        </p:nvSpPr>
        <p:spPr bwMode="auto">
          <a:xfrm>
            <a:off x="5397500" y="5354638"/>
            <a:ext cx="80963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" name="Line 150"/>
          <p:cNvSpPr>
            <a:spLocks noChangeShapeType="1"/>
          </p:cNvSpPr>
          <p:nvPr/>
        </p:nvSpPr>
        <p:spPr bwMode="auto">
          <a:xfrm>
            <a:off x="5435600" y="5368925"/>
            <a:ext cx="0" cy="777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51" name="Freeform 151"/>
          <p:cNvSpPr>
            <a:spLocks/>
          </p:cNvSpPr>
          <p:nvPr/>
        </p:nvSpPr>
        <p:spPr bwMode="auto">
          <a:xfrm>
            <a:off x="5397500" y="5459413"/>
            <a:ext cx="80963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2" name="Freeform 152"/>
          <p:cNvSpPr>
            <a:spLocks/>
          </p:cNvSpPr>
          <p:nvPr/>
        </p:nvSpPr>
        <p:spPr bwMode="auto">
          <a:xfrm>
            <a:off x="5643563" y="5327650"/>
            <a:ext cx="80962" cy="1588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" name="Line 153"/>
          <p:cNvSpPr>
            <a:spLocks noChangeShapeType="1"/>
          </p:cNvSpPr>
          <p:nvPr/>
        </p:nvSpPr>
        <p:spPr bwMode="auto">
          <a:xfrm>
            <a:off x="5681663" y="5341938"/>
            <a:ext cx="0" cy="7937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54" name="Freeform 154"/>
          <p:cNvSpPr>
            <a:spLocks/>
          </p:cNvSpPr>
          <p:nvPr/>
        </p:nvSpPr>
        <p:spPr bwMode="auto">
          <a:xfrm>
            <a:off x="5643563" y="5434013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5" name="Line 155"/>
          <p:cNvSpPr>
            <a:spLocks noChangeShapeType="1"/>
          </p:cNvSpPr>
          <p:nvPr/>
        </p:nvSpPr>
        <p:spPr bwMode="auto">
          <a:xfrm>
            <a:off x="6026150" y="5419725"/>
            <a:ext cx="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56" name="Oval 156"/>
          <p:cNvSpPr>
            <a:spLocks noChangeArrowheads="1"/>
          </p:cNvSpPr>
          <p:nvPr/>
        </p:nvSpPr>
        <p:spPr bwMode="auto">
          <a:xfrm>
            <a:off x="4462463" y="5370513"/>
            <a:ext cx="65087" cy="650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757" name="Oval 157"/>
          <p:cNvSpPr>
            <a:spLocks noChangeArrowheads="1"/>
          </p:cNvSpPr>
          <p:nvPr/>
        </p:nvSpPr>
        <p:spPr bwMode="auto">
          <a:xfrm>
            <a:off x="4860925" y="5367338"/>
            <a:ext cx="65088" cy="650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758" name="Oval 158"/>
          <p:cNvSpPr>
            <a:spLocks noChangeArrowheads="1"/>
          </p:cNvSpPr>
          <p:nvPr/>
        </p:nvSpPr>
        <p:spPr bwMode="auto">
          <a:xfrm>
            <a:off x="5053013" y="5381625"/>
            <a:ext cx="65087" cy="650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759" name="Oval 159"/>
          <p:cNvSpPr>
            <a:spLocks noChangeArrowheads="1"/>
          </p:cNvSpPr>
          <p:nvPr/>
        </p:nvSpPr>
        <p:spPr bwMode="auto">
          <a:xfrm>
            <a:off x="5397500" y="5367338"/>
            <a:ext cx="63500" cy="650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760" name="Oval 160"/>
          <p:cNvSpPr>
            <a:spLocks noChangeArrowheads="1"/>
          </p:cNvSpPr>
          <p:nvPr/>
        </p:nvSpPr>
        <p:spPr bwMode="auto">
          <a:xfrm>
            <a:off x="5643563" y="5341938"/>
            <a:ext cx="63500" cy="650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761" name="Oval 161"/>
          <p:cNvSpPr>
            <a:spLocks noChangeArrowheads="1"/>
          </p:cNvSpPr>
          <p:nvPr/>
        </p:nvSpPr>
        <p:spPr bwMode="auto">
          <a:xfrm>
            <a:off x="5988050" y="5381625"/>
            <a:ext cx="63500" cy="650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762" name="Line 162"/>
          <p:cNvSpPr>
            <a:spLocks noChangeShapeType="1"/>
          </p:cNvSpPr>
          <p:nvPr/>
        </p:nvSpPr>
        <p:spPr bwMode="auto">
          <a:xfrm flipV="1">
            <a:off x="3132138" y="5335588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3" name="Line 163"/>
          <p:cNvSpPr>
            <a:spLocks noChangeShapeType="1"/>
          </p:cNvSpPr>
          <p:nvPr/>
        </p:nvSpPr>
        <p:spPr bwMode="auto">
          <a:xfrm flipV="1">
            <a:off x="3140075" y="532765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4" name="Line 164"/>
          <p:cNvSpPr>
            <a:spLocks noChangeShapeType="1"/>
          </p:cNvSpPr>
          <p:nvPr/>
        </p:nvSpPr>
        <p:spPr bwMode="auto">
          <a:xfrm flipV="1">
            <a:off x="3151188" y="531812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5" name="Line 165"/>
          <p:cNvSpPr>
            <a:spLocks noChangeShapeType="1"/>
          </p:cNvSpPr>
          <p:nvPr/>
        </p:nvSpPr>
        <p:spPr bwMode="auto">
          <a:xfrm flipV="1">
            <a:off x="3162300" y="531018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6" name="Line 166"/>
          <p:cNvSpPr>
            <a:spLocks noChangeShapeType="1"/>
          </p:cNvSpPr>
          <p:nvPr/>
        </p:nvSpPr>
        <p:spPr bwMode="auto">
          <a:xfrm flipV="1">
            <a:off x="3173413" y="530066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7" name="Line 167"/>
          <p:cNvSpPr>
            <a:spLocks noChangeShapeType="1"/>
          </p:cNvSpPr>
          <p:nvPr/>
        </p:nvSpPr>
        <p:spPr bwMode="auto">
          <a:xfrm flipV="1">
            <a:off x="3186113" y="5292725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8" name="Line 168"/>
          <p:cNvSpPr>
            <a:spLocks noChangeShapeType="1"/>
          </p:cNvSpPr>
          <p:nvPr/>
        </p:nvSpPr>
        <p:spPr bwMode="auto">
          <a:xfrm flipV="1">
            <a:off x="3195638" y="52832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69" name="Line 169"/>
          <p:cNvSpPr>
            <a:spLocks noChangeShapeType="1"/>
          </p:cNvSpPr>
          <p:nvPr/>
        </p:nvSpPr>
        <p:spPr bwMode="auto">
          <a:xfrm flipV="1">
            <a:off x="3203575" y="52752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0" name="Line 170"/>
          <p:cNvSpPr>
            <a:spLocks noChangeShapeType="1"/>
          </p:cNvSpPr>
          <p:nvPr/>
        </p:nvSpPr>
        <p:spPr bwMode="auto">
          <a:xfrm flipV="1">
            <a:off x="3214688" y="526573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1" name="Line 171"/>
          <p:cNvSpPr>
            <a:spLocks noChangeShapeType="1"/>
          </p:cNvSpPr>
          <p:nvPr/>
        </p:nvSpPr>
        <p:spPr bwMode="auto">
          <a:xfrm flipV="1">
            <a:off x="3225800" y="525621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2" name="Line 172"/>
          <p:cNvSpPr>
            <a:spLocks noChangeShapeType="1"/>
          </p:cNvSpPr>
          <p:nvPr/>
        </p:nvSpPr>
        <p:spPr bwMode="auto">
          <a:xfrm flipV="1">
            <a:off x="3238500" y="5246688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3" name="Line 173"/>
          <p:cNvSpPr>
            <a:spLocks noChangeShapeType="1"/>
          </p:cNvSpPr>
          <p:nvPr/>
        </p:nvSpPr>
        <p:spPr bwMode="auto">
          <a:xfrm flipV="1">
            <a:off x="3248025" y="5233988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4" name="Line 174"/>
          <p:cNvSpPr>
            <a:spLocks noChangeShapeType="1"/>
          </p:cNvSpPr>
          <p:nvPr/>
        </p:nvSpPr>
        <p:spPr bwMode="auto">
          <a:xfrm flipV="1">
            <a:off x="3255963" y="5226050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5" name="Line 175"/>
          <p:cNvSpPr>
            <a:spLocks noChangeShapeType="1"/>
          </p:cNvSpPr>
          <p:nvPr/>
        </p:nvSpPr>
        <p:spPr bwMode="auto">
          <a:xfrm flipV="1">
            <a:off x="3267075" y="52149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6" name="Line 176"/>
          <p:cNvSpPr>
            <a:spLocks noChangeShapeType="1"/>
          </p:cNvSpPr>
          <p:nvPr/>
        </p:nvSpPr>
        <p:spPr bwMode="auto">
          <a:xfrm flipV="1">
            <a:off x="3279775" y="5207000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7" name="Line 177"/>
          <p:cNvSpPr>
            <a:spLocks noChangeShapeType="1"/>
          </p:cNvSpPr>
          <p:nvPr/>
        </p:nvSpPr>
        <p:spPr bwMode="auto">
          <a:xfrm flipV="1">
            <a:off x="3287713" y="519430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8" name="Line 178"/>
          <p:cNvSpPr>
            <a:spLocks noChangeShapeType="1"/>
          </p:cNvSpPr>
          <p:nvPr/>
        </p:nvSpPr>
        <p:spPr bwMode="auto">
          <a:xfrm flipV="1">
            <a:off x="3298825" y="51831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79" name="Line 179"/>
          <p:cNvSpPr>
            <a:spLocks noChangeShapeType="1"/>
          </p:cNvSpPr>
          <p:nvPr/>
        </p:nvSpPr>
        <p:spPr bwMode="auto">
          <a:xfrm flipV="1">
            <a:off x="3311525" y="517207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0" name="Line 180"/>
          <p:cNvSpPr>
            <a:spLocks noChangeShapeType="1"/>
          </p:cNvSpPr>
          <p:nvPr/>
        </p:nvSpPr>
        <p:spPr bwMode="auto">
          <a:xfrm flipV="1">
            <a:off x="3319463" y="51609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1" name="Line 181"/>
          <p:cNvSpPr>
            <a:spLocks noChangeShapeType="1"/>
          </p:cNvSpPr>
          <p:nvPr/>
        </p:nvSpPr>
        <p:spPr bwMode="auto">
          <a:xfrm flipV="1">
            <a:off x="3332163" y="5153025"/>
            <a:ext cx="79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2" name="Line 182"/>
          <p:cNvSpPr>
            <a:spLocks noChangeShapeType="1"/>
          </p:cNvSpPr>
          <p:nvPr/>
        </p:nvSpPr>
        <p:spPr bwMode="auto">
          <a:xfrm flipV="1">
            <a:off x="3340100" y="514032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3" name="Line 183"/>
          <p:cNvSpPr>
            <a:spLocks noChangeShapeType="1"/>
          </p:cNvSpPr>
          <p:nvPr/>
        </p:nvSpPr>
        <p:spPr bwMode="auto">
          <a:xfrm flipV="1">
            <a:off x="3351213" y="512921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4" name="Line 184"/>
          <p:cNvSpPr>
            <a:spLocks noChangeShapeType="1"/>
          </p:cNvSpPr>
          <p:nvPr/>
        </p:nvSpPr>
        <p:spPr bwMode="auto">
          <a:xfrm flipV="1">
            <a:off x="3363913" y="511810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5" name="Line 185"/>
          <p:cNvSpPr>
            <a:spLocks noChangeShapeType="1"/>
          </p:cNvSpPr>
          <p:nvPr/>
        </p:nvSpPr>
        <p:spPr bwMode="auto">
          <a:xfrm flipV="1">
            <a:off x="3373438" y="510698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6" name="Line 186"/>
          <p:cNvSpPr>
            <a:spLocks noChangeShapeType="1"/>
          </p:cNvSpPr>
          <p:nvPr/>
        </p:nvSpPr>
        <p:spPr bwMode="auto">
          <a:xfrm flipV="1">
            <a:off x="3381375" y="509587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7" name="Line 187"/>
          <p:cNvSpPr>
            <a:spLocks noChangeShapeType="1"/>
          </p:cNvSpPr>
          <p:nvPr/>
        </p:nvSpPr>
        <p:spPr bwMode="auto">
          <a:xfrm flipV="1">
            <a:off x="3392488" y="508317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8" name="Line 188"/>
          <p:cNvSpPr>
            <a:spLocks noChangeShapeType="1"/>
          </p:cNvSpPr>
          <p:nvPr/>
        </p:nvSpPr>
        <p:spPr bwMode="auto">
          <a:xfrm flipV="1">
            <a:off x="3403600" y="50720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9" name="Line 189"/>
          <p:cNvSpPr>
            <a:spLocks noChangeShapeType="1"/>
          </p:cNvSpPr>
          <p:nvPr/>
        </p:nvSpPr>
        <p:spPr bwMode="auto">
          <a:xfrm flipV="1">
            <a:off x="3414713" y="50577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0" name="Line 190"/>
          <p:cNvSpPr>
            <a:spLocks noChangeShapeType="1"/>
          </p:cNvSpPr>
          <p:nvPr/>
        </p:nvSpPr>
        <p:spPr bwMode="auto">
          <a:xfrm flipV="1">
            <a:off x="3425825" y="5046663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1" name="Line 191"/>
          <p:cNvSpPr>
            <a:spLocks noChangeShapeType="1"/>
          </p:cNvSpPr>
          <p:nvPr/>
        </p:nvSpPr>
        <p:spPr bwMode="auto">
          <a:xfrm flipV="1">
            <a:off x="3433763" y="503555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2" name="Line 192"/>
          <p:cNvSpPr>
            <a:spLocks noChangeShapeType="1"/>
          </p:cNvSpPr>
          <p:nvPr/>
        </p:nvSpPr>
        <p:spPr bwMode="auto">
          <a:xfrm flipV="1">
            <a:off x="3444875" y="502285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3" name="Line 193"/>
          <p:cNvSpPr>
            <a:spLocks noChangeShapeType="1"/>
          </p:cNvSpPr>
          <p:nvPr/>
        </p:nvSpPr>
        <p:spPr bwMode="auto">
          <a:xfrm flipV="1">
            <a:off x="3455988" y="501015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4" name="Line 194"/>
          <p:cNvSpPr>
            <a:spLocks noChangeShapeType="1"/>
          </p:cNvSpPr>
          <p:nvPr/>
        </p:nvSpPr>
        <p:spPr bwMode="auto">
          <a:xfrm flipV="1">
            <a:off x="3467100" y="49990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5" name="Line 195"/>
          <p:cNvSpPr>
            <a:spLocks noChangeShapeType="1"/>
          </p:cNvSpPr>
          <p:nvPr/>
        </p:nvSpPr>
        <p:spPr bwMode="auto">
          <a:xfrm flipV="1">
            <a:off x="3478213" y="49831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6" name="Line 196"/>
          <p:cNvSpPr>
            <a:spLocks noChangeShapeType="1"/>
          </p:cNvSpPr>
          <p:nvPr/>
        </p:nvSpPr>
        <p:spPr bwMode="auto">
          <a:xfrm flipV="1">
            <a:off x="3489325" y="4972050"/>
            <a:ext cx="63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7" name="Line 197"/>
          <p:cNvSpPr>
            <a:spLocks noChangeShapeType="1"/>
          </p:cNvSpPr>
          <p:nvPr/>
        </p:nvSpPr>
        <p:spPr bwMode="auto">
          <a:xfrm flipV="1">
            <a:off x="3497263" y="495935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8" name="Line 198"/>
          <p:cNvSpPr>
            <a:spLocks noChangeShapeType="1"/>
          </p:cNvSpPr>
          <p:nvPr/>
        </p:nvSpPr>
        <p:spPr bwMode="auto">
          <a:xfrm flipV="1">
            <a:off x="3508375" y="49434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9" name="Line 199"/>
          <p:cNvSpPr>
            <a:spLocks noChangeShapeType="1"/>
          </p:cNvSpPr>
          <p:nvPr/>
        </p:nvSpPr>
        <p:spPr bwMode="auto">
          <a:xfrm flipV="1">
            <a:off x="3519488" y="493236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0" name="Line 200"/>
          <p:cNvSpPr>
            <a:spLocks noChangeShapeType="1"/>
          </p:cNvSpPr>
          <p:nvPr/>
        </p:nvSpPr>
        <p:spPr bwMode="auto">
          <a:xfrm flipV="1">
            <a:off x="3530600" y="491966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1" name="Line 201"/>
          <p:cNvSpPr>
            <a:spLocks noChangeShapeType="1"/>
          </p:cNvSpPr>
          <p:nvPr/>
        </p:nvSpPr>
        <p:spPr bwMode="auto">
          <a:xfrm flipV="1">
            <a:off x="3541713" y="4903788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2" name="Line 202"/>
          <p:cNvSpPr>
            <a:spLocks noChangeShapeType="1"/>
          </p:cNvSpPr>
          <p:nvPr/>
        </p:nvSpPr>
        <p:spPr bwMode="auto">
          <a:xfrm flipV="1">
            <a:off x="3549650" y="488950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3" name="Line 203"/>
          <p:cNvSpPr>
            <a:spLocks noChangeShapeType="1"/>
          </p:cNvSpPr>
          <p:nvPr/>
        </p:nvSpPr>
        <p:spPr bwMode="auto">
          <a:xfrm flipV="1">
            <a:off x="3560763" y="48752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4" name="Line 204"/>
          <p:cNvSpPr>
            <a:spLocks noChangeShapeType="1"/>
          </p:cNvSpPr>
          <p:nvPr/>
        </p:nvSpPr>
        <p:spPr bwMode="auto">
          <a:xfrm flipV="1">
            <a:off x="3571875" y="486410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" name="Line 205"/>
          <p:cNvSpPr>
            <a:spLocks noChangeShapeType="1"/>
          </p:cNvSpPr>
          <p:nvPr/>
        </p:nvSpPr>
        <p:spPr bwMode="auto">
          <a:xfrm flipV="1">
            <a:off x="3582988" y="48482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" name="Line 206"/>
          <p:cNvSpPr>
            <a:spLocks noChangeShapeType="1"/>
          </p:cNvSpPr>
          <p:nvPr/>
        </p:nvSpPr>
        <p:spPr bwMode="auto">
          <a:xfrm flipV="1">
            <a:off x="3595688" y="4835525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" name="Line 207"/>
          <p:cNvSpPr>
            <a:spLocks noChangeShapeType="1"/>
          </p:cNvSpPr>
          <p:nvPr/>
        </p:nvSpPr>
        <p:spPr bwMode="auto">
          <a:xfrm flipV="1">
            <a:off x="3605213" y="4819650"/>
            <a:ext cx="79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8" name="Line 208"/>
          <p:cNvSpPr>
            <a:spLocks noChangeShapeType="1"/>
          </p:cNvSpPr>
          <p:nvPr/>
        </p:nvSpPr>
        <p:spPr bwMode="auto">
          <a:xfrm flipV="1">
            <a:off x="3613150" y="480695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9" name="Line 209"/>
          <p:cNvSpPr>
            <a:spLocks noChangeShapeType="1"/>
          </p:cNvSpPr>
          <p:nvPr/>
        </p:nvSpPr>
        <p:spPr bwMode="auto">
          <a:xfrm flipV="1">
            <a:off x="3624263" y="47910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0" name="Line 210"/>
          <p:cNvSpPr>
            <a:spLocks noChangeShapeType="1"/>
          </p:cNvSpPr>
          <p:nvPr/>
        </p:nvSpPr>
        <p:spPr bwMode="auto">
          <a:xfrm flipV="1">
            <a:off x="3636963" y="4776788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1" name="Line 211"/>
          <p:cNvSpPr>
            <a:spLocks noChangeShapeType="1"/>
          </p:cNvSpPr>
          <p:nvPr/>
        </p:nvSpPr>
        <p:spPr bwMode="auto">
          <a:xfrm flipV="1">
            <a:off x="3644900" y="476250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2" name="Line 212"/>
          <p:cNvSpPr>
            <a:spLocks noChangeShapeType="1"/>
          </p:cNvSpPr>
          <p:nvPr/>
        </p:nvSpPr>
        <p:spPr bwMode="auto">
          <a:xfrm flipV="1">
            <a:off x="3656013" y="47482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3" name="Line 213"/>
          <p:cNvSpPr>
            <a:spLocks noChangeShapeType="1"/>
          </p:cNvSpPr>
          <p:nvPr/>
        </p:nvSpPr>
        <p:spPr bwMode="auto">
          <a:xfrm flipV="1">
            <a:off x="3668713" y="4732338"/>
            <a:ext cx="79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4" name="Line 214"/>
          <p:cNvSpPr>
            <a:spLocks noChangeShapeType="1"/>
          </p:cNvSpPr>
          <p:nvPr/>
        </p:nvSpPr>
        <p:spPr bwMode="auto">
          <a:xfrm flipV="1">
            <a:off x="3676650" y="47164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5" name="Line 215"/>
          <p:cNvSpPr>
            <a:spLocks noChangeShapeType="1"/>
          </p:cNvSpPr>
          <p:nvPr/>
        </p:nvSpPr>
        <p:spPr bwMode="auto">
          <a:xfrm flipV="1">
            <a:off x="3689350" y="470058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6" name="Line 216"/>
          <p:cNvSpPr>
            <a:spLocks noChangeShapeType="1"/>
          </p:cNvSpPr>
          <p:nvPr/>
        </p:nvSpPr>
        <p:spPr bwMode="auto">
          <a:xfrm flipV="1">
            <a:off x="3697288" y="468630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7" name="Line 217"/>
          <p:cNvSpPr>
            <a:spLocks noChangeShapeType="1"/>
          </p:cNvSpPr>
          <p:nvPr/>
        </p:nvSpPr>
        <p:spPr bwMode="auto">
          <a:xfrm flipV="1">
            <a:off x="3708400" y="46720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8" name="Line 218"/>
          <p:cNvSpPr>
            <a:spLocks noChangeShapeType="1"/>
          </p:cNvSpPr>
          <p:nvPr/>
        </p:nvSpPr>
        <p:spPr bwMode="auto">
          <a:xfrm flipV="1">
            <a:off x="3721100" y="4654550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9" name="Line 219"/>
          <p:cNvSpPr>
            <a:spLocks noChangeShapeType="1"/>
          </p:cNvSpPr>
          <p:nvPr/>
        </p:nvSpPr>
        <p:spPr bwMode="auto">
          <a:xfrm flipV="1">
            <a:off x="3730625" y="4640263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0" name="Line 220"/>
          <p:cNvSpPr>
            <a:spLocks noChangeShapeType="1"/>
          </p:cNvSpPr>
          <p:nvPr/>
        </p:nvSpPr>
        <p:spPr bwMode="auto">
          <a:xfrm flipV="1">
            <a:off x="3738563" y="46243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1" name="Line 221"/>
          <p:cNvSpPr>
            <a:spLocks noChangeShapeType="1"/>
          </p:cNvSpPr>
          <p:nvPr/>
        </p:nvSpPr>
        <p:spPr bwMode="auto">
          <a:xfrm flipV="1">
            <a:off x="3749675" y="46085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2" name="Line 222"/>
          <p:cNvSpPr>
            <a:spLocks noChangeShapeType="1"/>
          </p:cNvSpPr>
          <p:nvPr/>
        </p:nvSpPr>
        <p:spPr bwMode="auto">
          <a:xfrm flipV="1">
            <a:off x="3760788" y="45942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3" name="Line 223"/>
          <p:cNvSpPr>
            <a:spLocks noChangeShapeType="1"/>
          </p:cNvSpPr>
          <p:nvPr/>
        </p:nvSpPr>
        <p:spPr bwMode="auto">
          <a:xfrm flipV="1">
            <a:off x="3771900" y="45783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4" name="Line 224"/>
          <p:cNvSpPr>
            <a:spLocks noChangeShapeType="1"/>
          </p:cNvSpPr>
          <p:nvPr/>
        </p:nvSpPr>
        <p:spPr bwMode="auto">
          <a:xfrm flipV="1">
            <a:off x="3783013" y="4562475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5" name="Line 225"/>
          <p:cNvSpPr>
            <a:spLocks noChangeShapeType="1"/>
          </p:cNvSpPr>
          <p:nvPr/>
        </p:nvSpPr>
        <p:spPr bwMode="auto">
          <a:xfrm flipV="1">
            <a:off x="3790950" y="4545013"/>
            <a:ext cx="95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6" name="Line 226"/>
          <p:cNvSpPr>
            <a:spLocks noChangeShapeType="1"/>
          </p:cNvSpPr>
          <p:nvPr/>
        </p:nvSpPr>
        <p:spPr bwMode="auto">
          <a:xfrm flipV="1">
            <a:off x="3802063" y="452913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7" name="Line 227"/>
          <p:cNvSpPr>
            <a:spLocks noChangeShapeType="1"/>
          </p:cNvSpPr>
          <p:nvPr/>
        </p:nvSpPr>
        <p:spPr bwMode="auto">
          <a:xfrm flipV="1">
            <a:off x="3813175" y="45148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8" name="Line 228"/>
          <p:cNvSpPr>
            <a:spLocks noChangeShapeType="1"/>
          </p:cNvSpPr>
          <p:nvPr/>
        </p:nvSpPr>
        <p:spPr bwMode="auto">
          <a:xfrm flipV="1">
            <a:off x="3824288" y="4495800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29" name="Line 229"/>
          <p:cNvSpPr>
            <a:spLocks noChangeShapeType="1"/>
          </p:cNvSpPr>
          <p:nvPr/>
        </p:nvSpPr>
        <p:spPr bwMode="auto">
          <a:xfrm flipV="1">
            <a:off x="3835400" y="4481513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0" name="Line 230"/>
          <p:cNvSpPr>
            <a:spLocks noChangeShapeType="1"/>
          </p:cNvSpPr>
          <p:nvPr/>
        </p:nvSpPr>
        <p:spPr bwMode="auto">
          <a:xfrm flipV="1">
            <a:off x="3843338" y="446563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1" name="Line 231"/>
          <p:cNvSpPr>
            <a:spLocks noChangeShapeType="1"/>
          </p:cNvSpPr>
          <p:nvPr/>
        </p:nvSpPr>
        <p:spPr bwMode="auto">
          <a:xfrm flipV="1">
            <a:off x="3854450" y="4448175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2" name="Line 232"/>
          <p:cNvSpPr>
            <a:spLocks noChangeShapeType="1"/>
          </p:cNvSpPr>
          <p:nvPr/>
        </p:nvSpPr>
        <p:spPr bwMode="auto">
          <a:xfrm flipV="1">
            <a:off x="3865563" y="44338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3" name="Line 233"/>
          <p:cNvSpPr>
            <a:spLocks noChangeShapeType="1"/>
          </p:cNvSpPr>
          <p:nvPr/>
        </p:nvSpPr>
        <p:spPr bwMode="auto">
          <a:xfrm flipV="1">
            <a:off x="3876675" y="441483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4" name="Line 234"/>
          <p:cNvSpPr>
            <a:spLocks noChangeShapeType="1"/>
          </p:cNvSpPr>
          <p:nvPr/>
        </p:nvSpPr>
        <p:spPr bwMode="auto">
          <a:xfrm flipV="1">
            <a:off x="3887788" y="44005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5" name="Line 235"/>
          <p:cNvSpPr>
            <a:spLocks noChangeShapeType="1"/>
          </p:cNvSpPr>
          <p:nvPr/>
        </p:nvSpPr>
        <p:spPr bwMode="auto">
          <a:xfrm flipV="1">
            <a:off x="3898900" y="4381500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6" name="Line 236"/>
          <p:cNvSpPr>
            <a:spLocks noChangeShapeType="1"/>
          </p:cNvSpPr>
          <p:nvPr/>
        </p:nvSpPr>
        <p:spPr bwMode="auto">
          <a:xfrm flipV="1">
            <a:off x="3906838" y="43672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7" name="Line 237"/>
          <p:cNvSpPr>
            <a:spLocks noChangeShapeType="1"/>
          </p:cNvSpPr>
          <p:nvPr/>
        </p:nvSpPr>
        <p:spPr bwMode="auto">
          <a:xfrm flipV="1">
            <a:off x="3917950" y="434816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8" name="Line 238"/>
          <p:cNvSpPr>
            <a:spLocks noChangeShapeType="1"/>
          </p:cNvSpPr>
          <p:nvPr/>
        </p:nvSpPr>
        <p:spPr bwMode="auto">
          <a:xfrm flipV="1">
            <a:off x="3929063" y="43338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9" name="Line 239"/>
          <p:cNvSpPr>
            <a:spLocks noChangeShapeType="1"/>
          </p:cNvSpPr>
          <p:nvPr/>
        </p:nvSpPr>
        <p:spPr bwMode="auto">
          <a:xfrm flipV="1">
            <a:off x="3940175" y="431641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0" name="Line 240"/>
          <p:cNvSpPr>
            <a:spLocks noChangeShapeType="1"/>
          </p:cNvSpPr>
          <p:nvPr/>
        </p:nvSpPr>
        <p:spPr bwMode="auto">
          <a:xfrm flipV="1">
            <a:off x="3952875" y="4302125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1" name="Line 241"/>
          <p:cNvSpPr>
            <a:spLocks noChangeShapeType="1"/>
          </p:cNvSpPr>
          <p:nvPr/>
        </p:nvSpPr>
        <p:spPr bwMode="auto">
          <a:xfrm flipV="1">
            <a:off x="3962400" y="4283075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2" name="Line 242"/>
          <p:cNvSpPr>
            <a:spLocks noChangeShapeType="1"/>
          </p:cNvSpPr>
          <p:nvPr/>
        </p:nvSpPr>
        <p:spPr bwMode="auto">
          <a:xfrm flipV="1">
            <a:off x="3970338" y="42687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3" name="Line 243"/>
          <p:cNvSpPr>
            <a:spLocks noChangeShapeType="1"/>
          </p:cNvSpPr>
          <p:nvPr/>
        </p:nvSpPr>
        <p:spPr bwMode="auto">
          <a:xfrm flipV="1">
            <a:off x="3981450" y="424973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4" name="Line 244"/>
          <p:cNvSpPr>
            <a:spLocks noChangeShapeType="1"/>
          </p:cNvSpPr>
          <p:nvPr/>
        </p:nvSpPr>
        <p:spPr bwMode="auto">
          <a:xfrm flipV="1">
            <a:off x="3992563" y="42354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5" name="Line 245"/>
          <p:cNvSpPr>
            <a:spLocks noChangeShapeType="1"/>
          </p:cNvSpPr>
          <p:nvPr/>
        </p:nvSpPr>
        <p:spPr bwMode="auto">
          <a:xfrm flipV="1">
            <a:off x="4005263" y="4216400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6" name="Line 246"/>
          <p:cNvSpPr>
            <a:spLocks noChangeShapeType="1"/>
          </p:cNvSpPr>
          <p:nvPr/>
        </p:nvSpPr>
        <p:spPr bwMode="auto">
          <a:xfrm flipV="1">
            <a:off x="4014788" y="4202113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7" name="Line 247"/>
          <p:cNvSpPr>
            <a:spLocks noChangeShapeType="1"/>
          </p:cNvSpPr>
          <p:nvPr/>
        </p:nvSpPr>
        <p:spPr bwMode="auto">
          <a:xfrm flipV="1">
            <a:off x="4022725" y="418465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8" name="Line 248"/>
          <p:cNvSpPr>
            <a:spLocks noChangeShapeType="1"/>
          </p:cNvSpPr>
          <p:nvPr/>
        </p:nvSpPr>
        <p:spPr bwMode="auto">
          <a:xfrm flipV="1">
            <a:off x="4033838" y="41687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49" name="Line 249"/>
          <p:cNvSpPr>
            <a:spLocks noChangeShapeType="1"/>
          </p:cNvSpPr>
          <p:nvPr/>
        </p:nvSpPr>
        <p:spPr bwMode="auto">
          <a:xfrm flipV="1">
            <a:off x="4046538" y="4151313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0" name="Line 250"/>
          <p:cNvSpPr>
            <a:spLocks noChangeShapeType="1"/>
          </p:cNvSpPr>
          <p:nvPr/>
        </p:nvSpPr>
        <p:spPr bwMode="auto">
          <a:xfrm flipV="1">
            <a:off x="4054475" y="41370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1" name="Line 251"/>
          <p:cNvSpPr>
            <a:spLocks noChangeShapeType="1"/>
          </p:cNvSpPr>
          <p:nvPr/>
        </p:nvSpPr>
        <p:spPr bwMode="auto">
          <a:xfrm flipV="1">
            <a:off x="4065588" y="41211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2" name="Line 252"/>
          <p:cNvSpPr>
            <a:spLocks noChangeShapeType="1"/>
          </p:cNvSpPr>
          <p:nvPr/>
        </p:nvSpPr>
        <p:spPr bwMode="auto">
          <a:xfrm flipV="1">
            <a:off x="4078288" y="4102100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3" name="Line 253"/>
          <p:cNvSpPr>
            <a:spLocks noChangeShapeType="1"/>
          </p:cNvSpPr>
          <p:nvPr/>
        </p:nvSpPr>
        <p:spPr bwMode="auto">
          <a:xfrm flipV="1">
            <a:off x="4086225" y="40878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4" name="Line 254"/>
          <p:cNvSpPr>
            <a:spLocks noChangeShapeType="1"/>
          </p:cNvSpPr>
          <p:nvPr/>
        </p:nvSpPr>
        <p:spPr bwMode="auto">
          <a:xfrm flipV="1">
            <a:off x="4098925" y="4070350"/>
            <a:ext cx="7938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5" name="Line 255"/>
          <p:cNvSpPr>
            <a:spLocks noChangeShapeType="1"/>
          </p:cNvSpPr>
          <p:nvPr/>
        </p:nvSpPr>
        <p:spPr bwMode="auto">
          <a:xfrm flipV="1">
            <a:off x="4106863" y="40544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6" name="Line 256"/>
          <p:cNvSpPr>
            <a:spLocks noChangeShapeType="1"/>
          </p:cNvSpPr>
          <p:nvPr/>
        </p:nvSpPr>
        <p:spPr bwMode="auto">
          <a:xfrm flipV="1">
            <a:off x="4117975" y="40401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7" name="Line 257"/>
          <p:cNvSpPr>
            <a:spLocks noChangeShapeType="1"/>
          </p:cNvSpPr>
          <p:nvPr/>
        </p:nvSpPr>
        <p:spPr bwMode="auto">
          <a:xfrm flipV="1">
            <a:off x="4129088" y="402113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8" name="Line 258"/>
          <p:cNvSpPr>
            <a:spLocks noChangeShapeType="1"/>
          </p:cNvSpPr>
          <p:nvPr/>
        </p:nvSpPr>
        <p:spPr bwMode="auto">
          <a:xfrm flipV="1">
            <a:off x="4140200" y="4006850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59" name="Line 259"/>
          <p:cNvSpPr>
            <a:spLocks noChangeShapeType="1"/>
          </p:cNvSpPr>
          <p:nvPr/>
        </p:nvSpPr>
        <p:spPr bwMode="auto">
          <a:xfrm flipV="1">
            <a:off x="4148138" y="39909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0" name="Line 260"/>
          <p:cNvSpPr>
            <a:spLocks noChangeShapeType="1"/>
          </p:cNvSpPr>
          <p:nvPr/>
        </p:nvSpPr>
        <p:spPr bwMode="auto">
          <a:xfrm flipV="1">
            <a:off x="4159250" y="397351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1" name="Line 261"/>
          <p:cNvSpPr>
            <a:spLocks noChangeShapeType="1"/>
          </p:cNvSpPr>
          <p:nvPr/>
        </p:nvSpPr>
        <p:spPr bwMode="auto">
          <a:xfrm flipV="1">
            <a:off x="4170363" y="39592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2" name="Line 262"/>
          <p:cNvSpPr>
            <a:spLocks noChangeShapeType="1"/>
          </p:cNvSpPr>
          <p:nvPr/>
        </p:nvSpPr>
        <p:spPr bwMode="auto">
          <a:xfrm flipV="1">
            <a:off x="4181475" y="39433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3" name="Line 263"/>
          <p:cNvSpPr>
            <a:spLocks noChangeShapeType="1"/>
          </p:cNvSpPr>
          <p:nvPr/>
        </p:nvSpPr>
        <p:spPr bwMode="auto">
          <a:xfrm flipV="1">
            <a:off x="4192588" y="3927475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4" name="Line 264"/>
          <p:cNvSpPr>
            <a:spLocks noChangeShapeType="1"/>
          </p:cNvSpPr>
          <p:nvPr/>
        </p:nvSpPr>
        <p:spPr bwMode="auto">
          <a:xfrm flipV="1">
            <a:off x="4200525" y="39131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5" name="Line 265"/>
          <p:cNvSpPr>
            <a:spLocks noChangeShapeType="1"/>
          </p:cNvSpPr>
          <p:nvPr/>
        </p:nvSpPr>
        <p:spPr bwMode="auto">
          <a:xfrm flipV="1">
            <a:off x="4211638" y="38973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6" name="Line 266"/>
          <p:cNvSpPr>
            <a:spLocks noChangeShapeType="1"/>
          </p:cNvSpPr>
          <p:nvPr/>
        </p:nvSpPr>
        <p:spPr bwMode="auto">
          <a:xfrm flipV="1">
            <a:off x="4222750" y="388143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7" name="Line 267"/>
          <p:cNvSpPr>
            <a:spLocks noChangeShapeType="1"/>
          </p:cNvSpPr>
          <p:nvPr/>
        </p:nvSpPr>
        <p:spPr bwMode="auto">
          <a:xfrm flipV="1">
            <a:off x="4233863" y="38655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8" name="Line 268"/>
          <p:cNvSpPr>
            <a:spLocks noChangeShapeType="1"/>
          </p:cNvSpPr>
          <p:nvPr/>
        </p:nvSpPr>
        <p:spPr bwMode="auto">
          <a:xfrm flipV="1">
            <a:off x="4244975" y="385127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69" name="Line 269"/>
          <p:cNvSpPr>
            <a:spLocks noChangeShapeType="1"/>
          </p:cNvSpPr>
          <p:nvPr/>
        </p:nvSpPr>
        <p:spPr bwMode="auto">
          <a:xfrm flipV="1">
            <a:off x="4256088" y="3835400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0" name="Line 270"/>
          <p:cNvSpPr>
            <a:spLocks noChangeShapeType="1"/>
          </p:cNvSpPr>
          <p:nvPr/>
        </p:nvSpPr>
        <p:spPr bwMode="auto">
          <a:xfrm flipV="1">
            <a:off x="4264025" y="38195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1" name="Line 271"/>
          <p:cNvSpPr>
            <a:spLocks noChangeShapeType="1"/>
          </p:cNvSpPr>
          <p:nvPr/>
        </p:nvSpPr>
        <p:spPr bwMode="auto">
          <a:xfrm flipV="1">
            <a:off x="4275138" y="380523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2" name="Line 272"/>
          <p:cNvSpPr>
            <a:spLocks noChangeShapeType="1"/>
          </p:cNvSpPr>
          <p:nvPr/>
        </p:nvSpPr>
        <p:spPr bwMode="auto">
          <a:xfrm flipV="1">
            <a:off x="4286250" y="37893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3" name="Line 273"/>
          <p:cNvSpPr>
            <a:spLocks noChangeShapeType="1"/>
          </p:cNvSpPr>
          <p:nvPr/>
        </p:nvSpPr>
        <p:spPr bwMode="auto">
          <a:xfrm flipV="1">
            <a:off x="4297363" y="377666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4" name="Line 274"/>
          <p:cNvSpPr>
            <a:spLocks noChangeShapeType="1"/>
          </p:cNvSpPr>
          <p:nvPr/>
        </p:nvSpPr>
        <p:spPr bwMode="auto">
          <a:xfrm flipV="1">
            <a:off x="4308475" y="376078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5" name="Line 275"/>
          <p:cNvSpPr>
            <a:spLocks noChangeShapeType="1"/>
          </p:cNvSpPr>
          <p:nvPr/>
        </p:nvSpPr>
        <p:spPr bwMode="auto">
          <a:xfrm flipV="1">
            <a:off x="4316413" y="37449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6" name="Line 276"/>
          <p:cNvSpPr>
            <a:spLocks noChangeShapeType="1"/>
          </p:cNvSpPr>
          <p:nvPr/>
        </p:nvSpPr>
        <p:spPr bwMode="auto">
          <a:xfrm flipV="1">
            <a:off x="4327525" y="37306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7" name="Line 277"/>
          <p:cNvSpPr>
            <a:spLocks noChangeShapeType="1"/>
          </p:cNvSpPr>
          <p:nvPr/>
        </p:nvSpPr>
        <p:spPr bwMode="auto">
          <a:xfrm flipV="1">
            <a:off x="4338638" y="371633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8" name="Line 278"/>
          <p:cNvSpPr>
            <a:spLocks noChangeShapeType="1"/>
          </p:cNvSpPr>
          <p:nvPr/>
        </p:nvSpPr>
        <p:spPr bwMode="auto">
          <a:xfrm flipV="1">
            <a:off x="4349750" y="370205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79" name="Line 279"/>
          <p:cNvSpPr>
            <a:spLocks noChangeShapeType="1"/>
          </p:cNvSpPr>
          <p:nvPr/>
        </p:nvSpPr>
        <p:spPr bwMode="auto">
          <a:xfrm flipV="1">
            <a:off x="4362450" y="3687763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0" name="Line 280"/>
          <p:cNvSpPr>
            <a:spLocks noChangeShapeType="1"/>
          </p:cNvSpPr>
          <p:nvPr/>
        </p:nvSpPr>
        <p:spPr bwMode="auto">
          <a:xfrm flipV="1">
            <a:off x="4371975" y="3673475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1" name="Line 281"/>
          <p:cNvSpPr>
            <a:spLocks noChangeShapeType="1"/>
          </p:cNvSpPr>
          <p:nvPr/>
        </p:nvSpPr>
        <p:spPr bwMode="auto">
          <a:xfrm flipV="1">
            <a:off x="4379913" y="366236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2" name="Line 282"/>
          <p:cNvSpPr>
            <a:spLocks noChangeShapeType="1"/>
          </p:cNvSpPr>
          <p:nvPr/>
        </p:nvSpPr>
        <p:spPr bwMode="auto">
          <a:xfrm flipV="1">
            <a:off x="4391025" y="36464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3" name="Line 283"/>
          <p:cNvSpPr>
            <a:spLocks noChangeShapeType="1"/>
          </p:cNvSpPr>
          <p:nvPr/>
        </p:nvSpPr>
        <p:spPr bwMode="auto">
          <a:xfrm flipV="1">
            <a:off x="4403725" y="3633788"/>
            <a:ext cx="79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4" name="Line 284"/>
          <p:cNvSpPr>
            <a:spLocks noChangeShapeType="1"/>
          </p:cNvSpPr>
          <p:nvPr/>
        </p:nvSpPr>
        <p:spPr bwMode="auto">
          <a:xfrm flipV="1">
            <a:off x="4411663" y="362108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5" name="Line 285"/>
          <p:cNvSpPr>
            <a:spLocks noChangeShapeType="1"/>
          </p:cNvSpPr>
          <p:nvPr/>
        </p:nvSpPr>
        <p:spPr bwMode="auto">
          <a:xfrm flipV="1">
            <a:off x="4422775" y="36052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6" name="Line 286"/>
          <p:cNvSpPr>
            <a:spLocks noChangeShapeType="1"/>
          </p:cNvSpPr>
          <p:nvPr/>
        </p:nvSpPr>
        <p:spPr bwMode="auto">
          <a:xfrm flipV="1">
            <a:off x="4435475" y="3594100"/>
            <a:ext cx="79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7" name="Line 287"/>
          <p:cNvSpPr>
            <a:spLocks noChangeShapeType="1"/>
          </p:cNvSpPr>
          <p:nvPr/>
        </p:nvSpPr>
        <p:spPr bwMode="auto">
          <a:xfrm flipV="1">
            <a:off x="4443413" y="358140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8" name="Line 288"/>
          <p:cNvSpPr>
            <a:spLocks noChangeShapeType="1"/>
          </p:cNvSpPr>
          <p:nvPr/>
        </p:nvSpPr>
        <p:spPr bwMode="auto">
          <a:xfrm flipV="1">
            <a:off x="4456113" y="3565525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89" name="Line 289"/>
          <p:cNvSpPr>
            <a:spLocks noChangeShapeType="1"/>
          </p:cNvSpPr>
          <p:nvPr/>
        </p:nvSpPr>
        <p:spPr bwMode="auto">
          <a:xfrm flipV="1">
            <a:off x="4464050" y="355441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0" name="Line 290"/>
          <p:cNvSpPr>
            <a:spLocks noChangeShapeType="1"/>
          </p:cNvSpPr>
          <p:nvPr/>
        </p:nvSpPr>
        <p:spPr bwMode="auto">
          <a:xfrm flipV="1">
            <a:off x="4475163" y="354171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1" name="Line 291"/>
          <p:cNvSpPr>
            <a:spLocks noChangeShapeType="1"/>
          </p:cNvSpPr>
          <p:nvPr/>
        </p:nvSpPr>
        <p:spPr bwMode="auto">
          <a:xfrm flipV="1">
            <a:off x="4487863" y="352901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2" name="Line 292"/>
          <p:cNvSpPr>
            <a:spLocks noChangeShapeType="1"/>
          </p:cNvSpPr>
          <p:nvPr/>
        </p:nvSpPr>
        <p:spPr bwMode="auto">
          <a:xfrm flipV="1">
            <a:off x="4497388" y="3517900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3" name="Line 293"/>
          <p:cNvSpPr>
            <a:spLocks noChangeShapeType="1"/>
          </p:cNvSpPr>
          <p:nvPr/>
        </p:nvSpPr>
        <p:spPr bwMode="auto">
          <a:xfrm flipV="1">
            <a:off x="4505325" y="35020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4" name="Line 294"/>
          <p:cNvSpPr>
            <a:spLocks noChangeShapeType="1"/>
          </p:cNvSpPr>
          <p:nvPr/>
        </p:nvSpPr>
        <p:spPr bwMode="auto">
          <a:xfrm flipV="1">
            <a:off x="4516438" y="349091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5" name="Line 295"/>
          <p:cNvSpPr>
            <a:spLocks noChangeShapeType="1"/>
          </p:cNvSpPr>
          <p:nvPr/>
        </p:nvSpPr>
        <p:spPr bwMode="auto">
          <a:xfrm flipV="1">
            <a:off x="4527550" y="347980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6" name="Line 296"/>
          <p:cNvSpPr>
            <a:spLocks noChangeShapeType="1"/>
          </p:cNvSpPr>
          <p:nvPr/>
        </p:nvSpPr>
        <p:spPr bwMode="auto">
          <a:xfrm flipV="1">
            <a:off x="4538663" y="346710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7" name="Line 297"/>
          <p:cNvSpPr>
            <a:spLocks noChangeShapeType="1"/>
          </p:cNvSpPr>
          <p:nvPr/>
        </p:nvSpPr>
        <p:spPr bwMode="auto">
          <a:xfrm flipV="1">
            <a:off x="4549775" y="3455988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8" name="Line 298"/>
          <p:cNvSpPr>
            <a:spLocks noChangeShapeType="1"/>
          </p:cNvSpPr>
          <p:nvPr/>
        </p:nvSpPr>
        <p:spPr bwMode="auto">
          <a:xfrm flipV="1">
            <a:off x="4557713" y="344487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99" name="Line 299"/>
          <p:cNvSpPr>
            <a:spLocks noChangeShapeType="1"/>
          </p:cNvSpPr>
          <p:nvPr/>
        </p:nvSpPr>
        <p:spPr bwMode="auto">
          <a:xfrm flipV="1">
            <a:off x="4568825" y="343217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0" name="Line 300"/>
          <p:cNvSpPr>
            <a:spLocks noChangeShapeType="1"/>
          </p:cNvSpPr>
          <p:nvPr/>
        </p:nvSpPr>
        <p:spPr bwMode="auto">
          <a:xfrm flipV="1">
            <a:off x="4579938" y="34210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1" name="Line 301"/>
          <p:cNvSpPr>
            <a:spLocks noChangeShapeType="1"/>
          </p:cNvSpPr>
          <p:nvPr/>
        </p:nvSpPr>
        <p:spPr bwMode="auto">
          <a:xfrm flipV="1">
            <a:off x="4591050" y="340995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2" name="Line 302"/>
          <p:cNvSpPr>
            <a:spLocks noChangeShapeType="1"/>
          </p:cNvSpPr>
          <p:nvPr/>
        </p:nvSpPr>
        <p:spPr bwMode="auto">
          <a:xfrm flipV="1">
            <a:off x="4602163" y="33988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3" name="Line 303"/>
          <p:cNvSpPr>
            <a:spLocks noChangeShapeType="1"/>
          </p:cNvSpPr>
          <p:nvPr/>
        </p:nvSpPr>
        <p:spPr bwMode="auto">
          <a:xfrm flipV="1">
            <a:off x="4613275" y="3387725"/>
            <a:ext cx="63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4" name="Line 304"/>
          <p:cNvSpPr>
            <a:spLocks noChangeShapeType="1"/>
          </p:cNvSpPr>
          <p:nvPr/>
        </p:nvSpPr>
        <p:spPr bwMode="auto">
          <a:xfrm flipV="1">
            <a:off x="4621213" y="337661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5" name="Line 305"/>
          <p:cNvSpPr>
            <a:spLocks noChangeShapeType="1"/>
          </p:cNvSpPr>
          <p:nvPr/>
        </p:nvSpPr>
        <p:spPr bwMode="auto">
          <a:xfrm flipV="1">
            <a:off x="4632325" y="33686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6" name="Line 306"/>
          <p:cNvSpPr>
            <a:spLocks noChangeShapeType="1"/>
          </p:cNvSpPr>
          <p:nvPr/>
        </p:nvSpPr>
        <p:spPr bwMode="auto">
          <a:xfrm flipV="1">
            <a:off x="4643438" y="335597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" name="Line 307"/>
          <p:cNvSpPr>
            <a:spLocks noChangeShapeType="1"/>
          </p:cNvSpPr>
          <p:nvPr/>
        </p:nvSpPr>
        <p:spPr bwMode="auto">
          <a:xfrm flipV="1">
            <a:off x="4654550" y="33448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" name="Line 308"/>
          <p:cNvSpPr>
            <a:spLocks noChangeShapeType="1"/>
          </p:cNvSpPr>
          <p:nvPr/>
        </p:nvSpPr>
        <p:spPr bwMode="auto">
          <a:xfrm flipV="1">
            <a:off x="4665663" y="3336925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" name="Line 309"/>
          <p:cNvSpPr>
            <a:spLocks noChangeShapeType="1"/>
          </p:cNvSpPr>
          <p:nvPr/>
        </p:nvSpPr>
        <p:spPr bwMode="auto">
          <a:xfrm flipV="1">
            <a:off x="4673600" y="332422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0" name="Line 310"/>
          <p:cNvSpPr>
            <a:spLocks noChangeShapeType="1"/>
          </p:cNvSpPr>
          <p:nvPr/>
        </p:nvSpPr>
        <p:spPr bwMode="auto">
          <a:xfrm flipV="1">
            <a:off x="4684713" y="331628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" name="Line 311"/>
          <p:cNvSpPr>
            <a:spLocks noChangeShapeType="1"/>
          </p:cNvSpPr>
          <p:nvPr/>
        </p:nvSpPr>
        <p:spPr bwMode="auto">
          <a:xfrm flipV="1">
            <a:off x="4695825" y="330517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2" name="Line 312"/>
          <p:cNvSpPr>
            <a:spLocks noChangeShapeType="1"/>
          </p:cNvSpPr>
          <p:nvPr/>
        </p:nvSpPr>
        <p:spPr bwMode="auto">
          <a:xfrm flipV="1">
            <a:off x="4706938" y="329723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3" name="Line 313"/>
          <p:cNvSpPr>
            <a:spLocks noChangeShapeType="1"/>
          </p:cNvSpPr>
          <p:nvPr/>
        </p:nvSpPr>
        <p:spPr bwMode="auto">
          <a:xfrm flipV="1">
            <a:off x="4719638" y="328453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4" name="Line 314"/>
          <p:cNvSpPr>
            <a:spLocks noChangeShapeType="1"/>
          </p:cNvSpPr>
          <p:nvPr/>
        </p:nvSpPr>
        <p:spPr bwMode="auto">
          <a:xfrm flipV="1">
            <a:off x="4729163" y="32766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5" name="Line 315"/>
          <p:cNvSpPr>
            <a:spLocks noChangeShapeType="1"/>
          </p:cNvSpPr>
          <p:nvPr/>
        </p:nvSpPr>
        <p:spPr bwMode="auto">
          <a:xfrm flipV="1">
            <a:off x="4737100" y="32686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6" name="Line 316"/>
          <p:cNvSpPr>
            <a:spLocks noChangeShapeType="1"/>
          </p:cNvSpPr>
          <p:nvPr/>
        </p:nvSpPr>
        <p:spPr bwMode="auto">
          <a:xfrm flipV="1">
            <a:off x="4748213" y="325913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7" name="Line 317"/>
          <p:cNvSpPr>
            <a:spLocks noChangeShapeType="1"/>
          </p:cNvSpPr>
          <p:nvPr/>
        </p:nvSpPr>
        <p:spPr bwMode="auto">
          <a:xfrm flipV="1">
            <a:off x="4759325" y="325120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8" name="Line 318"/>
          <p:cNvSpPr>
            <a:spLocks noChangeShapeType="1"/>
          </p:cNvSpPr>
          <p:nvPr/>
        </p:nvSpPr>
        <p:spPr bwMode="auto">
          <a:xfrm flipV="1">
            <a:off x="4772025" y="3238500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9" name="Line 319"/>
          <p:cNvSpPr>
            <a:spLocks noChangeShapeType="1"/>
          </p:cNvSpPr>
          <p:nvPr/>
        </p:nvSpPr>
        <p:spPr bwMode="auto">
          <a:xfrm flipV="1">
            <a:off x="4781550" y="3230563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0" name="Line 320"/>
          <p:cNvSpPr>
            <a:spLocks noChangeShapeType="1"/>
          </p:cNvSpPr>
          <p:nvPr/>
        </p:nvSpPr>
        <p:spPr bwMode="auto">
          <a:xfrm flipV="1">
            <a:off x="4789488" y="32258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1" name="Line 321"/>
          <p:cNvSpPr>
            <a:spLocks noChangeShapeType="1"/>
          </p:cNvSpPr>
          <p:nvPr/>
        </p:nvSpPr>
        <p:spPr bwMode="auto">
          <a:xfrm flipV="1">
            <a:off x="4800600" y="32162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2" name="Line 322"/>
          <p:cNvSpPr>
            <a:spLocks noChangeShapeType="1"/>
          </p:cNvSpPr>
          <p:nvPr/>
        </p:nvSpPr>
        <p:spPr bwMode="auto">
          <a:xfrm flipV="1">
            <a:off x="4813300" y="3206750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3" name="Line 323"/>
          <p:cNvSpPr>
            <a:spLocks noChangeShapeType="1"/>
          </p:cNvSpPr>
          <p:nvPr/>
        </p:nvSpPr>
        <p:spPr bwMode="auto">
          <a:xfrm flipV="1">
            <a:off x="4821238" y="319722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4" name="Line 324"/>
          <p:cNvSpPr>
            <a:spLocks noChangeShapeType="1"/>
          </p:cNvSpPr>
          <p:nvPr/>
        </p:nvSpPr>
        <p:spPr bwMode="auto">
          <a:xfrm flipV="1">
            <a:off x="4832350" y="318928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5" name="Line 325"/>
          <p:cNvSpPr>
            <a:spLocks noChangeShapeType="1"/>
          </p:cNvSpPr>
          <p:nvPr/>
        </p:nvSpPr>
        <p:spPr bwMode="auto">
          <a:xfrm flipV="1">
            <a:off x="4845050" y="3182938"/>
            <a:ext cx="793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6" name="Line 326"/>
          <p:cNvSpPr>
            <a:spLocks noChangeShapeType="1"/>
          </p:cNvSpPr>
          <p:nvPr/>
        </p:nvSpPr>
        <p:spPr bwMode="auto">
          <a:xfrm flipV="1">
            <a:off x="4852988" y="317341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7" name="Line 327"/>
          <p:cNvSpPr>
            <a:spLocks noChangeShapeType="1"/>
          </p:cNvSpPr>
          <p:nvPr/>
        </p:nvSpPr>
        <p:spPr bwMode="auto">
          <a:xfrm flipV="1">
            <a:off x="4865688" y="3168650"/>
            <a:ext cx="793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8" name="Line 328"/>
          <p:cNvSpPr>
            <a:spLocks noChangeShapeType="1"/>
          </p:cNvSpPr>
          <p:nvPr/>
        </p:nvSpPr>
        <p:spPr bwMode="auto">
          <a:xfrm flipV="1">
            <a:off x="4873625" y="315912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29" name="Line 329"/>
          <p:cNvSpPr>
            <a:spLocks noChangeShapeType="1"/>
          </p:cNvSpPr>
          <p:nvPr/>
        </p:nvSpPr>
        <p:spPr bwMode="auto">
          <a:xfrm flipV="1">
            <a:off x="4884738" y="31527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0" name="Line 330"/>
          <p:cNvSpPr>
            <a:spLocks noChangeShapeType="1"/>
          </p:cNvSpPr>
          <p:nvPr/>
        </p:nvSpPr>
        <p:spPr bwMode="auto">
          <a:xfrm flipV="1">
            <a:off x="4895850" y="314325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1" name="Line 331"/>
          <p:cNvSpPr>
            <a:spLocks noChangeShapeType="1"/>
          </p:cNvSpPr>
          <p:nvPr/>
        </p:nvSpPr>
        <p:spPr bwMode="auto">
          <a:xfrm flipV="1">
            <a:off x="4906963" y="3136900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2" name="Line 332"/>
          <p:cNvSpPr>
            <a:spLocks noChangeShapeType="1"/>
          </p:cNvSpPr>
          <p:nvPr/>
        </p:nvSpPr>
        <p:spPr bwMode="auto">
          <a:xfrm flipV="1">
            <a:off x="4914900" y="313055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3" name="Line 333"/>
          <p:cNvSpPr>
            <a:spLocks noChangeShapeType="1"/>
          </p:cNvSpPr>
          <p:nvPr/>
        </p:nvSpPr>
        <p:spPr bwMode="auto">
          <a:xfrm flipV="1">
            <a:off x="4926013" y="312102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4" name="Line 334"/>
          <p:cNvSpPr>
            <a:spLocks noChangeShapeType="1"/>
          </p:cNvSpPr>
          <p:nvPr/>
        </p:nvSpPr>
        <p:spPr bwMode="auto">
          <a:xfrm flipV="1">
            <a:off x="4937125" y="311308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5" name="Line 335"/>
          <p:cNvSpPr>
            <a:spLocks noChangeShapeType="1"/>
          </p:cNvSpPr>
          <p:nvPr/>
        </p:nvSpPr>
        <p:spPr bwMode="auto">
          <a:xfrm flipV="1">
            <a:off x="4948238" y="31083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6" name="Line 336"/>
          <p:cNvSpPr>
            <a:spLocks noChangeShapeType="1"/>
          </p:cNvSpPr>
          <p:nvPr/>
        </p:nvSpPr>
        <p:spPr bwMode="auto">
          <a:xfrm flipV="1">
            <a:off x="4959350" y="3101975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7" name="Line 337"/>
          <p:cNvSpPr>
            <a:spLocks noChangeShapeType="1"/>
          </p:cNvSpPr>
          <p:nvPr/>
        </p:nvSpPr>
        <p:spPr bwMode="auto">
          <a:xfrm flipV="1">
            <a:off x="4967288" y="30956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8" name="Line 338"/>
          <p:cNvSpPr>
            <a:spLocks noChangeShapeType="1"/>
          </p:cNvSpPr>
          <p:nvPr/>
        </p:nvSpPr>
        <p:spPr bwMode="auto">
          <a:xfrm flipV="1">
            <a:off x="4978400" y="30892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39" name="Line 339"/>
          <p:cNvSpPr>
            <a:spLocks noChangeShapeType="1"/>
          </p:cNvSpPr>
          <p:nvPr/>
        </p:nvSpPr>
        <p:spPr bwMode="auto">
          <a:xfrm flipV="1">
            <a:off x="4989513" y="30829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0" name="Line 340"/>
          <p:cNvSpPr>
            <a:spLocks noChangeShapeType="1"/>
          </p:cNvSpPr>
          <p:nvPr/>
        </p:nvSpPr>
        <p:spPr bwMode="auto">
          <a:xfrm flipV="1">
            <a:off x="5000625" y="3073400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1" name="Line 341"/>
          <p:cNvSpPr>
            <a:spLocks noChangeShapeType="1"/>
          </p:cNvSpPr>
          <p:nvPr/>
        </p:nvSpPr>
        <p:spPr bwMode="auto">
          <a:xfrm flipV="1">
            <a:off x="5011738" y="30718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2" name="Line 342"/>
          <p:cNvSpPr>
            <a:spLocks noChangeShapeType="1"/>
          </p:cNvSpPr>
          <p:nvPr/>
        </p:nvSpPr>
        <p:spPr bwMode="auto">
          <a:xfrm flipV="1">
            <a:off x="5022850" y="3065463"/>
            <a:ext cx="635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3" name="Line 343"/>
          <p:cNvSpPr>
            <a:spLocks noChangeShapeType="1"/>
          </p:cNvSpPr>
          <p:nvPr/>
        </p:nvSpPr>
        <p:spPr bwMode="auto">
          <a:xfrm flipV="1">
            <a:off x="5030788" y="305593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4" name="Line 344"/>
          <p:cNvSpPr>
            <a:spLocks noChangeShapeType="1"/>
          </p:cNvSpPr>
          <p:nvPr/>
        </p:nvSpPr>
        <p:spPr bwMode="auto">
          <a:xfrm flipV="1">
            <a:off x="5041900" y="30543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5" name="Line 345"/>
          <p:cNvSpPr>
            <a:spLocks noChangeShapeType="1"/>
          </p:cNvSpPr>
          <p:nvPr/>
        </p:nvSpPr>
        <p:spPr bwMode="auto">
          <a:xfrm flipV="1">
            <a:off x="5053013" y="304482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6" name="Line 346"/>
          <p:cNvSpPr>
            <a:spLocks noChangeShapeType="1"/>
          </p:cNvSpPr>
          <p:nvPr/>
        </p:nvSpPr>
        <p:spPr bwMode="auto">
          <a:xfrm flipV="1">
            <a:off x="5064125" y="3040063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7" name="Line 347"/>
          <p:cNvSpPr>
            <a:spLocks noChangeShapeType="1"/>
          </p:cNvSpPr>
          <p:nvPr/>
        </p:nvSpPr>
        <p:spPr bwMode="auto">
          <a:xfrm flipV="1">
            <a:off x="5076825" y="303688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8" name="Line 348"/>
          <p:cNvSpPr>
            <a:spLocks noChangeShapeType="1"/>
          </p:cNvSpPr>
          <p:nvPr/>
        </p:nvSpPr>
        <p:spPr bwMode="auto">
          <a:xfrm flipV="1">
            <a:off x="5086350" y="3027363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49" name="Line 349"/>
          <p:cNvSpPr>
            <a:spLocks noChangeShapeType="1"/>
          </p:cNvSpPr>
          <p:nvPr/>
        </p:nvSpPr>
        <p:spPr bwMode="auto">
          <a:xfrm flipV="1">
            <a:off x="5094288" y="302577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0" name="Line 350"/>
          <p:cNvSpPr>
            <a:spLocks noChangeShapeType="1"/>
          </p:cNvSpPr>
          <p:nvPr/>
        </p:nvSpPr>
        <p:spPr bwMode="auto">
          <a:xfrm flipV="1">
            <a:off x="5105400" y="3016250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1" name="Line 351"/>
          <p:cNvSpPr>
            <a:spLocks noChangeShapeType="1"/>
          </p:cNvSpPr>
          <p:nvPr/>
        </p:nvSpPr>
        <p:spPr bwMode="auto">
          <a:xfrm flipV="1">
            <a:off x="5116513" y="30146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2" name="Line 352"/>
          <p:cNvSpPr>
            <a:spLocks noChangeShapeType="1"/>
          </p:cNvSpPr>
          <p:nvPr/>
        </p:nvSpPr>
        <p:spPr bwMode="auto">
          <a:xfrm flipV="1">
            <a:off x="5129213" y="3008313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3" name="Line 353"/>
          <p:cNvSpPr>
            <a:spLocks noChangeShapeType="1"/>
          </p:cNvSpPr>
          <p:nvPr/>
        </p:nvSpPr>
        <p:spPr bwMode="auto">
          <a:xfrm flipV="1">
            <a:off x="5138738" y="300355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4" name="Line 354"/>
          <p:cNvSpPr>
            <a:spLocks noChangeShapeType="1"/>
          </p:cNvSpPr>
          <p:nvPr/>
        </p:nvSpPr>
        <p:spPr bwMode="auto">
          <a:xfrm flipV="1">
            <a:off x="5146675" y="29987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5" name="Line 355"/>
          <p:cNvSpPr>
            <a:spLocks noChangeShapeType="1"/>
          </p:cNvSpPr>
          <p:nvPr/>
        </p:nvSpPr>
        <p:spPr bwMode="auto">
          <a:xfrm flipV="1">
            <a:off x="5157788" y="29924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6" name="Line 356"/>
          <p:cNvSpPr>
            <a:spLocks noChangeShapeType="1"/>
          </p:cNvSpPr>
          <p:nvPr/>
        </p:nvSpPr>
        <p:spPr bwMode="auto">
          <a:xfrm flipV="1">
            <a:off x="5170488" y="298767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7" name="Line 357"/>
          <p:cNvSpPr>
            <a:spLocks noChangeShapeType="1"/>
          </p:cNvSpPr>
          <p:nvPr/>
        </p:nvSpPr>
        <p:spPr bwMode="auto">
          <a:xfrm flipV="1">
            <a:off x="5178425" y="29860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8" name="Line 358"/>
          <p:cNvSpPr>
            <a:spLocks noChangeShapeType="1"/>
          </p:cNvSpPr>
          <p:nvPr/>
        </p:nvSpPr>
        <p:spPr bwMode="auto">
          <a:xfrm flipV="1">
            <a:off x="5189538" y="29797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59" name="Line 359"/>
          <p:cNvSpPr>
            <a:spLocks noChangeShapeType="1"/>
          </p:cNvSpPr>
          <p:nvPr/>
        </p:nvSpPr>
        <p:spPr bwMode="auto">
          <a:xfrm flipV="1">
            <a:off x="5202238" y="297497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0" name="Line 360"/>
          <p:cNvSpPr>
            <a:spLocks noChangeShapeType="1"/>
          </p:cNvSpPr>
          <p:nvPr/>
        </p:nvSpPr>
        <p:spPr bwMode="auto">
          <a:xfrm flipV="1">
            <a:off x="5210175" y="29702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1" name="Line 361"/>
          <p:cNvSpPr>
            <a:spLocks noChangeShapeType="1"/>
          </p:cNvSpPr>
          <p:nvPr/>
        </p:nvSpPr>
        <p:spPr bwMode="auto">
          <a:xfrm flipV="1">
            <a:off x="5222875" y="296862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2" name="Line 362"/>
          <p:cNvSpPr>
            <a:spLocks noChangeShapeType="1"/>
          </p:cNvSpPr>
          <p:nvPr/>
        </p:nvSpPr>
        <p:spPr bwMode="auto">
          <a:xfrm flipV="1">
            <a:off x="5230813" y="29622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3" name="Line 363"/>
          <p:cNvSpPr>
            <a:spLocks noChangeShapeType="1"/>
          </p:cNvSpPr>
          <p:nvPr/>
        </p:nvSpPr>
        <p:spPr bwMode="auto">
          <a:xfrm flipV="1">
            <a:off x="5241925" y="29575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4" name="Line 364"/>
          <p:cNvSpPr>
            <a:spLocks noChangeShapeType="1"/>
          </p:cNvSpPr>
          <p:nvPr/>
        </p:nvSpPr>
        <p:spPr bwMode="auto">
          <a:xfrm flipV="1">
            <a:off x="5254625" y="2952750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5" name="Line 365"/>
          <p:cNvSpPr>
            <a:spLocks noChangeShapeType="1"/>
          </p:cNvSpPr>
          <p:nvPr/>
        </p:nvSpPr>
        <p:spPr bwMode="auto">
          <a:xfrm flipV="1">
            <a:off x="5264150" y="2951163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6" name="Line 366"/>
          <p:cNvSpPr>
            <a:spLocks noChangeShapeType="1"/>
          </p:cNvSpPr>
          <p:nvPr/>
        </p:nvSpPr>
        <p:spPr bwMode="auto">
          <a:xfrm flipV="1">
            <a:off x="5272088" y="29479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7" name="Line 367"/>
          <p:cNvSpPr>
            <a:spLocks noChangeShapeType="1"/>
          </p:cNvSpPr>
          <p:nvPr/>
        </p:nvSpPr>
        <p:spPr bwMode="auto">
          <a:xfrm flipV="1">
            <a:off x="5283200" y="29416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8" name="Line 368"/>
          <p:cNvSpPr>
            <a:spLocks noChangeShapeType="1"/>
          </p:cNvSpPr>
          <p:nvPr/>
        </p:nvSpPr>
        <p:spPr bwMode="auto">
          <a:xfrm flipV="1">
            <a:off x="5294313" y="29400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69" name="Line 369"/>
          <p:cNvSpPr>
            <a:spLocks noChangeShapeType="1"/>
          </p:cNvSpPr>
          <p:nvPr/>
        </p:nvSpPr>
        <p:spPr bwMode="auto">
          <a:xfrm flipV="1">
            <a:off x="5305425" y="293370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0" name="Line 370"/>
          <p:cNvSpPr>
            <a:spLocks noChangeShapeType="1"/>
          </p:cNvSpPr>
          <p:nvPr/>
        </p:nvSpPr>
        <p:spPr bwMode="auto">
          <a:xfrm flipV="1">
            <a:off x="5316538" y="2932113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1" name="Line 371"/>
          <p:cNvSpPr>
            <a:spLocks noChangeShapeType="1"/>
          </p:cNvSpPr>
          <p:nvPr/>
        </p:nvSpPr>
        <p:spPr bwMode="auto">
          <a:xfrm flipV="1">
            <a:off x="5324475" y="29289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2" name="Line 372"/>
          <p:cNvSpPr>
            <a:spLocks noChangeShapeType="1"/>
          </p:cNvSpPr>
          <p:nvPr/>
        </p:nvSpPr>
        <p:spPr bwMode="auto">
          <a:xfrm flipV="1">
            <a:off x="5335588" y="29257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3" name="Line 373"/>
          <p:cNvSpPr>
            <a:spLocks noChangeShapeType="1"/>
          </p:cNvSpPr>
          <p:nvPr/>
        </p:nvSpPr>
        <p:spPr bwMode="auto">
          <a:xfrm flipV="1">
            <a:off x="5346700" y="29225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4" name="Line 374"/>
          <p:cNvSpPr>
            <a:spLocks noChangeShapeType="1"/>
          </p:cNvSpPr>
          <p:nvPr/>
        </p:nvSpPr>
        <p:spPr bwMode="auto">
          <a:xfrm flipV="1">
            <a:off x="5357813" y="29162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5" name="Line 375"/>
          <p:cNvSpPr>
            <a:spLocks noChangeShapeType="1"/>
          </p:cNvSpPr>
          <p:nvPr/>
        </p:nvSpPr>
        <p:spPr bwMode="auto">
          <a:xfrm flipV="1">
            <a:off x="5368925" y="29146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6" name="Line 376"/>
          <p:cNvSpPr>
            <a:spLocks noChangeShapeType="1"/>
          </p:cNvSpPr>
          <p:nvPr/>
        </p:nvSpPr>
        <p:spPr bwMode="auto">
          <a:xfrm flipV="1">
            <a:off x="5380038" y="291147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7" name="Line 377"/>
          <p:cNvSpPr>
            <a:spLocks noChangeShapeType="1"/>
          </p:cNvSpPr>
          <p:nvPr/>
        </p:nvSpPr>
        <p:spPr bwMode="auto">
          <a:xfrm flipV="1">
            <a:off x="5387975" y="29067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8" name="Line 378"/>
          <p:cNvSpPr>
            <a:spLocks noChangeShapeType="1"/>
          </p:cNvSpPr>
          <p:nvPr/>
        </p:nvSpPr>
        <p:spPr bwMode="auto">
          <a:xfrm flipV="1">
            <a:off x="5399088" y="29051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79" name="Line 379"/>
          <p:cNvSpPr>
            <a:spLocks noChangeShapeType="1"/>
          </p:cNvSpPr>
          <p:nvPr/>
        </p:nvSpPr>
        <p:spPr bwMode="auto">
          <a:xfrm flipV="1">
            <a:off x="5410200" y="29003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0" name="Line 380"/>
          <p:cNvSpPr>
            <a:spLocks noChangeShapeType="1"/>
          </p:cNvSpPr>
          <p:nvPr/>
        </p:nvSpPr>
        <p:spPr bwMode="auto">
          <a:xfrm flipV="1">
            <a:off x="5421313" y="28987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1" name="Line 381"/>
          <p:cNvSpPr>
            <a:spLocks noChangeShapeType="1"/>
          </p:cNvSpPr>
          <p:nvPr/>
        </p:nvSpPr>
        <p:spPr bwMode="auto">
          <a:xfrm flipV="1">
            <a:off x="5432425" y="2897188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2" name="Line 382"/>
          <p:cNvSpPr>
            <a:spLocks noChangeShapeType="1"/>
          </p:cNvSpPr>
          <p:nvPr/>
        </p:nvSpPr>
        <p:spPr bwMode="auto">
          <a:xfrm flipV="1">
            <a:off x="5440363" y="28940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3" name="Line 383"/>
          <p:cNvSpPr>
            <a:spLocks noChangeShapeType="1"/>
          </p:cNvSpPr>
          <p:nvPr/>
        </p:nvSpPr>
        <p:spPr bwMode="auto">
          <a:xfrm flipV="1">
            <a:off x="5451475" y="28908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4" name="Line 384"/>
          <p:cNvSpPr>
            <a:spLocks noChangeShapeType="1"/>
          </p:cNvSpPr>
          <p:nvPr/>
        </p:nvSpPr>
        <p:spPr bwMode="auto">
          <a:xfrm flipV="1">
            <a:off x="5462588" y="28876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5" name="Line 385"/>
          <p:cNvSpPr>
            <a:spLocks noChangeShapeType="1"/>
          </p:cNvSpPr>
          <p:nvPr/>
        </p:nvSpPr>
        <p:spPr bwMode="auto">
          <a:xfrm flipV="1">
            <a:off x="5473700" y="288607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6" name="Line 386"/>
          <p:cNvSpPr>
            <a:spLocks noChangeShapeType="1"/>
          </p:cNvSpPr>
          <p:nvPr/>
        </p:nvSpPr>
        <p:spPr bwMode="auto">
          <a:xfrm flipV="1">
            <a:off x="5486400" y="2882900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7" name="Line 387"/>
          <p:cNvSpPr>
            <a:spLocks noChangeShapeType="1"/>
          </p:cNvSpPr>
          <p:nvPr/>
        </p:nvSpPr>
        <p:spPr bwMode="auto">
          <a:xfrm flipV="1">
            <a:off x="5495925" y="2879725"/>
            <a:ext cx="79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8" name="Line 388"/>
          <p:cNvSpPr>
            <a:spLocks noChangeShapeType="1"/>
          </p:cNvSpPr>
          <p:nvPr/>
        </p:nvSpPr>
        <p:spPr bwMode="auto">
          <a:xfrm flipV="1">
            <a:off x="5503863" y="287655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89" name="Line 389"/>
          <p:cNvSpPr>
            <a:spLocks noChangeShapeType="1"/>
          </p:cNvSpPr>
          <p:nvPr/>
        </p:nvSpPr>
        <p:spPr bwMode="auto">
          <a:xfrm flipV="1">
            <a:off x="5514975" y="28749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0" name="Line 390"/>
          <p:cNvSpPr>
            <a:spLocks noChangeShapeType="1"/>
          </p:cNvSpPr>
          <p:nvPr/>
        </p:nvSpPr>
        <p:spPr bwMode="auto">
          <a:xfrm flipV="1">
            <a:off x="5527675" y="287178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1" name="Line 391"/>
          <p:cNvSpPr>
            <a:spLocks noChangeShapeType="1"/>
          </p:cNvSpPr>
          <p:nvPr/>
        </p:nvSpPr>
        <p:spPr bwMode="auto">
          <a:xfrm flipV="1">
            <a:off x="5535613" y="28702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2" name="Line 392"/>
          <p:cNvSpPr>
            <a:spLocks noChangeShapeType="1"/>
          </p:cNvSpPr>
          <p:nvPr/>
        </p:nvSpPr>
        <p:spPr bwMode="auto">
          <a:xfrm flipV="1">
            <a:off x="5546725" y="28686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3" name="Line 393"/>
          <p:cNvSpPr>
            <a:spLocks noChangeShapeType="1"/>
          </p:cNvSpPr>
          <p:nvPr/>
        </p:nvSpPr>
        <p:spPr bwMode="auto">
          <a:xfrm flipV="1">
            <a:off x="5559425" y="2865438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4" name="Line 394"/>
          <p:cNvSpPr>
            <a:spLocks noChangeShapeType="1"/>
          </p:cNvSpPr>
          <p:nvPr/>
        </p:nvSpPr>
        <p:spPr bwMode="auto">
          <a:xfrm flipV="1">
            <a:off x="5567363" y="28606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5" name="Line 395"/>
          <p:cNvSpPr>
            <a:spLocks noChangeShapeType="1"/>
          </p:cNvSpPr>
          <p:nvPr/>
        </p:nvSpPr>
        <p:spPr bwMode="auto">
          <a:xfrm flipV="1">
            <a:off x="5580063" y="285908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6" name="Line 396"/>
          <p:cNvSpPr>
            <a:spLocks noChangeShapeType="1"/>
          </p:cNvSpPr>
          <p:nvPr/>
        </p:nvSpPr>
        <p:spPr bwMode="auto">
          <a:xfrm flipV="1">
            <a:off x="5588000" y="285750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7" name="Line 397"/>
          <p:cNvSpPr>
            <a:spLocks noChangeShapeType="1"/>
          </p:cNvSpPr>
          <p:nvPr/>
        </p:nvSpPr>
        <p:spPr bwMode="auto">
          <a:xfrm>
            <a:off x="5600700" y="286861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8" name="Line 398"/>
          <p:cNvSpPr>
            <a:spLocks noChangeShapeType="1"/>
          </p:cNvSpPr>
          <p:nvPr/>
        </p:nvSpPr>
        <p:spPr bwMode="auto">
          <a:xfrm flipV="1">
            <a:off x="5611813" y="2854325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99" name="Line 399"/>
          <p:cNvSpPr>
            <a:spLocks noChangeShapeType="1"/>
          </p:cNvSpPr>
          <p:nvPr/>
        </p:nvSpPr>
        <p:spPr bwMode="auto">
          <a:xfrm flipV="1">
            <a:off x="5621338" y="285273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0" name="Line 400"/>
          <p:cNvSpPr>
            <a:spLocks noChangeShapeType="1"/>
          </p:cNvSpPr>
          <p:nvPr/>
        </p:nvSpPr>
        <p:spPr bwMode="auto">
          <a:xfrm flipV="1">
            <a:off x="5629275" y="28511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1" name="Line 401"/>
          <p:cNvSpPr>
            <a:spLocks noChangeShapeType="1"/>
          </p:cNvSpPr>
          <p:nvPr/>
        </p:nvSpPr>
        <p:spPr bwMode="auto">
          <a:xfrm flipV="1">
            <a:off x="5640388" y="28479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2" name="Line 402"/>
          <p:cNvSpPr>
            <a:spLocks noChangeShapeType="1"/>
          </p:cNvSpPr>
          <p:nvPr/>
        </p:nvSpPr>
        <p:spPr bwMode="auto">
          <a:xfrm flipV="1">
            <a:off x="5651500" y="28463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3" name="Line 403"/>
          <p:cNvSpPr>
            <a:spLocks noChangeShapeType="1"/>
          </p:cNvSpPr>
          <p:nvPr/>
        </p:nvSpPr>
        <p:spPr bwMode="auto">
          <a:xfrm flipV="1">
            <a:off x="5662613" y="284321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4" name="Line 404"/>
          <p:cNvSpPr>
            <a:spLocks noChangeShapeType="1"/>
          </p:cNvSpPr>
          <p:nvPr/>
        </p:nvSpPr>
        <p:spPr bwMode="auto">
          <a:xfrm flipV="1">
            <a:off x="5673725" y="284162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5" name="Line 405"/>
          <p:cNvSpPr>
            <a:spLocks noChangeShapeType="1"/>
          </p:cNvSpPr>
          <p:nvPr/>
        </p:nvSpPr>
        <p:spPr bwMode="auto">
          <a:xfrm flipV="1">
            <a:off x="5681663" y="28400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6" name="Line 406"/>
          <p:cNvSpPr>
            <a:spLocks noChangeShapeType="1"/>
          </p:cNvSpPr>
          <p:nvPr/>
        </p:nvSpPr>
        <p:spPr bwMode="auto">
          <a:xfrm>
            <a:off x="5694363" y="285115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7" name="Line 407"/>
          <p:cNvSpPr>
            <a:spLocks noChangeShapeType="1"/>
          </p:cNvSpPr>
          <p:nvPr/>
        </p:nvSpPr>
        <p:spPr bwMode="auto">
          <a:xfrm flipV="1">
            <a:off x="5703888" y="28368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8" name="Line 408"/>
          <p:cNvSpPr>
            <a:spLocks noChangeShapeType="1"/>
          </p:cNvSpPr>
          <p:nvPr/>
        </p:nvSpPr>
        <p:spPr bwMode="auto">
          <a:xfrm flipV="1">
            <a:off x="5715000" y="28352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09" name="Line 409"/>
          <p:cNvSpPr>
            <a:spLocks noChangeShapeType="1"/>
          </p:cNvSpPr>
          <p:nvPr/>
        </p:nvSpPr>
        <p:spPr bwMode="auto">
          <a:xfrm flipV="1">
            <a:off x="5726113" y="2833688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" name="Line 410"/>
          <p:cNvSpPr>
            <a:spLocks noChangeShapeType="1"/>
          </p:cNvSpPr>
          <p:nvPr/>
        </p:nvSpPr>
        <p:spPr bwMode="auto">
          <a:xfrm>
            <a:off x="5735638" y="28448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1" name="Line 411"/>
          <p:cNvSpPr>
            <a:spLocks noChangeShapeType="1"/>
          </p:cNvSpPr>
          <p:nvPr/>
        </p:nvSpPr>
        <p:spPr bwMode="auto">
          <a:xfrm flipV="1">
            <a:off x="5745163" y="283051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2" name="Line 412"/>
          <p:cNvSpPr>
            <a:spLocks noChangeShapeType="1"/>
          </p:cNvSpPr>
          <p:nvPr/>
        </p:nvSpPr>
        <p:spPr bwMode="auto">
          <a:xfrm flipV="1">
            <a:off x="5756275" y="282892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3" name="Line 413"/>
          <p:cNvSpPr>
            <a:spLocks noChangeShapeType="1"/>
          </p:cNvSpPr>
          <p:nvPr/>
        </p:nvSpPr>
        <p:spPr bwMode="auto">
          <a:xfrm flipV="1">
            <a:off x="5767388" y="282575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4" name="Line 414"/>
          <p:cNvSpPr>
            <a:spLocks noChangeShapeType="1"/>
          </p:cNvSpPr>
          <p:nvPr/>
        </p:nvSpPr>
        <p:spPr bwMode="auto">
          <a:xfrm>
            <a:off x="5780088" y="283845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5" name="Line 415"/>
          <p:cNvSpPr>
            <a:spLocks noChangeShapeType="1"/>
          </p:cNvSpPr>
          <p:nvPr/>
        </p:nvSpPr>
        <p:spPr bwMode="auto">
          <a:xfrm flipV="1">
            <a:off x="5789613" y="2824163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6" name="Line 416"/>
          <p:cNvSpPr>
            <a:spLocks noChangeShapeType="1"/>
          </p:cNvSpPr>
          <p:nvPr/>
        </p:nvSpPr>
        <p:spPr bwMode="auto">
          <a:xfrm flipV="1">
            <a:off x="5797550" y="282257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7" name="Line 417"/>
          <p:cNvSpPr>
            <a:spLocks noChangeShapeType="1"/>
          </p:cNvSpPr>
          <p:nvPr/>
        </p:nvSpPr>
        <p:spPr bwMode="auto">
          <a:xfrm>
            <a:off x="5810250" y="28336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8" name="Line 418"/>
          <p:cNvSpPr>
            <a:spLocks noChangeShapeType="1"/>
          </p:cNvSpPr>
          <p:nvPr/>
        </p:nvSpPr>
        <p:spPr bwMode="auto">
          <a:xfrm flipV="1">
            <a:off x="5819775" y="28194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9" name="Line 419"/>
          <p:cNvSpPr>
            <a:spLocks noChangeShapeType="1"/>
          </p:cNvSpPr>
          <p:nvPr/>
        </p:nvSpPr>
        <p:spPr bwMode="auto">
          <a:xfrm>
            <a:off x="5832475" y="28321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0" name="Line 420"/>
          <p:cNvSpPr>
            <a:spLocks noChangeShapeType="1"/>
          </p:cNvSpPr>
          <p:nvPr/>
        </p:nvSpPr>
        <p:spPr bwMode="auto">
          <a:xfrm flipV="1">
            <a:off x="5843588" y="2817813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1" name="Line 421"/>
          <p:cNvSpPr>
            <a:spLocks noChangeShapeType="1"/>
          </p:cNvSpPr>
          <p:nvPr/>
        </p:nvSpPr>
        <p:spPr bwMode="auto">
          <a:xfrm flipV="1">
            <a:off x="5853113" y="281463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2" name="Line 422"/>
          <p:cNvSpPr>
            <a:spLocks noChangeShapeType="1"/>
          </p:cNvSpPr>
          <p:nvPr/>
        </p:nvSpPr>
        <p:spPr bwMode="auto">
          <a:xfrm>
            <a:off x="5862638" y="28273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3" name="Line 423"/>
          <p:cNvSpPr>
            <a:spLocks noChangeShapeType="1"/>
          </p:cNvSpPr>
          <p:nvPr/>
        </p:nvSpPr>
        <p:spPr bwMode="auto">
          <a:xfrm flipV="1">
            <a:off x="5872163" y="281305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4" name="Line 424"/>
          <p:cNvSpPr>
            <a:spLocks noChangeShapeType="1"/>
          </p:cNvSpPr>
          <p:nvPr/>
        </p:nvSpPr>
        <p:spPr bwMode="auto">
          <a:xfrm>
            <a:off x="5884863" y="282575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5" name="Line 425"/>
          <p:cNvSpPr>
            <a:spLocks noChangeShapeType="1"/>
          </p:cNvSpPr>
          <p:nvPr/>
        </p:nvSpPr>
        <p:spPr bwMode="auto">
          <a:xfrm flipV="1">
            <a:off x="5895975" y="2811463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6" name="Line 426"/>
          <p:cNvSpPr>
            <a:spLocks noChangeShapeType="1"/>
          </p:cNvSpPr>
          <p:nvPr/>
        </p:nvSpPr>
        <p:spPr bwMode="auto">
          <a:xfrm>
            <a:off x="5905500" y="282257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7" name="Line 427"/>
          <p:cNvSpPr>
            <a:spLocks noChangeShapeType="1"/>
          </p:cNvSpPr>
          <p:nvPr/>
        </p:nvSpPr>
        <p:spPr bwMode="auto">
          <a:xfrm flipV="1">
            <a:off x="5913438" y="28082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8" name="Line 428"/>
          <p:cNvSpPr>
            <a:spLocks noChangeShapeType="1"/>
          </p:cNvSpPr>
          <p:nvPr/>
        </p:nvSpPr>
        <p:spPr bwMode="auto">
          <a:xfrm>
            <a:off x="5926138" y="28209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9" name="Line 429"/>
          <p:cNvSpPr>
            <a:spLocks noChangeShapeType="1"/>
          </p:cNvSpPr>
          <p:nvPr/>
        </p:nvSpPr>
        <p:spPr bwMode="auto">
          <a:xfrm flipV="1">
            <a:off x="5937250" y="2806700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0" name="Line 430"/>
          <p:cNvSpPr>
            <a:spLocks noChangeShapeType="1"/>
          </p:cNvSpPr>
          <p:nvPr/>
        </p:nvSpPr>
        <p:spPr bwMode="auto">
          <a:xfrm>
            <a:off x="5946775" y="281940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1" name="Line 431"/>
          <p:cNvSpPr>
            <a:spLocks noChangeShapeType="1"/>
          </p:cNvSpPr>
          <p:nvPr/>
        </p:nvSpPr>
        <p:spPr bwMode="auto">
          <a:xfrm flipV="1">
            <a:off x="5956300" y="28051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2" name="Line 432"/>
          <p:cNvSpPr>
            <a:spLocks noChangeShapeType="1"/>
          </p:cNvSpPr>
          <p:nvPr/>
        </p:nvSpPr>
        <p:spPr bwMode="auto">
          <a:xfrm>
            <a:off x="5969000" y="281622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3" name="Line 433"/>
          <p:cNvSpPr>
            <a:spLocks noChangeShapeType="1"/>
          </p:cNvSpPr>
          <p:nvPr/>
        </p:nvSpPr>
        <p:spPr bwMode="auto">
          <a:xfrm flipV="1">
            <a:off x="5976938" y="28019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4" name="Line 434"/>
          <p:cNvSpPr>
            <a:spLocks noChangeShapeType="1"/>
          </p:cNvSpPr>
          <p:nvPr/>
        </p:nvSpPr>
        <p:spPr bwMode="auto">
          <a:xfrm>
            <a:off x="5989638" y="28146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5" name="Line 435"/>
          <p:cNvSpPr>
            <a:spLocks noChangeShapeType="1"/>
          </p:cNvSpPr>
          <p:nvPr/>
        </p:nvSpPr>
        <p:spPr bwMode="auto">
          <a:xfrm flipV="1">
            <a:off x="5997575" y="28003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6" name="Line 436"/>
          <p:cNvSpPr>
            <a:spLocks noChangeShapeType="1"/>
          </p:cNvSpPr>
          <p:nvPr/>
        </p:nvSpPr>
        <p:spPr bwMode="auto">
          <a:xfrm>
            <a:off x="6010275" y="281146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7" name="Line 437"/>
          <p:cNvSpPr>
            <a:spLocks noChangeShapeType="1"/>
          </p:cNvSpPr>
          <p:nvPr/>
        </p:nvSpPr>
        <p:spPr bwMode="auto">
          <a:xfrm flipV="1">
            <a:off x="6019800" y="27971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8" name="Line 438"/>
          <p:cNvSpPr>
            <a:spLocks noChangeShapeType="1"/>
          </p:cNvSpPr>
          <p:nvPr/>
        </p:nvSpPr>
        <p:spPr bwMode="auto">
          <a:xfrm>
            <a:off x="6032500" y="280987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39" name="Line 439"/>
          <p:cNvSpPr>
            <a:spLocks noChangeShapeType="1"/>
          </p:cNvSpPr>
          <p:nvPr/>
        </p:nvSpPr>
        <p:spPr bwMode="auto">
          <a:xfrm>
            <a:off x="6040438" y="280987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0" name="Line 440"/>
          <p:cNvSpPr>
            <a:spLocks noChangeShapeType="1"/>
          </p:cNvSpPr>
          <p:nvPr/>
        </p:nvSpPr>
        <p:spPr bwMode="auto">
          <a:xfrm flipV="1">
            <a:off x="6049963" y="27955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1" name="Line 441"/>
          <p:cNvSpPr>
            <a:spLocks noChangeShapeType="1"/>
          </p:cNvSpPr>
          <p:nvPr/>
        </p:nvSpPr>
        <p:spPr bwMode="auto">
          <a:xfrm>
            <a:off x="6062663" y="28082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2" name="Line 442"/>
          <p:cNvSpPr>
            <a:spLocks noChangeShapeType="1"/>
          </p:cNvSpPr>
          <p:nvPr/>
        </p:nvSpPr>
        <p:spPr bwMode="auto">
          <a:xfrm flipV="1">
            <a:off x="6072188" y="279400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3" name="Line 443"/>
          <p:cNvSpPr>
            <a:spLocks noChangeShapeType="1"/>
          </p:cNvSpPr>
          <p:nvPr/>
        </p:nvSpPr>
        <p:spPr bwMode="auto">
          <a:xfrm>
            <a:off x="6084888" y="280511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4" name="Line 444"/>
          <p:cNvSpPr>
            <a:spLocks noChangeShapeType="1"/>
          </p:cNvSpPr>
          <p:nvPr/>
        </p:nvSpPr>
        <p:spPr bwMode="auto">
          <a:xfrm>
            <a:off x="6092825" y="280511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5" name="Line 445"/>
          <p:cNvSpPr>
            <a:spLocks noChangeShapeType="1"/>
          </p:cNvSpPr>
          <p:nvPr/>
        </p:nvSpPr>
        <p:spPr bwMode="auto">
          <a:xfrm flipV="1">
            <a:off x="6102350" y="27908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6" name="Line 446"/>
          <p:cNvSpPr>
            <a:spLocks noChangeShapeType="1"/>
          </p:cNvSpPr>
          <p:nvPr/>
        </p:nvSpPr>
        <p:spPr bwMode="auto">
          <a:xfrm>
            <a:off x="6115050" y="28035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7" name="Line 447"/>
          <p:cNvSpPr>
            <a:spLocks noChangeShapeType="1"/>
          </p:cNvSpPr>
          <p:nvPr/>
        </p:nvSpPr>
        <p:spPr bwMode="auto">
          <a:xfrm>
            <a:off x="6126163" y="28035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8" name="Line 448"/>
          <p:cNvSpPr>
            <a:spLocks noChangeShapeType="1"/>
          </p:cNvSpPr>
          <p:nvPr/>
        </p:nvSpPr>
        <p:spPr bwMode="auto">
          <a:xfrm flipV="1">
            <a:off x="6135688" y="27892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9" name="Line 449"/>
          <p:cNvSpPr>
            <a:spLocks noChangeShapeType="1"/>
          </p:cNvSpPr>
          <p:nvPr/>
        </p:nvSpPr>
        <p:spPr bwMode="auto">
          <a:xfrm>
            <a:off x="6148388" y="2800350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0" name="Line 450"/>
          <p:cNvSpPr>
            <a:spLocks noChangeShapeType="1"/>
          </p:cNvSpPr>
          <p:nvPr/>
        </p:nvSpPr>
        <p:spPr bwMode="auto">
          <a:xfrm>
            <a:off x="6156325" y="280035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1" name="Line 451"/>
          <p:cNvSpPr>
            <a:spLocks noChangeShapeType="1"/>
          </p:cNvSpPr>
          <p:nvPr/>
        </p:nvSpPr>
        <p:spPr bwMode="auto">
          <a:xfrm flipV="1">
            <a:off x="6165850" y="27860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2" name="Line 452"/>
          <p:cNvSpPr>
            <a:spLocks noChangeShapeType="1"/>
          </p:cNvSpPr>
          <p:nvPr/>
        </p:nvSpPr>
        <p:spPr bwMode="auto">
          <a:xfrm>
            <a:off x="6178550" y="279876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3" name="Line 453"/>
          <p:cNvSpPr>
            <a:spLocks noChangeShapeType="1"/>
          </p:cNvSpPr>
          <p:nvPr/>
        </p:nvSpPr>
        <p:spPr bwMode="auto">
          <a:xfrm>
            <a:off x="6189663" y="279876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4" name="Line 454"/>
          <p:cNvSpPr>
            <a:spLocks noChangeShapeType="1"/>
          </p:cNvSpPr>
          <p:nvPr/>
        </p:nvSpPr>
        <p:spPr bwMode="auto">
          <a:xfrm>
            <a:off x="6200775" y="279876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5" name="Line 455"/>
          <p:cNvSpPr>
            <a:spLocks noChangeShapeType="1"/>
          </p:cNvSpPr>
          <p:nvPr/>
        </p:nvSpPr>
        <p:spPr bwMode="auto">
          <a:xfrm flipV="1">
            <a:off x="6207125" y="2784475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6" name="Line 456"/>
          <p:cNvSpPr>
            <a:spLocks noChangeShapeType="1"/>
          </p:cNvSpPr>
          <p:nvPr/>
        </p:nvSpPr>
        <p:spPr bwMode="auto">
          <a:xfrm>
            <a:off x="3133725" y="5338763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7" name="Line 457"/>
          <p:cNvSpPr>
            <a:spLocks noChangeShapeType="1"/>
          </p:cNvSpPr>
          <p:nvPr/>
        </p:nvSpPr>
        <p:spPr bwMode="auto">
          <a:xfrm flipV="1">
            <a:off x="3140075" y="53244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8" name="Line 458"/>
          <p:cNvSpPr>
            <a:spLocks noChangeShapeType="1"/>
          </p:cNvSpPr>
          <p:nvPr/>
        </p:nvSpPr>
        <p:spPr bwMode="auto">
          <a:xfrm>
            <a:off x="3152775" y="533717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59" name="Line 459"/>
          <p:cNvSpPr>
            <a:spLocks noChangeShapeType="1"/>
          </p:cNvSpPr>
          <p:nvPr/>
        </p:nvSpPr>
        <p:spPr bwMode="auto">
          <a:xfrm>
            <a:off x="3163888" y="533717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0" name="Line 460"/>
          <p:cNvSpPr>
            <a:spLocks noChangeShapeType="1"/>
          </p:cNvSpPr>
          <p:nvPr/>
        </p:nvSpPr>
        <p:spPr bwMode="auto">
          <a:xfrm flipV="1">
            <a:off x="3173413" y="53228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1" name="Line 461"/>
          <p:cNvSpPr>
            <a:spLocks noChangeShapeType="1"/>
          </p:cNvSpPr>
          <p:nvPr/>
        </p:nvSpPr>
        <p:spPr bwMode="auto">
          <a:xfrm>
            <a:off x="3186113" y="5334000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2" name="Line 462"/>
          <p:cNvSpPr>
            <a:spLocks noChangeShapeType="1"/>
          </p:cNvSpPr>
          <p:nvPr/>
        </p:nvSpPr>
        <p:spPr bwMode="auto">
          <a:xfrm flipV="1">
            <a:off x="3195638" y="5319713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3" name="Line 463"/>
          <p:cNvSpPr>
            <a:spLocks noChangeShapeType="1"/>
          </p:cNvSpPr>
          <p:nvPr/>
        </p:nvSpPr>
        <p:spPr bwMode="auto">
          <a:xfrm>
            <a:off x="3205163" y="533241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4" name="Line 464"/>
          <p:cNvSpPr>
            <a:spLocks noChangeShapeType="1"/>
          </p:cNvSpPr>
          <p:nvPr/>
        </p:nvSpPr>
        <p:spPr bwMode="auto">
          <a:xfrm flipV="1">
            <a:off x="3214688" y="53181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5" name="Line 465"/>
          <p:cNvSpPr>
            <a:spLocks noChangeShapeType="1"/>
          </p:cNvSpPr>
          <p:nvPr/>
        </p:nvSpPr>
        <p:spPr bwMode="auto">
          <a:xfrm>
            <a:off x="3227388" y="53308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6" name="Line 466"/>
          <p:cNvSpPr>
            <a:spLocks noChangeShapeType="1"/>
          </p:cNvSpPr>
          <p:nvPr/>
        </p:nvSpPr>
        <p:spPr bwMode="auto">
          <a:xfrm flipV="1">
            <a:off x="3238500" y="5316538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7" name="Line 467"/>
          <p:cNvSpPr>
            <a:spLocks noChangeShapeType="1"/>
          </p:cNvSpPr>
          <p:nvPr/>
        </p:nvSpPr>
        <p:spPr bwMode="auto">
          <a:xfrm>
            <a:off x="3248025" y="532765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8" name="Line 468"/>
          <p:cNvSpPr>
            <a:spLocks noChangeShapeType="1"/>
          </p:cNvSpPr>
          <p:nvPr/>
        </p:nvSpPr>
        <p:spPr bwMode="auto">
          <a:xfrm flipV="1">
            <a:off x="3255963" y="53133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69" name="Line 469"/>
          <p:cNvSpPr>
            <a:spLocks noChangeShapeType="1"/>
          </p:cNvSpPr>
          <p:nvPr/>
        </p:nvSpPr>
        <p:spPr bwMode="auto">
          <a:xfrm flipV="1">
            <a:off x="3267075" y="53117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0" name="Line 470"/>
          <p:cNvSpPr>
            <a:spLocks noChangeShapeType="1"/>
          </p:cNvSpPr>
          <p:nvPr/>
        </p:nvSpPr>
        <p:spPr bwMode="auto">
          <a:xfrm>
            <a:off x="3279775" y="5324475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1" name="Line 471"/>
          <p:cNvSpPr>
            <a:spLocks noChangeShapeType="1"/>
          </p:cNvSpPr>
          <p:nvPr/>
        </p:nvSpPr>
        <p:spPr bwMode="auto">
          <a:xfrm flipV="1">
            <a:off x="3287713" y="531018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2" name="Line 472"/>
          <p:cNvSpPr>
            <a:spLocks noChangeShapeType="1"/>
          </p:cNvSpPr>
          <p:nvPr/>
        </p:nvSpPr>
        <p:spPr bwMode="auto">
          <a:xfrm flipV="1">
            <a:off x="3298825" y="530701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3" name="Line 473"/>
          <p:cNvSpPr>
            <a:spLocks noChangeShapeType="1"/>
          </p:cNvSpPr>
          <p:nvPr/>
        </p:nvSpPr>
        <p:spPr bwMode="auto">
          <a:xfrm>
            <a:off x="3311525" y="5319713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4" name="Line 474"/>
          <p:cNvSpPr>
            <a:spLocks noChangeShapeType="1"/>
          </p:cNvSpPr>
          <p:nvPr/>
        </p:nvSpPr>
        <p:spPr bwMode="auto">
          <a:xfrm flipV="1">
            <a:off x="3319463" y="530542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5" name="Line 475"/>
          <p:cNvSpPr>
            <a:spLocks noChangeShapeType="1"/>
          </p:cNvSpPr>
          <p:nvPr/>
        </p:nvSpPr>
        <p:spPr bwMode="auto">
          <a:xfrm flipV="1">
            <a:off x="3332163" y="530225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6" name="Line 476"/>
          <p:cNvSpPr>
            <a:spLocks noChangeShapeType="1"/>
          </p:cNvSpPr>
          <p:nvPr/>
        </p:nvSpPr>
        <p:spPr bwMode="auto">
          <a:xfrm>
            <a:off x="3341688" y="5314950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7" name="Line 477"/>
          <p:cNvSpPr>
            <a:spLocks noChangeShapeType="1"/>
          </p:cNvSpPr>
          <p:nvPr/>
        </p:nvSpPr>
        <p:spPr bwMode="auto">
          <a:xfrm flipV="1">
            <a:off x="3351213" y="53006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8" name="Line 478"/>
          <p:cNvSpPr>
            <a:spLocks noChangeShapeType="1"/>
          </p:cNvSpPr>
          <p:nvPr/>
        </p:nvSpPr>
        <p:spPr bwMode="auto">
          <a:xfrm flipV="1">
            <a:off x="3363913" y="5299075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79" name="Line 479"/>
          <p:cNvSpPr>
            <a:spLocks noChangeShapeType="1"/>
          </p:cNvSpPr>
          <p:nvPr/>
        </p:nvSpPr>
        <p:spPr bwMode="auto">
          <a:xfrm flipV="1">
            <a:off x="3373438" y="5295900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0" name="Line 480"/>
          <p:cNvSpPr>
            <a:spLocks noChangeShapeType="1"/>
          </p:cNvSpPr>
          <p:nvPr/>
        </p:nvSpPr>
        <p:spPr bwMode="auto">
          <a:xfrm flipV="1">
            <a:off x="3381375" y="52943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1" name="Line 481"/>
          <p:cNvSpPr>
            <a:spLocks noChangeShapeType="1"/>
          </p:cNvSpPr>
          <p:nvPr/>
        </p:nvSpPr>
        <p:spPr bwMode="auto">
          <a:xfrm>
            <a:off x="3394075" y="53054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2" name="Line 482"/>
          <p:cNvSpPr>
            <a:spLocks noChangeShapeType="1"/>
          </p:cNvSpPr>
          <p:nvPr/>
        </p:nvSpPr>
        <p:spPr bwMode="auto">
          <a:xfrm flipV="1">
            <a:off x="3403600" y="52911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3" name="Line 483"/>
          <p:cNvSpPr>
            <a:spLocks noChangeShapeType="1"/>
          </p:cNvSpPr>
          <p:nvPr/>
        </p:nvSpPr>
        <p:spPr bwMode="auto">
          <a:xfrm flipV="1">
            <a:off x="3414713" y="528955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4" name="Line 484"/>
          <p:cNvSpPr>
            <a:spLocks noChangeShapeType="1"/>
          </p:cNvSpPr>
          <p:nvPr/>
        </p:nvSpPr>
        <p:spPr bwMode="auto">
          <a:xfrm flipV="1">
            <a:off x="3425825" y="5287963"/>
            <a:ext cx="63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5" name="Line 485"/>
          <p:cNvSpPr>
            <a:spLocks noChangeShapeType="1"/>
          </p:cNvSpPr>
          <p:nvPr/>
        </p:nvSpPr>
        <p:spPr bwMode="auto">
          <a:xfrm flipV="1">
            <a:off x="3433763" y="52847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6" name="Line 486"/>
          <p:cNvSpPr>
            <a:spLocks noChangeShapeType="1"/>
          </p:cNvSpPr>
          <p:nvPr/>
        </p:nvSpPr>
        <p:spPr bwMode="auto">
          <a:xfrm flipV="1">
            <a:off x="3444875" y="52832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7" name="Line 487"/>
          <p:cNvSpPr>
            <a:spLocks noChangeShapeType="1"/>
          </p:cNvSpPr>
          <p:nvPr/>
        </p:nvSpPr>
        <p:spPr bwMode="auto">
          <a:xfrm flipV="1">
            <a:off x="3455988" y="52816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8" name="Line 488"/>
          <p:cNvSpPr>
            <a:spLocks noChangeShapeType="1"/>
          </p:cNvSpPr>
          <p:nvPr/>
        </p:nvSpPr>
        <p:spPr bwMode="auto">
          <a:xfrm flipV="1">
            <a:off x="3467100" y="52784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89" name="Line 489"/>
          <p:cNvSpPr>
            <a:spLocks noChangeShapeType="1"/>
          </p:cNvSpPr>
          <p:nvPr/>
        </p:nvSpPr>
        <p:spPr bwMode="auto">
          <a:xfrm flipV="1">
            <a:off x="3478213" y="527685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0" name="Line 490"/>
          <p:cNvSpPr>
            <a:spLocks noChangeShapeType="1"/>
          </p:cNvSpPr>
          <p:nvPr/>
        </p:nvSpPr>
        <p:spPr bwMode="auto">
          <a:xfrm flipV="1">
            <a:off x="3489325" y="527367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1" name="Line 491"/>
          <p:cNvSpPr>
            <a:spLocks noChangeShapeType="1"/>
          </p:cNvSpPr>
          <p:nvPr/>
        </p:nvSpPr>
        <p:spPr bwMode="auto">
          <a:xfrm flipV="1">
            <a:off x="3497263" y="52689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2" name="Line 492"/>
          <p:cNvSpPr>
            <a:spLocks noChangeShapeType="1"/>
          </p:cNvSpPr>
          <p:nvPr/>
        </p:nvSpPr>
        <p:spPr bwMode="auto">
          <a:xfrm flipV="1">
            <a:off x="3508375" y="52673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3" name="Line 493"/>
          <p:cNvSpPr>
            <a:spLocks noChangeShapeType="1"/>
          </p:cNvSpPr>
          <p:nvPr/>
        </p:nvSpPr>
        <p:spPr bwMode="auto">
          <a:xfrm flipV="1">
            <a:off x="3519488" y="52657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4" name="Line 494"/>
          <p:cNvSpPr>
            <a:spLocks noChangeShapeType="1"/>
          </p:cNvSpPr>
          <p:nvPr/>
        </p:nvSpPr>
        <p:spPr bwMode="auto">
          <a:xfrm flipV="1">
            <a:off x="3530600" y="5262563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5" name="Line 495"/>
          <p:cNvSpPr>
            <a:spLocks noChangeShapeType="1"/>
          </p:cNvSpPr>
          <p:nvPr/>
        </p:nvSpPr>
        <p:spPr bwMode="auto">
          <a:xfrm flipV="1">
            <a:off x="3541713" y="526097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6" name="Line 496"/>
          <p:cNvSpPr>
            <a:spLocks noChangeShapeType="1"/>
          </p:cNvSpPr>
          <p:nvPr/>
        </p:nvSpPr>
        <p:spPr bwMode="auto">
          <a:xfrm flipV="1">
            <a:off x="3549650" y="52562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7" name="Line 497"/>
          <p:cNvSpPr>
            <a:spLocks noChangeShapeType="1"/>
          </p:cNvSpPr>
          <p:nvPr/>
        </p:nvSpPr>
        <p:spPr bwMode="auto">
          <a:xfrm flipV="1">
            <a:off x="3560763" y="52546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8" name="Line 498"/>
          <p:cNvSpPr>
            <a:spLocks noChangeShapeType="1"/>
          </p:cNvSpPr>
          <p:nvPr/>
        </p:nvSpPr>
        <p:spPr bwMode="auto">
          <a:xfrm flipV="1">
            <a:off x="3571875" y="52498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99" name="Line 499"/>
          <p:cNvSpPr>
            <a:spLocks noChangeShapeType="1"/>
          </p:cNvSpPr>
          <p:nvPr/>
        </p:nvSpPr>
        <p:spPr bwMode="auto">
          <a:xfrm flipV="1">
            <a:off x="3582988" y="524827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0" name="Line 500"/>
          <p:cNvSpPr>
            <a:spLocks noChangeShapeType="1"/>
          </p:cNvSpPr>
          <p:nvPr/>
        </p:nvSpPr>
        <p:spPr bwMode="auto">
          <a:xfrm flipV="1">
            <a:off x="3595688" y="5245100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1" name="Line 501"/>
          <p:cNvSpPr>
            <a:spLocks noChangeShapeType="1"/>
          </p:cNvSpPr>
          <p:nvPr/>
        </p:nvSpPr>
        <p:spPr bwMode="auto">
          <a:xfrm flipV="1">
            <a:off x="3605213" y="5241925"/>
            <a:ext cx="793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2" name="Line 502"/>
          <p:cNvSpPr>
            <a:spLocks noChangeShapeType="1"/>
          </p:cNvSpPr>
          <p:nvPr/>
        </p:nvSpPr>
        <p:spPr bwMode="auto">
          <a:xfrm flipV="1">
            <a:off x="3613150" y="52355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3" name="Line 503"/>
          <p:cNvSpPr>
            <a:spLocks noChangeShapeType="1"/>
          </p:cNvSpPr>
          <p:nvPr/>
        </p:nvSpPr>
        <p:spPr bwMode="auto">
          <a:xfrm flipV="1">
            <a:off x="3624263" y="523398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4" name="Line 504"/>
          <p:cNvSpPr>
            <a:spLocks noChangeShapeType="1"/>
          </p:cNvSpPr>
          <p:nvPr/>
        </p:nvSpPr>
        <p:spPr bwMode="auto">
          <a:xfrm flipV="1">
            <a:off x="3636963" y="5229225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5" name="Line 505"/>
          <p:cNvSpPr>
            <a:spLocks noChangeShapeType="1"/>
          </p:cNvSpPr>
          <p:nvPr/>
        </p:nvSpPr>
        <p:spPr bwMode="auto">
          <a:xfrm flipV="1">
            <a:off x="3644900" y="52276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6" name="Line 506"/>
          <p:cNvSpPr>
            <a:spLocks noChangeShapeType="1"/>
          </p:cNvSpPr>
          <p:nvPr/>
        </p:nvSpPr>
        <p:spPr bwMode="auto">
          <a:xfrm flipV="1">
            <a:off x="3656013" y="52244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7" name="Line 507"/>
          <p:cNvSpPr>
            <a:spLocks noChangeShapeType="1"/>
          </p:cNvSpPr>
          <p:nvPr/>
        </p:nvSpPr>
        <p:spPr bwMode="auto">
          <a:xfrm flipV="1">
            <a:off x="3668713" y="5218113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8" name="Line 508"/>
          <p:cNvSpPr>
            <a:spLocks noChangeShapeType="1"/>
          </p:cNvSpPr>
          <p:nvPr/>
        </p:nvSpPr>
        <p:spPr bwMode="auto">
          <a:xfrm flipV="1">
            <a:off x="3676650" y="521652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09" name="Line 509"/>
          <p:cNvSpPr>
            <a:spLocks noChangeShapeType="1"/>
          </p:cNvSpPr>
          <p:nvPr/>
        </p:nvSpPr>
        <p:spPr bwMode="auto">
          <a:xfrm flipV="1">
            <a:off x="3689350" y="5210175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0" name="Line 510"/>
          <p:cNvSpPr>
            <a:spLocks noChangeShapeType="1"/>
          </p:cNvSpPr>
          <p:nvPr/>
        </p:nvSpPr>
        <p:spPr bwMode="auto">
          <a:xfrm flipV="1">
            <a:off x="3697288" y="52054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1" name="Line 511"/>
          <p:cNvSpPr>
            <a:spLocks noChangeShapeType="1"/>
          </p:cNvSpPr>
          <p:nvPr/>
        </p:nvSpPr>
        <p:spPr bwMode="auto">
          <a:xfrm flipV="1">
            <a:off x="3708400" y="520065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" name="Line 512"/>
          <p:cNvSpPr>
            <a:spLocks noChangeShapeType="1"/>
          </p:cNvSpPr>
          <p:nvPr/>
        </p:nvSpPr>
        <p:spPr bwMode="auto">
          <a:xfrm flipV="1">
            <a:off x="3721100" y="5199063"/>
            <a:ext cx="79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" name="Line 513"/>
          <p:cNvSpPr>
            <a:spLocks noChangeShapeType="1"/>
          </p:cNvSpPr>
          <p:nvPr/>
        </p:nvSpPr>
        <p:spPr bwMode="auto">
          <a:xfrm flipV="1">
            <a:off x="3730625" y="519271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4" name="Line 514"/>
          <p:cNvSpPr>
            <a:spLocks noChangeShapeType="1"/>
          </p:cNvSpPr>
          <p:nvPr/>
        </p:nvSpPr>
        <p:spPr bwMode="auto">
          <a:xfrm flipV="1">
            <a:off x="3738563" y="518795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" name="Line 515"/>
          <p:cNvSpPr>
            <a:spLocks noChangeShapeType="1"/>
          </p:cNvSpPr>
          <p:nvPr/>
        </p:nvSpPr>
        <p:spPr bwMode="auto">
          <a:xfrm flipV="1">
            <a:off x="3749675" y="518160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6" name="Line 516"/>
          <p:cNvSpPr>
            <a:spLocks noChangeShapeType="1"/>
          </p:cNvSpPr>
          <p:nvPr/>
        </p:nvSpPr>
        <p:spPr bwMode="auto">
          <a:xfrm flipV="1">
            <a:off x="3760788" y="51768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7" name="Line 517"/>
          <p:cNvSpPr>
            <a:spLocks noChangeShapeType="1"/>
          </p:cNvSpPr>
          <p:nvPr/>
        </p:nvSpPr>
        <p:spPr bwMode="auto">
          <a:xfrm flipV="1">
            <a:off x="3771900" y="51720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8" name="Line 518"/>
          <p:cNvSpPr>
            <a:spLocks noChangeShapeType="1"/>
          </p:cNvSpPr>
          <p:nvPr/>
        </p:nvSpPr>
        <p:spPr bwMode="auto">
          <a:xfrm flipV="1">
            <a:off x="3783013" y="516572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9" name="Line 519"/>
          <p:cNvSpPr>
            <a:spLocks noChangeShapeType="1"/>
          </p:cNvSpPr>
          <p:nvPr/>
        </p:nvSpPr>
        <p:spPr bwMode="auto">
          <a:xfrm flipV="1">
            <a:off x="3790950" y="5160963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0" name="Line 520"/>
          <p:cNvSpPr>
            <a:spLocks noChangeShapeType="1"/>
          </p:cNvSpPr>
          <p:nvPr/>
        </p:nvSpPr>
        <p:spPr bwMode="auto">
          <a:xfrm flipV="1">
            <a:off x="3802063" y="51546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1" name="Line 521"/>
          <p:cNvSpPr>
            <a:spLocks noChangeShapeType="1"/>
          </p:cNvSpPr>
          <p:nvPr/>
        </p:nvSpPr>
        <p:spPr bwMode="auto">
          <a:xfrm flipV="1">
            <a:off x="3813175" y="514985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2" name="Line 522"/>
          <p:cNvSpPr>
            <a:spLocks noChangeShapeType="1"/>
          </p:cNvSpPr>
          <p:nvPr/>
        </p:nvSpPr>
        <p:spPr bwMode="auto">
          <a:xfrm flipV="1">
            <a:off x="3824288" y="51435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3" name="Line 523"/>
          <p:cNvSpPr>
            <a:spLocks noChangeShapeType="1"/>
          </p:cNvSpPr>
          <p:nvPr/>
        </p:nvSpPr>
        <p:spPr bwMode="auto">
          <a:xfrm flipV="1">
            <a:off x="3835400" y="5137150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4" name="Line 524"/>
          <p:cNvSpPr>
            <a:spLocks noChangeShapeType="1"/>
          </p:cNvSpPr>
          <p:nvPr/>
        </p:nvSpPr>
        <p:spPr bwMode="auto">
          <a:xfrm flipV="1">
            <a:off x="3843338" y="51323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5" name="Line 525"/>
          <p:cNvSpPr>
            <a:spLocks noChangeShapeType="1"/>
          </p:cNvSpPr>
          <p:nvPr/>
        </p:nvSpPr>
        <p:spPr bwMode="auto">
          <a:xfrm flipV="1">
            <a:off x="3854450" y="512603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6" name="Line 526"/>
          <p:cNvSpPr>
            <a:spLocks noChangeShapeType="1"/>
          </p:cNvSpPr>
          <p:nvPr/>
        </p:nvSpPr>
        <p:spPr bwMode="auto">
          <a:xfrm flipV="1">
            <a:off x="3865563" y="51196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7" name="Line 527"/>
          <p:cNvSpPr>
            <a:spLocks noChangeShapeType="1"/>
          </p:cNvSpPr>
          <p:nvPr/>
        </p:nvSpPr>
        <p:spPr bwMode="auto">
          <a:xfrm flipV="1">
            <a:off x="3876675" y="511333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8" name="Line 528"/>
          <p:cNvSpPr>
            <a:spLocks noChangeShapeType="1"/>
          </p:cNvSpPr>
          <p:nvPr/>
        </p:nvSpPr>
        <p:spPr bwMode="auto">
          <a:xfrm flipV="1">
            <a:off x="3887788" y="510381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9" name="Line 529"/>
          <p:cNvSpPr>
            <a:spLocks noChangeShapeType="1"/>
          </p:cNvSpPr>
          <p:nvPr/>
        </p:nvSpPr>
        <p:spPr bwMode="auto">
          <a:xfrm flipV="1">
            <a:off x="3898900" y="5097463"/>
            <a:ext cx="635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0" name="Line 530"/>
          <p:cNvSpPr>
            <a:spLocks noChangeShapeType="1"/>
          </p:cNvSpPr>
          <p:nvPr/>
        </p:nvSpPr>
        <p:spPr bwMode="auto">
          <a:xfrm flipV="1">
            <a:off x="3906838" y="5091113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1" name="Line 531"/>
          <p:cNvSpPr>
            <a:spLocks noChangeShapeType="1"/>
          </p:cNvSpPr>
          <p:nvPr/>
        </p:nvSpPr>
        <p:spPr bwMode="auto">
          <a:xfrm flipV="1">
            <a:off x="3917950" y="508158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2" name="Line 532"/>
          <p:cNvSpPr>
            <a:spLocks noChangeShapeType="1"/>
          </p:cNvSpPr>
          <p:nvPr/>
        </p:nvSpPr>
        <p:spPr bwMode="auto">
          <a:xfrm flipV="1">
            <a:off x="3929063" y="507523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3" name="Line 533"/>
          <p:cNvSpPr>
            <a:spLocks noChangeShapeType="1"/>
          </p:cNvSpPr>
          <p:nvPr/>
        </p:nvSpPr>
        <p:spPr bwMode="auto">
          <a:xfrm flipV="1">
            <a:off x="3940175" y="506571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4" name="Line 534"/>
          <p:cNvSpPr>
            <a:spLocks noChangeShapeType="1"/>
          </p:cNvSpPr>
          <p:nvPr/>
        </p:nvSpPr>
        <p:spPr bwMode="auto">
          <a:xfrm flipV="1">
            <a:off x="3952875" y="5057775"/>
            <a:ext cx="79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5" name="Line 535"/>
          <p:cNvSpPr>
            <a:spLocks noChangeShapeType="1"/>
          </p:cNvSpPr>
          <p:nvPr/>
        </p:nvSpPr>
        <p:spPr bwMode="auto">
          <a:xfrm flipV="1">
            <a:off x="3962400" y="5051425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6" name="Line 536"/>
          <p:cNvSpPr>
            <a:spLocks noChangeShapeType="1"/>
          </p:cNvSpPr>
          <p:nvPr/>
        </p:nvSpPr>
        <p:spPr bwMode="auto">
          <a:xfrm flipV="1">
            <a:off x="3970338" y="504190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7" name="Line 537"/>
          <p:cNvSpPr>
            <a:spLocks noChangeShapeType="1"/>
          </p:cNvSpPr>
          <p:nvPr/>
        </p:nvSpPr>
        <p:spPr bwMode="auto">
          <a:xfrm flipV="1">
            <a:off x="3981450" y="5032375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8" name="Line 538"/>
          <p:cNvSpPr>
            <a:spLocks noChangeShapeType="1"/>
          </p:cNvSpPr>
          <p:nvPr/>
        </p:nvSpPr>
        <p:spPr bwMode="auto">
          <a:xfrm flipV="1">
            <a:off x="3992563" y="502443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39" name="Line 539"/>
          <p:cNvSpPr>
            <a:spLocks noChangeShapeType="1"/>
          </p:cNvSpPr>
          <p:nvPr/>
        </p:nvSpPr>
        <p:spPr bwMode="auto">
          <a:xfrm flipV="1">
            <a:off x="4005263" y="501173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0" name="Line 540"/>
          <p:cNvSpPr>
            <a:spLocks noChangeShapeType="1"/>
          </p:cNvSpPr>
          <p:nvPr/>
        </p:nvSpPr>
        <p:spPr bwMode="auto">
          <a:xfrm flipV="1">
            <a:off x="4014788" y="50038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1" name="Line 541"/>
          <p:cNvSpPr>
            <a:spLocks noChangeShapeType="1"/>
          </p:cNvSpPr>
          <p:nvPr/>
        </p:nvSpPr>
        <p:spPr bwMode="auto">
          <a:xfrm flipV="1">
            <a:off x="4022725" y="49958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2" name="Line 542"/>
          <p:cNvSpPr>
            <a:spLocks noChangeShapeType="1"/>
          </p:cNvSpPr>
          <p:nvPr/>
        </p:nvSpPr>
        <p:spPr bwMode="auto">
          <a:xfrm flipV="1">
            <a:off x="4033838" y="498316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3" name="Line 543"/>
          <p:cNvSpPr>
            <a:spLocks noChangeShapeType="1"/>
          </p:cNvSpPr>
          <p:nvPr/>
        </p:nvSpPr>
        <p:spPr bwMode="auto">
          <a:xfrm flipV="1">
            <a:off x="4046538" y="4975225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4" name="Line 544"/>
          <p:cNvSpPr>
            <a:spLocks noChangeShapeType="1"/>
          </p:cNvSpPr>
          <p:nvPr/>
        </p:nvSpPr>
        <p:spPr bwMode="auto">
          <a:xfrm flipV="1">
            <a:off x="4054475" y="496411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5" name="Line 545"/>
          <p:cNvSpPr>
            <a:spLocks noChangeShapeType="1"/>
          </p:cNvSpPr>
          <p:nvPr/>
        </p:nvSpPr>
        <p:spPr bwMode="auto">
          <a:xfrm flipV="1">
            <a:off x="4065588" y="495300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6" name="Line 546"/>
          <p:cNvSpPr>
            <a:spLocks noChangeShapeType="1"/>
          </p:cNvSpPr>
          <p:nvPr/>
        </p:nvSpPr>
        <p:spPr bwMode="auto">
          <a:xfrm flipV="1">
            <a:off x="4078288" y="4941888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7" name="Line 547"/>
          <p:cNvSpPr>
            <a:spLocks noChangeShapeType="1"/>
          </p:cNvSpPr>
          <p:nvPr/>
        </p:nvSpPr>
        <p:spPr bwMode="auto">
          <a:xfrm flipV="1">
            <a:off x="4086225" y="493077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8" name="Line 548"/>
          <p:cNvSpPr>
            <a:spLocks noChangeShapeType="1"/>
          </p:cNvSpPr>
          <p:nvPr/>
        </p:nvSpPr>
        <p:spPr bwMode="auto">
          <a:xfrm flipV="1">
            <a:off x="4098925" y="4919663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49" name="Line 549"/>
          <p:cNvSpPr>
            <a:spLocks noChangeShapeType="1"/>
          </p:cNvSpPr>
          <p:nvPr/>
        </p:nvSpPr>
        <p:spPr bwMode="auto">
          <a:xfrm flipV="1">
            <a:off x="4106863" y="490855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0" name="Line 550"/>
          <p:cNvSpPr>
            <a:spLocks noChangeShapeType="1"/>
          </p:cNvSpPr>
          <p:nvPr/>
        </p:nvSpPr>
        <p:spPr bwMode="auto">
          <a:xfrm flipV="1">
            <a:off x="4117975" y="48974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1" name="Line 551"/>
          <p:cNvSpPr>
            <a:spLocks noChangeShapeType="1"/>
          </p:cNvSpPr>
          <p:nvPr/>
        </p:nvSpPr>
        <p:spPr bwMode="auto">
          <a:xfrm flipV="1">
            <a:off x="4129088" y="488473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2" name="Line 552"/>
          <p:cNvSpPr>
            <a:spLocks noChangeShapeType="1"/>
          </p:cNvSpPr>
          <p:nvPr/>
        </p:nvSpPr>
        <p:spPr bwMode="auto">
          <a:xfrm flipV="1">
            <a:off x="4140200" y="4873625"/>
            <a:ext cx="63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3" name="Line 553"/>
          <p:cNvSpPr>
            <a:spLocks noChangeShapeType="1"/>
          </p:cNvSpPr>
          <p:nvPr/>
        </p:nvSpPr>
        <p:spPr bwMode="auto">
          <a:xfrm flipV="1">
            <a:off x="4148138" y="486092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4" name="Line 554"/>
          <p:cNvSpPr>
            <a:spLocks noChangeShapeType="1"/>
          </p:cNvSpPr>
          <p:nvPr/>
        </p:nvSpPr>
        <p:spPr bwMode="auto">
          <a:xfrm flipV="1">
            <a:off x="4159250" y="484663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5" name="Line 555"/>
          <p:cNvSpPr>
            <a:spLocks noChangeShapeType="1"/>
          </p:cNvSpPr>
          <p:nvPr/>
        </p:nvSpPr>
        <p:spPr bwMode="auto">
          <a:xfrm flipV="1">
            <a:off x="4170363" y="483552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6" name="Line 556"/>
          <p:cNvSpPr>
            <a:spLocks noChangeShapeType="1"/>
          </p:cNvSpPr>
          <p:nvPr/>
        </p:nvSpPr>
        <p:spPr bwMode="auto">
          <a:xfrm flipV="1">
            <a:off x="4181475" y="4822825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7" name="Line 557"/>
          <p:cNvSpPr>
            <a:spLocks noChangeShapeType="1"/>
          </p:cNvSpPr>
          <p:nvPr/>
        </p:nvSpPr>
        <p:spPr bwMode="auto">
          <a:xfrm flipV="1">
            <a:off x="4192588" y="4810125"/>
            <a:ext cx="63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8" name="Line 558"/>
          <p:cNvSpPr>
            <a:spLocks noChangeShapeType="1"/>
          </p:cNvSpPr>
          <p:nvPr/>
        </p:nvSpPr>
        <p:spPr bwMode="auto">
          <a:xfrm flipV="1">
            <a:off x="4200525" y="479425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59" name="Line 559"/>
          <p:cNvSpPr>
            <a:spLocks noChangeShapeType="1"/>
          </p:cNvSpPr>
          <p:nvPr/>
        </p:nvSpPr>
        <p:spPr bwMode="auto">
          <a:xfrm flipV="1">
            <a:off x="4211638" y="47799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0" name="Line 560"/>
          <p:cNvSpPr>
            <a:spLocks noChangeShapeType="1"/>
          </p:cNvSpPr>
          <p:nvPr/>
        </p:nvSpPr>
        <p:spPr bwMode="auto">
          <a:xfrm flipV="1">
            <a:off x="4222750" y="47656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1" name="Line 561"/>
          <p:cNvSpPr>
            <a:spLocks noChangeShapeType="1"/>
          </p:cNvSpPr>
          <p:nvPr/>
        </p:nvSpPr>
        <p:spPr bwMode="auto">
          <a:xfrm flipV="1">
            <a:off x="4233863" y="4751388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2" name="Line 562"/>
          <p:cNvSpPr>
            <a:spLocks noChangeShapeType="1"/>
          </p:cNvSpPr>
          <p:nvPr/>
        </p:nvSpPr>
        <p:spPr bwMode="auto">
          <a:xfrm flipV="1">
            <a:off x="4244975" y="473710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3" name="Line 563"/>
          <p:cNvSpPr>
            <a:spLocks noChangeShapeType="1"/>
          </p:cNvSpPr>
          <p:nvPr/>
        </p:nvSpPr>
        <p:spPr bwMode="auto">
          <a:xfrm flipV="1">
            <a:off x="4256088" y="4722813"/>
            <a:ext cx="63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4" name="Line 564"/>
          <p:cNvSpPr>
            <a:spLocks noChangeShapeType="1"/>
          </p:cNvSpPr>
          <p:nvPr/>
        </p:nvSpPr>
        <p:spPr bwMode="auto">
          <a:xfrm flipV="1">
            <a:off x="4264025" y="47085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5" name="Line 565"/>
          <p:cNvSpPr>
            <a:spLocks noChangeShapeType="1"/>
          </p:cNvSpPr>
          <p:nvPr/>
        </p:nvSpPr>
        <p:spPr bwMode="auto">
          <a:xfrm flipV="1">
            <a:off x="4275138" y="46926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6" name="Line 566"/>
          <p:cNvSpPr>
            <a:spLocks noChangeShapeType="1"/>
          </p:cNvSpPr>
          <p:nvPr/>
        </p:nvSpPr>
        <p:spPr bwMode="auto">
          <a:xfrm flipV="1">
            <a:off x="4286250" y="467677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7" name="Line 567"/>
          <p:cNvSpPr>
            <a:spLocks noChangeShapeType="1"/>
          </p:cNvSpPr>
          <p:nvPr/>
        </p:nvSpPr>
        <p:spPr bwMode="auto">
          <a:xfrm flipV="1">
            <a:off x="4297363" y="466248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8" name="Line 568"/>
          <p:cNvSpPr>
            <a:spLocks noChangeShapeType="1"/>
          </p:cNvSpPr>
          <p:nvPr/>
        </p:nvSpPr>
        <p:spPr bwMode="auto">
          <a:xfrm flipV="1">
            <a:off x="4308475" y="4643438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69" name="Line 569"/>
          <p:cNvSpPr>
            <a:spLocks noChangeShapeType="1"/>
          </p:cNvSpPr>
          <p:nvPr/>
        </p:nvSpPr>
        <p:spPr bwMode="auto">
          <a:xfrm flipV="1">
            <a:off x="4316413" y="46291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0" name="Line 570"/>
          <p:cNvSpPr>
            <a:spLocks noChangeShapeType="1"/>
          </p:cNvSpPr>
          <p:nvPr/>
        </p:nvSpPr>
        <p:spPr bwMode="auto">
          <a:xfrm flipV="1">
            <a:off x="4327525" y="4610100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1" name="Line 571"/>
          <p:cNvSpPr>
            <a:spLocks noChangeShapeType="1"/>
          </p:cNvSpPr>
          <p:nvPr/>
        </p:nvSpPr>
        <p:spPr bwMode="auto">
          <a:xfrm flipV="1">
            <a:off x="4338638" y="45958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2" name="Line 572"/>
          <p:cNvSpPr>
            <a:spLocks noChangeShapeType="1"/>
          </p:cNvSpPr>
          <p:nvPr/>
        </p:nvSpPr>
        <p:spPr bwMode="auto">
          <a:xfrm flipV="1">
            <a:off x="4349750" y="457676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3" name="Line 573"/>
          <p:cNvSpPr>
            <a:spLocks noChangeShapeType="1"/>
          </p:cNvSpPr>
          <p:nvPr/>
        </p:nvSpPr>
        <p:spPr bwMode="auto">
          <a:xfrm flipV="1">
            <a:off x="4362450" y="4559300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4" name="Line 574"/>
          <p:cNvSpPr>
            <a:spLocks noChangeShapeType="1"/>
          </p:cNvSpPr>
          <p:nvPr/>
        </p:nvSpPr>
        <p:spPr bwMode="auto">
          <a:xfrm flipV="1">
            <a:off x="4371975" y="4541838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5" name="Line 575"/>
          <p:cNvSpPr>
            <a:spLocks noChangeShapeType="1"/>
          </p:cNvSpPr>
          <p:nvPr/>
        </p:nvSpPr>
        <p:spPr bwMode="auto">
          <a:xfrm flipV="1">
            <a:off x="4379913" y="4524375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6" name="Line 576"/>
          <p:cNvSpPr>
            <a:spLocks noChangeShapeType="1"/>
          </p:cNvSpPr>
          <p:nvPr/>
        </p:nvSpPr>
        <p:spPr bwMode="auto">
          <a:xfrm flipV="1">
            <a:off x="4391025" y="450691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7" name="Line 577"/>
          <p:cNvSpPr>
            <a:spLocks noChangeShapeType="1"/>
          </p:cNvSpPr>
          <p:nvPr/>
        </p:nvSpPr>
        <p:spPr bwMode="auto">
          <a:xfrm flipV="1">
            <a:off x="4403725" y="4489450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8" name="Line 578"/>
          <p:cNvSpPr>
            <a:spLocks noChangeShapeType="1"/>
          </p:cNvSpPr>
          <p:nvPr/>
        </p:nvSpPr>
        <p:spPr bwMode="auto">
          <a:xfrm flipV="1">
            <a:off x="4411663" y="4468813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9" name="Line 579"/>
          <p:cNvSpPr>
            <a:spLocks noChangeShapeType="1"/>
          </p:cNvSpPr>
          <p:nvPr/>
        </p:nvSpPr>
        <p:spPr bwMode="auto">
          <a:xfrm flipV="1">
            <a:off x="4422775" y="4451350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0" name="Line 580"/>
          <p:cNvSpPr>
            <a:spLocks noChangeShapeType="1"/>
          </p:cNvSpPr>
          <p:nvPr/>
        </p:nvSpPr>
        <p:spPr bwMode="auto">
          <a:xfrm flipV="1">
            <a:off x="4435475" y="4433888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1" name="Line 581"/>
          <p:cNvSpPr>
            <a:spLocks noChangeShapeType="1"/>
          </p:cNvSpPr>
          <p:nvPr/>
        </p:nvSpPr>
        <p:spPr bwMode="auto">
          <a:xfrm flipV="1">
            <a:off x="4443413" y="441483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2" name="Line 582"/>
          <p:cNvSpPr>
            <a:spLocks noChangeShapeType="1"/>
          </p:cNvSpPr>
          <p:nvPr/>
        </p:nvSpPr>
        <p:spPr bwMode="auto">
          <a:xfrm flipV="1">
            <a:off x="4456113" y="4394200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3" name="Line 583"/>
          <p:cNvSpPr>
            <a:spLocks noChangeShapeType="1"/>
          </p:cNvSpPr>
          <p:nvPr/>
        </p:nvSpPr>
        <p:spPr bwMode="auto">
          <a:xfrm flipV="1">
            <a:off x="4464050" y="4376738"/>
            <a:ext cx="95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4" name="Line 584"/>
          <p:cNvSpPr>
            <a:spLocks noChangeShapeType="1"/>
          </p:cNvSpPr>
          <p:nvPr/>
        </p:nvSpPr>
        <p:spPr bwMode="auto">
          <a:xfrm flipV="1">
            <a:off x="4475163" y="4357688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5" name="Line 585"/>
          <p:cNvSpPr>
            <a:spLocks noChangeShapeType="1"/>
          </p:cNvSpPr>
          <p:nvPr/>
        </p:nvSpPr>
        <p:spPr bwMode="auto">
          <a:xfrm flipV="1">
            <a:off x="4487863" y="4337050"/>
            <a:ext cx="793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6" name="Line 586"/>
          <p:cNvSpPr>
            <a:spLocks noChangeShapeType="1"/>
          </p:cNvSpPr>
          <p:nvPr/>
        </p:nvSpPr>
        <p:spPr bwMode="auto">
          <a:xfrm flipV="1">
            <a:off x="4497388" y="4319588"/>
            <a:ext cx="7937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7" name="Line 587"/>
          <p:cNvSpPr>
            <a:spLocks noChangeShapeType="1"/>
          </p:cNvSpPr>
          <p:nvPr/>
        </p:nvSpPr>
        <p:spPr bwMode="auto">
          <a:xfrm flipV="1">
            <a:off x="4505325" y="4297363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8" name="Line 588"/>
          <p:cNvSpPr>
            <a:spLocks noChangeShapeType="1"/>
          </p:cNvSpPr>
          <p:nvPr/>
        </p:nvSpPr>
        <p:spPr bwMode="auto">
          <a:xfrm flipV="1">
            <a:off x="4516438" y="427990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9" name="Line 589"/>
          <p:cNvSpPr>
            <a:spLocks noChangeShapeType="1"/>
          </p:cNvSpPr>
          <p:nvPr/>
        </p:nvSpPr>
        <p:spPr bwMode="auto">
          <a:xfrm flipV="1">
            <a:off x="4527550" y="426085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0" name="Line 590"/>
          <p:cNvSpPr>
            <a:spLocks noChangeShapeType="1"/>
          </p:cNvSpPr>
          <p:nvPr/>
        </p:nvSpPr>
        <p:spPr bwMode="auto">
          <a:xfrm flipV="1">
            <a:off x="4538663" y="4238625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1" name="Line 591"/>
          <p:cNvSpPr>
            <a:spLocks noChangeShapeType="1"/>
          </p:cNvSpPr>
          <p:nvPr/>
        </p:nvSpPr>
        <p:spPr bwMode="auto">
          <a:xfrm flipV="1">
            <a:off x="4549775" y="4217988"/>
            <a:ext cx="635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2" name="Line 592"/>
          <p:cNvSpPr>
            <a:spLocks noChangeShapeType="1"/>
          </p:cNvSpPr>
          <p:nvPr/>
        </p:nvSpPr>
        <p:spPr bwMode="auto">
          <a:xfrm flipV="1">
            <a:off x="4557713" y="4198938"/>
            <a:ext cx="95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3" name="Line 593"/>
          <p:cNvSpPr>
            <a:spLocks noChangeShapeType="1"/>
          </p:cNvSpPr>
          <p:nvPr/>
        </p:nvSpPr>
        <p:spPr bwMode="auto">
          <a:xfrm flipV="1">
            <a:off x="4568825" y="4176713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4" name="Line 594"/>
          <p:cNvSpPr>
            <a:spLocks noChangeShapeType="1"/>
          </p:cNvSpPr>
          <p:nvPr/>
        </p:nvSpPr>
        <p:spPr bwMode="auto">
          <a:xfrm flipV="1">
            <a:off x="4579938" y="415925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5" name="Line 595"/>
          <p:cNvSpPr>
            <a:spLocks noChangeShapeType="1"/>
          </p:cNvSpPr>
          <p:nvPr/>
        </p:nvSpPr>
        <p:spPr bwMode="auto">
          <a:xfrm flipV="1">
            <a:off x="4591050" y="4137025"/>
            <a:ext cx="952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6" name="Line 596"/>
          <p:cNvSpPr>
            <a:spLocks noChangeShapeType="1"/>
          </p:cNvSpPr>
          <p:nvPr/>
        </p:nvSpPr>
        <p:spPr bwMode="auto">
          <a:xfrm flipV="1">
            <a:off x="4602163" y="411797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7" name="Line 597"/>
          <p:cNvSpPr>
            <a:spLocks noChangeShapeType="1"/>
          </p:cNvSpPr>
          <p:nvPr/>
        </p:nvSpPr>
        <p:spPr bwMode="auto">
          <a:xfrm flipV="1">
            <a:off x="4613275" y="4095750"/>
            <a:ext cx="635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8" name="Line 598"/>
          <p:cNvSpPr>
            <a:spLocks noChangeShapeType="1"/>
          </p:cNvSpPr>
          <p:nvPr/>
        </p:nvSpPr>
        <p:spPr bwMode="auto">
          <a:xfrm flipV="1">
            <a:off x="4621213" y="4075113"/>
            <a:ext cx="952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9" name="Line 599"/>
          <p:cNvSpPr>
            <a:spLocks noChangeShapeType="1"/>
          </p:cNvSpPr>
          <p:nvPr/>
        </p:nvSpPr>
        <p:spPr bwMode="auto">
          <a:xfrm flipV="1">
            <a:off x="4632325" y="4056063"/>
            <a:ext cx="95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0" name="Line 600"/>
          <p:cNvSpPr>
            <a:spLocks noChangeShapeType="1"/>
          </p:cNvSpPr>
          <p:nvPr/>
        </p:nvSpPr>
        <p:spPr bwMode="auto">
          <a:xfrm flipV="1">
            <a:off x="4643438" y="4033838"/>
            <a:ext cx="952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1" name="Line 601"/>
          <p:cNvSpPr>
            <a:spLocks noChangeShapeType="1"/>
          </p:cNvSpPr>
          <p:nvPr/>
        </p:nvSpPr>
        <p:spPr bwMode="auto">
          <a:xfrm flipV="1">
            <a:off x="4654550" y="4011613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2" name="Line 602"/>
          <p:cNvSpPr>
            <a:spLocks noChangeShapeType="1"/>
          </p:cNvSpPr>
          <p:nvPr/>
        </p:nvSpPr>
        <p:spPr bwMode="auto">
          <a:xfrm flipV="1">
            <a:off x="4665663" y="3994150"/>
            <a:ext cx="63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3" name="Line 603"/>
          <p:cNvSpPr>
            <a:spLocks noChangeShapeType="1"/>
          </p:cNvSpPr>
          <p:nvPr/>
        </p:nvSpPr>
        <p:spPr bwMode="auto">
          <a:xfrm flipV="1">
            <a:off x="4673600" y="3971925"/>
            <a:ext cx="952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4" name="Line 604"/>
          <p:cNvSpPr>
            <a:spLocks noChangeShapeType="1"/>
          </p:cNvSpPr>
          <p:nvPr/>
        </p:nvSpPr>
        <p:spPr bwMode="auto">
          <a:xfrm flipV="1">
            <a:off x="4684713" y="395287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5" name="Line 605"/>
          <p:cNvSpPr>
            <a:spLocks noChangeShapeType="1"/>
          </p:cNvSpPr>
          <p:nvPr/>
        </p:nvSpPr>
        <p:spPr bwMode="auto">
          <a:xfrm flipV="1">
            <a:off x="4695825" y="3930650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6" name="Line 606"/>
          <p:cNvSpPr>
            <a:spLocks noChangeShapeType="1"/>
          </p:cNvSpPr>
          <p:nvPr/>
        </p:nvSpPr>
        <p:spPr bwMode="auto">
          <a:xfrm flipV="1">
            <a:off x="4706938" y="3910013"/>
            <a:ext cx="952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7" name="Line 607"/>
          <p:cNvSpPr>
            <a:spLocks noChangeShapeType="1"/>
          </p:cNvSpPr>
          <p:nvPr/>
        </p:nvSpPr>
        <p:spPr bwMode="auto">
          <a:xfrm flipV="1">
            <a:off x="4719638" y="3890963"/>
            <a:ext cx="7937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8" name="Line 608"/>
          <p:cNvSpPr>
            <a:spLocks noChangeShapeType="1"/>
          </p:cNvSpPr>
          <p:nvPr/>
        </p:nvSpPr>
        <p:spPr bwMode="auto">
          <a:xfrm flipV="1">
            <a:off x="4729163" y="3871913"/>
            <a:ext cx="7937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9" name="Line 609"/>
          <p:cNvSpPr>
            <a:spLocks noChangeShapeType="1"/>
          </p:cNvSpPr>
          <p:nvPr/>
        </p:nvSpPr>
        <p:spPr bwMode="auto">
          <a:xfrm flipV="1">
            <a:off x="4737100" y="384968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0" name="Line 610"/>
          <p:cNvSpPr>
            <a:spLocks noChangeShapeType="1"/>
          </p:cNvSpPr>
          <p:nvPr/>
        </p:nvSpPr>
        <p:spPr bwMode="auto">
          <a:xfrm flipV="1">
            <a:off x="4748213" y="383222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1" name="Line 611"/>
          <p:cNvSpPr>
            <a:spLocks noChangeShapeType="1"/>
          </p:cNvSpPr>
          <p:nvPr/>
        </p:nvSpPr>
        <p:spPr bwMode="auto">
          <a:xfrm flipV="1">
            <a:off x="4759325" y="3810000"/>
            <a:ext cx="952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2" name="Line 612"/>
          <p:cNvSpPr>
            <a:spLocks noChangeShapeType="1"/>
          </p:cNvSpPr>
          <p:nvPr/>
        </p:nvSpPr>
        <p:spPr bwMode="auto">
          <a:xfrm flipV="1">
            <a:off x="4772025" y="3787775"/>
            <a:ext cx="793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3" name="Line 613"/>
          <p:cNvSpPr>
            <a:spLocks noChangeShapeType="1"/>
          </p:cNvSpPr>
          <p:nvPr/>
        </p:nvSpPr>
        <p:spPr bwMode="auto">
          <a:xfrm flipV="1">
            <a:off x="4781550" y="3770313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" name="Line 614"/>
          <p:cNvSpPr>
            <a:spLocks noChangeShapeType="1"/>
          </p:cNvSpPr>
          <p:nvPr/>
        </p:nvSpPr>
        <p:spPr bwMode="auto">
          <a:xfrm flipV="1">
            <a:off x="4789488" y="374808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" name="Line 615"/>
          <p:cNvSpPr>
            <a:spLocks noChangeShapeType="1"/>
          </p:cNvSpPr>
          <p:nvPr/>
        </p:nvSpPr>
        <p:spPr bwMode="auto">
          <a:xfrm flipV="1">
            <a:off x="4800600" y="3730625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" name="Line 616"/>
          <p:cNvSpPr>
            <a:spLocks noChangeShapeType="1"/>
          </p:cNvSpPr>
          <p:nvPr/>
        </p:nvSpPr>
        <p:spPr bwMode="auto">
          <a:xfrm flipV="1">
            <a:off x="4813300" y="3713163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7" name="Line 617"/>
          <p:cNvSpPr>
            <a:spLocks noChangeShapeType="1"/>
          </p:cNvSpPr>
          <p:nvPr/>
        </p:nvSpPr>
        <p:spPr bwMode="auto">
          <a:xfrm flipV="1">
            <a:off x="4821238" y="369093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8" name="Line 618"/>
          <p:cNvSpPr>
            <a:spLocks noChangeShapeType="1"/>
          </p:cNvSpPr>
          <p:nvPr/>
        </p:nvSpPr>
        <p:spPr bwMode="auto">
          <a:xfrm flipV="1">
            <a:off x="4832350" y="3673475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9" name="Line 619"/>
          <p:cNvSpPr>
            <a:spLocks noChangeShapeType="1"/>
          </p:cNvSpPr>
          <p:nvPr/>
        </p:nvSpPr>
        <p:spPr bwMode="auto">
          <a:xfrm flipV="1">
            <a:off x="4845050" y="3654425"/>
            <a:ext cx="79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0" name="Line 620"/>
          <p:cNvSpPr>
            <a:spLocks noChangeShapeType="1"/>
          </p:cNvSpPr>
          <p:nvPr/>
        </p:nvSpPr>
        <p:spPr bwMode="auto">
          <a:xfrm flipV="1">
            <a:off x="4852988" y="363378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1" name="Line 621"/>
          <p:cNvSpPr>
            <a:spLocks noChangeShapeType="1"/>
          </p:cNvSpPr>
          <p:nvPr/>
        </p:nvSpPr>
        <p:spPr bwMode="auto">
          <a:xfrm flipV="1">
            <a:off x="4865688" y="3616325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2" name="Line 622"/>
          <p:cNvSpPr>
            <a:spLocks noChangeShapeType="1"/>
          </p:cNvSpPr>
          <p:nvPr/>
        </p:nvSpPr>
        <p:spPr bwMode="auto">
          <a:xfrm flipV="1">
            <a:off x="4873625" y="3598863"/>
            <a:ext cx="95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3" name="Line 623"/>
          <p:cNvSpPr>
            <a:spLocks noChangeShapeType="1"/>
          </p:cNvSpPr>
          <p:nvPr/>
        </p:nvSpPr>
        <p:spPr bwMode="auto">
          <a:xfrm flipV="1">
            <a:off x="4884738" y="357981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4" name="Line 624"/>
          <p:cNvSpPr>
            <a:spLocks noChangeShapeType="1"/>
          </p:cNvSpPr>
          <p:nvPr/>
        </p:nvSpPr>
        <p:spPr bwMode="auto">
          <a:xfrm flipV="1">
            <a:off x="4895850" y="3562350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5" name="Line 625"/>
          <p:cNvSpPr>
            <a:spLocks noChangeShapeType="1"/>
          </p:cNvSpPr>
          <p:nvPr/>
        </p:nvSpPr>
        <p:spPr bwMode="auto">
          <a:xfrm flipV="1">
            <a:off x="4906963" y="3544888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6" name="Line 626"/>
          <p:cNvSpPr>
            <a:spLocks noChangeShapeType="1"/>
          </p:cNvSpPr>
          <p:nvPr/>
        </p:nvSpPr>
        <p:spPr bwMode="auto">
          <a:xfrm flipV="1">
            <a:off x="4914900" y="3527425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7" name="Line 627"/>
          <p:cNvSpPr>
            <a:spLocks noChangeShapeType="1"/>
          </p:cNvSpPr>
          <p:nvPr/>
        </p:nvSpPr>
        <p:spPr bwMode="auto">
          <a:xfrm flipV="1">
            <a:off x="4926013" y="3509963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8" name="Line 628"/>
          <p:cNvSpPr>
            <a:spLocks noChangeShapeType="1"/>
          </p:cNvSpPr>
          <p:nvPr/>
        </p:nvSpPr>
        <p:spPr bwMode="auto">
          <a:xfrm flipV="1">
            <a:off x="4937125" y="3492500"/>
            <a:ext cx="95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9" name="Line 629"/>
          <p:cNvSpPr>
            <a:spLocks noChangeShapeType="1"/>
          </p:cNvSpPr>
          <p:nvPr/>
        </p:nvSpPr>
        <p:spPr bwMode="auto">
          <a:xfrm flipV="1">
            <a:off x="4948238" y="3476625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0" name="Line 630"/>
          <p:cNvSpPr>
            <a:spLocks noChangeShapeType="1"/>
          </p:cNvSpPr>
          <p:nvPr/>
        </p:nvSpPr>
        <p:spPr bwMode="auto">
          <a:xfrm flipV="1">
            <a:off x="4959350" y="3459163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1" name="Line 631"/>
          <p:cNvSpPr>
            <a:spLocks noChangeShapeType="1"/>
          </p:cNvSpPr>
          <p:nvPr/>
        </p:nvSpPr>
        <p:spPr bwMode="auto">
          <a:xfrm flipV="1">
            <a:off x="4967288" y="3441700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2" name="Line 632"/>
          <p:cNvSpPr>
            <a:spLocks noChangeShapeType="1"/>
          </p:cNvSpPr>
          <p:nvPr/>
        </p:nvSpPr>
        <p:spPr bwMode="auto">
          <a:xfrm flipV="1">
            <a:off x="4978400" y="342741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3" name="Line 633"/>
          <p:cNvSpPr>
            <a:spLocks noChangeShapeType="1"/>
          </p:cNvSpPr>
          <p:nvPr/>
        </p:nvSpPr>
        <p:spPr bwMode="auto">
          <a:xfrm flipV="1">
            <a:off x="4989513" y="3411538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4" name="Line 634"/>
          <p:cNvSpPr>
            <a:spLocks noChangeShapeType="1"/>
          </p:cNvSpPr>
          <p:nvPr/>
        </p:nvSpPr>
        <p:spPr bwMode="auto">
          <a:xfrm flipV="1">
            <a:off x="5000625" y="339566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5" name="Line 635"/>
          <p:cNvSpPr>
            <a:spLocks noChangeShapeType="1"/>
          </p:cNvSpPr>
          <p:nvPr/>
        </p:nvSpPr>
        <p:spPr bwMode="auto">
          <a:xfrm flipV="1">
            <a:off x="5011738" y="338137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6" name="Line 636"/>
          <p:cNvSpPr>
            <a:spLocks noChangeShapeType="1"/>
          </p:cNvSpPr>
          <p:nvPr/>
        </p:nvSpPr>
        <p:spPr bwMode="auto">
          <a:xfrm flipV="1">
            <a:off x="5022850" y="3365500"/>
            <a:ext cx="63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7" name="Line 637"/>
          <p:cNvSpPr>
            <a:spLocks noChangeShapeType="1"/>
          </p:cNvSpPr>
          <p:nvPr/>
        </p:nvSpPr>
        <p:spPr bwMode="auto">
          <a:xfrm flipV="1">
            <a:off x="5030788" y="3349625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8" name="Line 638"/>
          <p:cNvSpPr>
            <a:spLocks noChangeShapeType="1"/>
          </p:cNvSpPr>
          <p:nvPr/>
        </p:nvSpPr>
        <p:spPr bwMode="auto">
          <a:xfrm flipV="1">
            <a:off x="5041900" y="333375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9" name="Line 639"/>
          <p:cNvSpPr>
            <a:spLocks noChangeShapeType="1"/>
          </p:cNvSpPr>
          <p:nvPr/>
        </p:nvSpPr>
        <p:spPr bwMode="auto">
          <a:xfrm flipV="1">
            <a:off x="5053013" y="3319463"/>
            <a:ext cx="95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0" name="Line 640"/>
          <p:cNvSpPr>
            <a:spLocks noChangeShapeType="1"/>
          </p:cNvSpPr>
          <p:nvPr/>
        </p:nvSpPr>
        <p:spPr bwMode="auto">
          <a:xfrm flipV="1">
            <a:off x="5064125" y="3306763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1" name="Line 641"/>
          <p:cNvSpPr>
            <a:spLocks noChangeShapeType="1"/>
          </p:cNvSpPr>
          <p:nvPr/>
        </p:nvSpPr>
        <p:spPr bwMode="auto">
          <a:xfrm flipV="1">
            <a:off x="5076825" y="329088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2" name="Line 642"/>
          <p:cNvSpPr>
            <a:spLocks noChangeShapeType="1"/>
          </p:cNvSpPr>
          <p:nvPr/>
        </p:nvSpPr>
        <p:spPr bwMode="auto">
          <a:xfrm flipV="1">
            <a:off x="5086350" y="3276600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3" name="Line 643"/>
          <p:cNvSpPr>
            <a:spLocks noChangeShapeType="1"/>
          </p:cNvSpPr>
          <p:nvPr/>
        </p:nvSpPr>
        <p:spPr bwMode="auto">
          <a:xfrm flipV="1">
            <a:off x="5094288" y="32623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4" name="Line 644"/>
          <p:cNvSpPr>
            <a:spLocks noChangeShapeType="1"/>
          </p:cNvSpPr>
          <p:nvPr/>
        </p:nvSpPr>
        <p:spPr bwMode="auto">
          <a:xfrm flipV="1">
            <a:off x="5105400" y="325120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5" name="Line 645"/>
          <p:cNvSpPr>
            <a:spLocks noChangeShapeType="1"/>
          </p:cNvSpPr>
          <p:nvPr/>
        </p:nvSpPr>
        <p:spPr bwMode="auto">
          <a:xfrm flipV="1">
            <a:off x="5116513" y="3238500"/>
            <a:ext cx="95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6" name="Line 646"/>
          <p:cNvSpPr>
            <a:spLocks noChangeShapeType="1"/>
          </p:cNvSpPr>
          <p:nvPr/>
        </p:nvSpPr>
        <p:spPr bwMode="auto">
          <a:xfrm flipV="1">
            <a:off x="5129213" y="3225800"/>
            <a:ext cx="79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7" name="Line 647"/>
          <p:cNvSpPr>
            <a:spLocks noChangeShapeType="1"/>
          </p:cNvSpPr>
          <p:nvPr/>
        </p:nvSpPr>
        <p:spPr bwMode="auto">
          <a:xfrm flipV="1">
            <a:off x="5138738" y="3213100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8" name="Line 648"/>
          <p:cNvSpPr>
            <a:spLocks noChangeShapeType="1"/>
          </p:cNvSpPr>
          <p:nvPr/>
        </p:nvSpPr>
        <p:spPr bwMode="auto">
          <a:xfrm flipV="1">
            <a:off x="5146675" y="3198813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9" name="Line 649"/>
          <p:cNvSpPr>
            <a:spLocks noChangeShapeType="1"/>
          </p:cNvSpPr>
          <p:nvPr/>
        </p:nvSpPr>
        <p:spPr bwMode="auto">
          <a:xfrm flipV="1">
            <a:off x="5157788" y="318770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0" name="Line 650"/>
          <p:cNvSpPr>
            <a:spLocks noChangeShapeType="1"/>
          </p:cNvSpPr>
          <p:nvPr/>
        </p:nvSpPr>
        <p:spPr bwMode="auto">
          <a:xfrm flipV="1">
            <a:off x="5170488" y="3176588"/>
            <a:ext cx="793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1" name="Line 651"/>
          <p:cNvSpPr>
            <a:spLocks noChangeShapeType="1"/>
          </p:cNvSpPr>
          <p:nvPr/>
        </p:nvSpPr>
        <p:spPr bwMode="auto">
          <a:xfrm flipV="1">
            <a:off x="5178425" y="3163888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2" name="Line 652"/>
          <p:cNvSpPr>
            <a:spLocks noChangeShapeType="1"/>
          </p:cNvSpPr>
          <p:nvPr/>
        </p:nvSpPr>
        <p:spPr bwMode="auto">
          <a:xfrm flipV="1">
            <a:off x="5189538" y="315277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3" name="Line 653"/>
          <p:cNvSpPr>
            <a:spLocks noChangeShapeType="1"/>
          </p:cNvSpPr>
          <p:nvPr/>
        </p:nvSpPr>
        <p:spPr bwMode="auto">
          <a:xfrm flipV="1">
            <a:off x="5202238" y="314166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4" name="Line 654"/>
          <p:cNvSpPr>
            <a:spLocks noChangeShapeType="1"/>
          </p:cNvSpPr>
          <p:nvPr/>
        </p:nvSpPr>
        <p:spPr bwMode="auto">
          <a:xfrm flipV="1">
            <a:off x="5210175" y="313055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5" name="Line 655"/>
          <p:cNvSpPr>
            <a:spLocks noChangeShapeType="1"/>
          </p:cNvSpPr>
          <p:nvPr/>
        </p:nvSpPr>
        <p:spPr bwMode="auto">
          <a:xfrm flipV="1">
            <a:off x="5222875" y="3122613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6" name="Line 656"/>
          <p:cNvSpPr>
            <a:spLocks noChangeShapeType="1"/>
          </p:cNvSpPr>
          <p:nvPr/>
        </p:nvSpPr>
        <p:spPr bwMode="auto">
          <a:xfrm flipV="1">
            <a:off x="5230813" y="310991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7" name="Line 657"/>
          <p:cNvSpPr>
            <a:spLocks noChangeShapeType="1"/>
          </p:cNvSpPr>
          <p:nvPr/>
        </p:nvSpPr>
        <p:spPr bwMode="auto">
          <a:xfrm flipV="1">
            <a:off x="5241925" y="31019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8" name="Line 658"/>
          <p:cNvSpPr>
            <a:spLocks noChangeShapeType="1"/>
          </p:cNvSpPr>
          <p:nvPr/>
        </p:nvSpPr>
        <p:spPr bwMode="auto">
          <a:xfrm flipV="1">
            <a:off x="5254625" y="3089275"/>
            <a:ext cx="793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9" name="Line 659"/>
          <p:cNvSpPr>
            <a:spLocks noChangeShapeType="1"/>
          </p:cNvSpPr>
          <p:nvPr/>
        </p:nvSpPr>
        <p:spPr bwMode="auto">
          <a:xfrm flipV="1">
            <a:off x="5264150" y="3081338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0" name="Line 660"/>
          <p:cNvSpPr>
            <a:spLocks noChangeShapeType="1"/>
          </p:cNvSpPr>
          <p:nvPr/>
        </p:nvSpPr>
        <p:spPr bwMode="auto">
          <a:xfrm flipV="1">
            <a:off x="5272088" y="3070225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1" name="Line 661"/>
          <p:cNvSpPr>
            <a:spLocks noChangeShapeType="1"/>
          </p:cNvSpPr>
          <p:nvPr/>
        </p:nvSpPr>
        <p:spPr bwMode="auto">
          <a:xfrm flipV="1">
            <a:off x="5283200" y="306228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2" name="Line 662"/>
          <p:cNvSpPr>
            <a:spLocks noChangeShapeType="1"/>
          </p:cNvSpPr>
          <p:nvPr/>
        </p:nvSpPr>
        <p:spPr bwMode="auto">
          <a:xfrm flipV="1">
            <a:off x="5294313" y="305276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3" name="Line 663"/>
          <p:cNvSpPr>
            <a:spLocks noChangeShapeType="1"/>
          </p:cNvSpPr>
          <p:nvPr/>
        </p:nvSpPr>
        <p:spPr bwMode="auto">
          <a:xfrm flipV="1">
            <a:off x="5305425" y="304482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4" name="Line 664"/>
          <p:cNvSpPr>
            <a:spLocks noChangeShapeType="1"/>
          </p:cNvSpPr>
          <p:nvPr/>
        </p:nvSpPr>
        <p:spPr bwMode="auto">
          <a:xfrm flipV="1">
            <a:off x="5316538" y="3035300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5" name="Line 665"/>
          <p:cNvSpPr>
            <a:spLocks noChangeShapeType="1"/>
          </p:cNvSpPr>
          <p:nvPr/>
        </p:nvSpPr>
        <p:spPr bwMode="auto">
          <a:xfrm flipV="1">
            <a:off x="5324475" y="3027363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6" name="Line 666"/>
          <p:cNvSpPr>
            <a:spLocks noChangeShapeType="1"/>
          </p:cNvSpPr>
          <p:nvPr/>
        </p:nvSpPr>
        <p:spPr bwMode="auto">
          <a:xfrm flipV="1">
            <a:off x="5335588" y="3017838"/>
            <a:ext cx="95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7" name="Line 667"/>
          <p:cNvSpPr>
            <a:spLocks noChangeShapeType="1"/>
          </p:cNvSpPr>
          <p:nvPr/>
        </p:nvSpPr>
        <p:spPr bwMode="auto">
          <a:xfrm flipV="1">
            <a:off x="5346700" y="30114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8" name="Line 668"/>
          <p:cNvSpPr>
            <a:spLocks noChangeShapeType="1"/>
          </p:cNvSpPr>
          <p:nvPr/>
        </p:nvSpPr>
        <p:spPr bwMode="auto">
          <a:xfrm flipV="1">
            <a:off x="5357813" y="300196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9" name="Line 669"/>
          <p:cNvSpPr>
            <a:spLocks noChangeShapeType="1"/>
          </p:cNvSpPr>
          <p:nvPr/>
        </p:nvSpPr>
        <p:spPr bwMode="auto">
          <a:xfrm flipV="1">
            <a:off x="5368925" y="29972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0" name="Line 670"/>
          <p:cNvSpPr>
            <a:spLocks noChangeShapeType="1"/>
          </p:cNvSpPr>
          <p:nvPr/>
        </p:nvSpPr>
        <p:spPr bwMode="auto">
          <a:xfrm flipV="1">
            <a:off x="5380038" y="2987675"/>
            <a:ext cx="635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1" name="Line 671"/>
          <p:cNvSpPr>
            <a:spLocks noChangeShapeType="1"/>
          </p:cNvSpPr>
          <p:nvPr/>
        </p:nvSpPr>
        <p:spPr bwMode="auto">
          <a:xfrm flipV="1">
            <a:off x="5387975" y="298132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2" name="Line 672"/>
          <p:cNvSpPr>
            <a:spLocks noChangeShapeType="1"/>
          </p:cNvSpPr>
          <p:nvPr/>
        </p:nvSpPr>
        <p:spPr bwMode="auto">
          <a:xfrm flipV="1">
            <a:off x="5399088" y="29749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3" name="Line 673"/>
          <p:cNvSpPr>
            <a:spLocks noChangeShapeType="1"/>
          </p:cNvSpPr>
          <p:nvPr/>
        </p:nvSpPr>
        <p:spPr bwMode="auto">
          <a:xfrm flipV="1">
            <a:off x="5410200" y="2965450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4" name="Line 674"/>
          <p:cNvSpPr>
            <a:spLocks noChangeShapeType="1"/>
          </p:cNvSpPr>
          <p:nvPr/>
        </p:nvSpPr>
        <p:spPr bwMode="auto">
          <a:xfrm flipV="1">
            <a:off x="5421313" y="29591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5" name="Line 675"/>
          <p:cNvSpPr>
            <a:spLocks noChangeShapeType="1"/>
          </p:cNvSpPr>
          <p:nvPr/>
        </p:nvSpPr>
        <p:spPr bwMode="auto">
          <a:xfrm flipV="1">
            <a:off x="5432425" y="2952750"/>
            <a:ext cx="635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6" name="Line 676"/>
          <p:cNvSpPr>
            <a:spLocks noChangeShapeType="1"/>
          </p:cNvSpPr>
          <p:nvPr/>
        </p:nvSpPr>
        <p:spPr bwMode="auto">
          <a:xfrm flipV="1">
            <a:off x="5440363" y="29464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7" name="Line 677"/>
          <p:cNvSpPr>
            <a:spLocks noChangeShapeType="1"/>
          </p:cNvSpPr>
          <p:nvPr/>
        </p:nvSpPr>
        <p:spPr bwMode="auto">
          <a:xfrm flipV="1">
            <a:off x="5451475" y="294005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8" name="Line 678"/>
          <p:cNvSpPr>
            <a:spLocks noChangeShapeType="1"/>
          </p:cNvSpPr>
          <p:nvPr/>
        </p:nvSpPr>
        <p:spPr bwMode="auto">
          <a:xfrm flipV="1">
            <a:off x="5462588" y="293528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9" name="Line 679"/>
          <p:cNvSpPr>
            <a:spLocks noChangeShapeType="1"/>
          </p:cNvSpPr>
          <p:nvPr/>
        </p:nvSpPr>
        <p:spPr bwMode="auto">
          <a:xfrm flipV="1">
            <a:off x="5473700" y="2928938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0" name="Line 680"/>
          <p:cNvSpPr>
            <a:spLocks noChangeShapeType="1"/>
          </p:cNvSpPr>
          <p:nvPr/>
        </p:nvSpPr>
        <p:spPr bwMode="auto">
          <a:xfrm flipV="1">
            <a:off x="5486400" y="292258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1" name="Line 681"/>
          <p:cNvSpPr>
            <a:spLocks noChangeShapeType="1"/>
          </p:cNvSpPr>
          <p:nvPr/>
        </p:nvSpPr>
        <p:spPr bwMode="auto">
          <a:xfrm flipV="1">
            <a:off x="5495925" y="2917825"/>
            <a:ext cx="793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2" name="Line 682"/>
          <p:cNvSpPr>
            <a:spLocks noChangeShapeType="1"/>
          </p:cNvSpPr>
          <p:nvPr/>
        </p:nvSpPr>
        <p:spPr bwMode="auto">
          <a:xfrm flipV="1">
            <a:off x="5503863" y="2911475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3" name="Line 683"/>
          <p:cNvSpPr>
            <a:spLocks noChangeShapeType="1"/>
          </p:cNvSpPr>
          <p:nvPr/>
        </p:nvSpPr>
        <p:spPr bwMode="auto">
          <a:xfrm flipV="1">
            <a:off x="5514975" y="290512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4" name="Line 684"/>
          <p:cNvSpPr>
            <a:spLocks noChangeShapeType="1"/>
          </p:cNvSpPr>
          <p:nvPr/>
        </p:nvSpPr>
        <p:spPr bwMode="auto">
          <a:xfrm flipV="1">
            <a:off x="5527675" y="2900363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5" name="Line 685"/>
          <p:cNvSpPr>
            <a:spLocks noChangeShapeType="1"/>
          </p:cNvSpPr>
          <p:nvPr/>
        </p:nvSpPr>
        <p:spPr bwMode="auto">
          <a:xfrm flipV="1">
            <a:off x="5535613" y="2895600"/>
            <a:ext cx="95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6" name="Line 686"/>
          <p:cNvSpPr>
            <a:spLocks noChangeShapeType="1"/>
          </p:cNvSpPr>
          <p:nvPr/>
        </p:nvSpPr>
        <p:spPr bwMode="auto">
          <a:xfrm flipV="1">
            <a:off x="5546725" y="2889250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7" name="Line 687"/>
          <p:cNvSpPr>
            <a:spLocks noChangeShapeType="1"/>
          </p:cNvSpPr>
          <p:nvPr/>
        </p:nvSpPr>
        <p:spPr bwMode="auto">
          <a:xfrm flipV="1">
            <a:off x="5559425" y="288448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8" name="Line 688"/>
          <p:cNvSpPr>
            <a:spLocks noChangeShapeType="1"/>
          </p:cNvSpPr>
          <p:nvPr/>
        </p:nvSpPr>
        <p:spPr bwMode="auto">
          <a:xfrm flipV="1">
            <a:off x="5567363" y="288290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9" name="Line 689"/>
          <p:cNvSpPr>
            <a:spLocks noChangeShapeType="1"/>
          </p:cNvSpPr>
          <p:nvPr/>
        </p:nvSpPr>
        <p:spPr bwMode="auto">
          <a:xfrm flipV="1">
            <a:off x="5580063" y="2876550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0" name="Line 690"/>
          <p:cNvSpPr>
            <a:spLocks noChangeShapeType="1"/>
          </p:cNvSpPr>
          <p:nvPr/>
        </p:nvSpPr>
        <p:spPr bwMode="auto">
          <a:xfrm flipV="1">
            <a:off x="5588000" y="28717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1" name="Line 691"/>
          <p:cNvSpPr>
            <a:spLocks noChangeShapeType="1"/>
          </p:cNvSpPr>
          <p:nvPr/>
        </p:nvSpPr>
        <p:spPr bwMode="auto">
          <a:xfrm flipV="1">
            <a:off x="5599113" y="286702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2" name="Line 692"/>
          <p:cNvSpPr>
            <a:spLocks noChangeShapeType="1"/>
          </p:cNvSpPr>
          <p:nvPr/>
        </p:nvSpPr>
        <p:spPr bwMode="auto">
          <a:xfrm flipV="1">
            <a:off x="5611813" y="2865438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3" name="Line 693"/>
          <p:cNvSpPr>
            <a:spLocks noChangeShapeType="1"/>
          </p:cNvSpPr>
          <p:nvPr/>
        </p:nvSpPr>
        <p:spPr bwMode="auto">
          <a:xfrm flipV="1">
            <a:off x="5621338" y="2859088"/>
            <a:ext cx="793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4" name="Line 694"/>
          <p:cNvSpPr>
            <a:spLocks noChangeShapeType="1"/>
          </p:cNvSpPr>
          <p:nvPr/>
        </p:nvSpPr>
        <p:spPr bwMode="auto">
          <a:xfrm flipV="1">
            <a:off x="5629275" y="285432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5" name="Line 695"/>
          <p:cNvSpPr>
            <a:spLocks noChangeShapeType="1"/>
          </p:cNvSpPr>
          <p:nvPr/>
        </p:nvSpPr>
        <p:spPr bwMode="auto">
          <a:xfrm flipV="1">
            <a:off x="5640388" y="28527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6" name="Line 696"/>
          <p:cNvSpPr>
            <a:spLocks noChangeShapeType="1"/>
          </p:cNvSpPr>
          <p:nvPr/>
        </p:nvSpPr>
        <p:spPr bwMode="auto">
          <a:xfrm flipV="1">
            <a:off x="5651500" y="28479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7" name="Line 697"/>
          <p:cNvSpPr>
            <a:spLocks noChangeShapeType="1"/>
          </p:cNvSpPr>
          <p:nvPr/>
        </p:nvSpPr>
        <p:spPr bwMode="auto">
          <a:xfrm flipV="1">
            <a:off x="5662613" y="28432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8" name="Line 698"/>
          <p:cNvSpPr>
            <a:spLocks noChangeShapeType="1"/>
          </p:cNvSpPr>
          <p:nvPr/>
        </p:nvSpPr>
        <p:spPr bwMode="auto">
          <a:xfrm flipV="1">
            <a:off x="5673725" y="2841625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99" name="Line 699"/>
          <p:cNvSpPr>
            <a:spLocks noChangeShapeType="1"/>
          </p:cNvSpPr>
          <p:nvPr/>
        </p:nvSpPr>
        <p:spPr bwMode="auto">
          <a:xfrm flipV="1">
            <a:off x="5681663" y="283686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0" name="Line 700"/>
          <p:cNvSpPr>
            <a:spLocks noChangeShapeType="1"/>
          </p:cNvSpPr>
          <p:nvPr/>
        </p:nvSpPr>
        <p:spPr bwMode="auto">
          <a:xfrm flipV="1">
            <a:off x="5692775" y="28352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1" name="Line 701"/>
          <p:cNvSpPr>
            <a:spLocks noChangeShapeType="1"/>
          </p:cNvSpPr>
          <p:nvPr/>
        </p:nvSpPr>
        <p:spPr bwMode="auto">
          <a:xfrm flipV="1">
            <a:off x="5703888" y="28305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2" name="Line 702"/>
          <p:cNvSpPr>
            <a:spLocks noChangeShapeType="1"/>
          </p:cNvSpPr>
          <p:nvPr/>
        </p:nvSpPr>
        <p:spPr bwMode="auto">
          <a:xfrm flipV="1">
            <a:off x="5715000" y="282892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3" name="Line 703"/>
          <p:cNvSpPr>
            <a:spLocks noChangeShapeType="1"/>
          </p:cNvSpPr>
          <p:nvPr/>
        </p:nvSpPr>
        <p:spPr bwMode="auto">
          <a:xfrm flipV="1">
            <a:off x="5726113" y="2825750"/>
            <a:ext cx="63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4" name="Line 704"/>
          <p:cNvSpPr>
            <a:spLocks noChangeShapeType="1"/>
          </p:cNvSpPr>
          <p:nvPr/>
        </p:nvSpPr>
        <p:spPr bwMode="auto">
          <a:xfrm flipV="1">
            <a:off x="5734050" y="2822575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5" name="Line 705"/>
          <p:cNvSpPr>
            <a:spLocks noChangeShapeType="1"/>
          </p:cNvSpPr>
          <p:nvPr/>
        </p:nvSpPr>
        <p:spPr bwMode="auto">
          <a:xfrm flipV="1">
            <a:off x="5745163" y="28194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6" name="Line 706"/>
          <p:cNvSpPr>
            <a:spLocks noChangeShapeType="1"/>
          </p:cNvSpPr>
          <p:nvPr/>
        </p:nvSpPr>
        <p:spPr bwMode="auto">
          <a:xfrm flipV="1">
            <a:off x="5756275" y="281463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7" name="Line 707"/>
          <p:cNvSpPr>
            <a:spLocks noChangeShapeType="1"/>
          </p:cNvSpPr>
          <p:nvPr/>
        </p:nvSpPr>
        <p:spPr bwMode="auto">
          <a:xfrm flipV="1">
            <a:off x="5767388" y="281305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8" name="Line 708"/>
          <p:cNvSpPr>
            <a:spLocks noChangeShapeType="1"/>
          </p:cNvSpPr>
          <p:nvPr/>
        </p:nvSpPr>
        <p:spPr bwMode="auto">
          <a:xfrm flipV="1">
            <a:off x="5778500" y="281146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09" name="Line 709"/>
          <p:cNvSpPr>
            <a:spLocks noChangeShapeType="1"/>
          </p:cNvSpPr>
          <p:nvPr/>
        </p:nvSpPr>
        <p:spPr bwMode="auto">
          <a:xfrm flipV="1">
            <a:off x="5789613" y="2808288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0" name="Line 710"/>
          <p:cNvSpPr>
            <a:spLocks noChangeShapeType="1"/>
          </p:cNvSpPr>
          <p:nvPr/>
        </p:nvSpPr>
        <p:spPr bwMode="auto">
          <a:xfrm flipV="1">
            <a:off x="5797550" y="2806700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1" name="Line 711"/>
          <p:cNvSpPr>
            <a:spLocks noChangeShapeType="1"/>
          </p:cNvSpPr>
          <p:nvPr/>
        </p:nvSpPr>
        <p:spPr bwMode="auto">
          <a:xfrm flipV="1">
            <a:off x="5808663" y="2805113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2" name="Line 712"/>
          <p:cNvSpPr>
            <a:spLocks noChangeShapeType="1"/>
          </p:cNvSpPr>
          <p:nvPr/>
        </p:nvSpPr>
        <p:spPr bwMode="auto">
          <a:xfrm flipV="1">
            <a:off x="5819775" y="2801938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3" name="Line 713"/>
          <p:cNvSpPr>
            <a:spLocks noChangeShapeType="1"/>
          </p:cNvSpPr>
          <p:nvPr/>
        </p:nvSpPr>
        <p:spPr bwMode="auto">
          <a:xfrm flipV="1">
            <a:off x="5830888" y="2797175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4" name="Line 714"/>
          <p:cNvSpPr>
            <a:spLocks noChangeShapeType="1"/>
          </p:cNvSpPr>
          <p:nvPr/>
        </p:nvSpPr>
        <p:spPr bwMode="auto">
          <a:xfrm flipV="1">
            <a:off x="5843588" y="2795588"/>
            <a:ext cx="79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5" name="Line 715"/>
          <p:cNvSpPr>
            <a:spLocks noChangeShapeType="1"/>
          </p:cNvSpPr>
          <p:nvPr/>
        </p:nvSpPr>
        <p:spPr bwMode="auto">
          <a:xfrm>
            <a:off x="5853113" y="280828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6" name="Line 716"/>
          <p:cNvSpPr>
            <a:spLocks noChangeShapeType="1"/>
          </p:cNvSpPr>
          <p:nvPr/>
        </p:nvSpPr>
        <p:spPr bwMode="auto">
          <a:xfrm flipV="1">
            <a:off x="5861050" y="2794000"/>
            <a:ext cx="95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" name="Line 717"/>
          <p:cNvSpPr>
            <a:spLocks noChangeShapeType="1"/>
          </p:cNvSpPr>
          <p:nvPr/>
        </p:nvSpPr>
        <p:spPr bwMode="auto">
          <a:xfrm flipV="1">
            <a:off x="5872163" y="279082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" name="Line 718"/>
          <p:cNvSpPr>
            <a:spLocks noChangeShapeType="1"/>
          </p:cNvSpPr>
          <p:nvPr/>
        </p:nvSpPr>
        <p:spPr bwMode="auto">
          <a:xfrm flipV="1">
            <a:off x="5883275" y="2789238"/>
            <a:ext cx="95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9" name="Line 719"/>
          <p:cNvSpPr>
            <a:spLocks noChangeShapeType="1"/>
          </p:cNvSpPr>
          <p:nvPr/>
        </p:nvSpPr>
        <p:spPr bwMode="auto">
          <a:xfrm flipV="1">
            <a:off x="5895975" y="2786063"/>
            <a:ext cx="79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0" name="Line 720"/>
          <p:cNvSpPr>
            <a:spLocks noChangeShapeType="1"/>
          </p:cNvSpPr>
          <p:nvPr/>
        </p:nvSpPr>
        <p:spPr bwMode="auto">
          <a:xfrm flipV="1">
            <a:off x="5903913" y="2784475"/>
            <a:ext cx="31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1" name="Line 721"/>
          <p:cNvSpPr>
            <a:spLocks noChangeShapeType="1"/>
          </p:cNvSpPr>
          <p:nvPr/>
        </p:nvSpPr>
        <p:spPr bwMode="auto">
          <a:xfrm>
            <a:off x="45069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2" name="Line 722"/>
          <p:cNvSpPr>
            <a:spLocks noChangeShapeType="1"/>
          </p:cNvSpPr>
          <p:nvPr/>
        </p:nvSpPr>
        <p:spPr bwMode="auto">
          <a:xfrm>
            <a:off x="45180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3" name="Line 723"/>
          <p:cNvSpPr>
            <a:spLocks noChangeShapeType="1"/>
          </p:cNvSpPr>
          <p:nvPr/>
        </p:nvSpPr>
        <p:spPr bwMode="auto">
          <a:xfrm>
            <a:off x="452913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4" name="Line 724"/>
          <p:cNvSpPr>
            <a:spLocks noChangeShapeType="1"/>
          </p:cNvSpPr>
          <p:nvPr/>
        </p:nvSpPr>
        <p:spPr bwMode="auto">
          <a:xfrm>
            <a:off x="454025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5" name="Line 725"/>
          <p:cNvSpPr>
            <a:spLocks noChangeShapeType="1"/>
          </p:cNvSpPr>
          <p:nvPr/>
        </p:nvSpPr>
        <p:spPr bwMode="auto">
          <a:xfrm>
            <a:off x="4551363" y="541178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6" name="Line 726"/>
          <p:cNvSpPr>
            <a:spLocks noChangeShapeType="1"/>
          </p:cNvSpPr>
          <p:nvPr/>
        </p:nvSpPr>
        <p:spPr bwMode="auto">
          <a:xfrm>
            <a:off x="45593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7" name="Line 727"/>
          <p:cNvSpPr>
            <a:spLocks noChangeShapeType="1"/>
          </p:cNvSpPr>
          <p:nvPr/>
        </p:nvSpPr>
        <p:spPr bwMode="auto">
          <a:xfrm>
            <a:off x="45704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8" name="Line 728"/>
          <p:cNvSpPr>
            <a:spLocks noChangeShapeType="1"/>
          </p:cNvSpPr>
          <p:nvPr/>
        </p:nvSpPr>
        <p:spPr bwMode="auto">
          <a:xfrm>
            <a:off x="45815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9" name="Line 729"/>
          <p:cNvSpPr>
            <a:spLocks noChangeShapeType="1"/>
          </p:cNvSpPr>
          <p:nvPr/>
        </p:nvSpPr>
        <p:spPr bwMode="auto">
          <a:xfrm>
            <a:off x="459263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0" name="Line 730"/>
          <p:cNvSpPr>
            <a:spLocks noChangeShapeType="1"/>
          </p:cNvSpPr>
          <p:nvPr/>
        </p:nvSpPr>
        <p:spPr bwMode="auto">
          <a:xfrm>
            <a:off x="460375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1" name="Line 731"/>
          <p:cNvSpPr>
            <a:spLocks noChangeShapeType="1"/>
          </p:cNvSpPr>
          <p:nvPr/>
        </p:nvSpPr>
        <p:spPr bwMode="auto">
          <a:xfrm>
            <a:off x="4614863" y="541178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2" name="Line 732"/>
          <p:cNvSpPr>
            <a:spLocks noChangeShapeType="1"/>
          </p:cNvSpPr>
          <p:nvPr/>
        </p:nvSpPr>
        <p:spPr bwMode="auto">
          <a:xfrm>
            <a:off x="46228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3" name="Line 733"/>
          <p:cNvSpPr>
            <a:spLocks noChangeShapeType="1"/>
          </p:cNvSpPr>
          <p:nvPr/>
        </p:nvSpPr>
        <p:spPr bwMode="auto">
          <a:xfrm>
            <a:off x="46339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4" name="Line 734"/>
          <p:cNvSpPr>
            <a:spLocks noChangeShapeType="1"/>
          </p:cNvSpPr>
          <p:nvPr/>
        </p:nvSpPr>
        <p:spPr bwMode="auto">
          <a:xfrm>
            <a:off x="46450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5" name="Line 735"/>
          <p:cNvSpPr>
            <a:spLocks noChangeShapeType="1"/>
          </p:cNvSpPr>
          <p:nvPr/>
        </p:nvSpPr>
        <p:spPr bwMode="auto">
          <a:xfrm>
            <a:off x="465613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6" name="Line 736"/>
          <p:cNvSpPr>
            <a:spLocks noChangeShapeType="1"/>
          </p:cNvSpPr>
          <p:nvPr/>
        </p:nvSpPr>
        <p:spPr bwMode="auto">
          <a:xfrm>
            <a:off x="4667250" y="541178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7" name="Line 737"/>
          <p:cNvSpPr>
            <a:spLocks noChangeShapeType="1"/>
          </p:cNvSpPr>
          <p:nvPr/>
        </p:nvSpPr>
        <p:spPr bwMode="auto">
          <a:xfrm>
            <a:off x="46751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8" name="Line 738"/>
          <p:cNvSpPr>
            <a:spLocks noChangeShapeType="1"/>
          </p:cNvSpPr>
          <p:nvPr/>
        </p:nvSpPr>
        <p:spPr bwMode="auto">
          <a:xfrm>
            <a:off x="46863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39" name="Line 739"/>
          <p:cNvSpPr>
            <a:spLocks noChangeShapeType="1"/>
          </p:cNvSpPr>
          <p:nvPr/>
        </p:nvSpPr>
        <p:spPr bwMode="auto">
          <a:xfrm>
            <a:off x="46974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0" name="Line 740"/>
          <p:cNvSpPr>
            <a:spLocks noChangeShapeType="1"/>
          </p:cNvSpPr>
          <p:nvPr/>
        </p:nvSpPr>
        <p:spPr bwMode="auto">
          <a:xfrm>
            <a:off x="47085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1" name="Line 741"/>
          <p:cNvSpPr>
            <a:spLocks noChangeShapeType="1"/>
          </p:cNvSpPr>
          <p:nvPr/>
        </p:nvSpPr>
        <p:spPr bwMode="auto">
          <a:xfrm>
            <a:off x="4719638" y="541178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2" name="Line 742"/>
          <p:cNvSpPr>
            <a:spLocks noChangeShapeType="1"/>
          </p:cNvSpPr>
          <p:nvPr/>
        </p:nvSpPr>
        <p:spPr bwMode="auto">
          <a:xfrm>
            <a:off x="4729163" y="541178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3" name="Line 743"/>
          <p:cNvSpPr>
            <a:spLocks noChangeShapeType="1"/>
          </p:cNvSpPr>
          <p:nvPr/>
        </p:nvSpPr>
        <p:spPr bwMode="auto">
          <a:xfrm>
            <a:off x="47386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4" name="Line 744"/>
          <p:cNvSpPr>
            <a:spLocks noChangeShapeType="1"/>
          </p:cNvSpPr>
          <p:nvPr/>
        </p:nvSpPr>
        <p:spPr bwMode="auto">
          <a:xfrm>
            <a:off x="47498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5" name="Line 745"/>
          <p:cNvSpPr>
            <a:spLocks noChangeShapeType="1"/>
          </p:cNvSpPr>
          <p:nvPr/>
        </p:nvSpPr>
        <p:spPr bwMode="auto">
          <a:xfrm>
            <a:off x="47609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6" name="Line 746"/>
          <p:cNvSpPr>
            <a:spLocks noChangeShapeType="1"/>
          </p:cNvSpPr>
          <p:nvPr/>
        </p:nvSpPr>
        <p:spPr bwMode="auto">
          <a:xfrm>
            <a:off x="4772025" y="541178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7" name="Line 747"/>
          <p:cNvSpPr>
            <a:spLocks noChangeShapeType="1"/>
          </p:cNvSpPr>
          <p:nvPr/>
        </p:nvSpPr>
        <p:spPr bwMode="auto">
          <a:xfrm>
            <a:off x="4781550" y="541178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8" name="Line 748"/>
          <p:cNvSpPr>
            <a:spLocks noChangeShapeType="1"/>
          </p:cNvSpPr>
          <p:nvPr/>
        </p:nvSpPr>
        <p:spPr bwMode="auto">
          <a:xfrm>
            <a:off x="479107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49" name="Line 749"/>
          <p:cNvSpPr>
            <a:spLocks noChangeShapeType="1"/>
          </p:cNvSpPr>
          <p:nvPr/>
        </p:nvSpPr>
        <p:spPr bwMode="auto">
          <a:xfrm>
            <a:off x="48021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0" name="Line 750"/>
          <p:cNvSpPr>
            <a:spLocks noChangeShapeType="1"/>
          </p:cNvSpPr>
          <p:nvPr/>
        </p:nvSpPr>
        <p:spPr bwMode="auto">
          <a:xfrm>
            <a:off x="4813300" y="541178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1" name="Line 751"/>
          <p:cNvSpPr>
            <a:spLocks noChangeShapeType="1"/>
          </p:cNvSpPr>
          <p:nvPr/>
        </p:nvSpPr>
        <p:spPr bwMode="auto">
          <a:xfrm>
            <a:off x="48228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2" name="Line 752"/>
          <p:cNvSpPr>
            <a:spLocks noChangeShapeType="1"/>
          </p:cNvSpPr>
          <p:nvPr/>
        </p:nvSpPr>
        <p:spPr bwMode="auto">
          <a:xfrm>
            <a:off x="483393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3" name="Line 753"/>
          <p:cNvSpPr>
            <a:spLocks noChangeShapeType="1"/>
          </p:cNvSpPr>
          <p:nvPr/>
        </p:nvSpPr>
        <p:spPr bwMode="auto">
          <a:xfrm>
            <a:off x="4845050" y="541178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4" name="Line 754"/>
          <p:cNvSpPr>
            <a:spLocks noChangeShapeType="1"/>
          </p:cNvSpPr>
          <p:nvPr/>
        </p:nvSpPr>
        <p:spPr bwMode="auto">
          <a:xfrm>
            <a:off x="485457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5" name="Line 755"/>
          <p:cNvSpPr>
            <a:spLocks noChangeShapeType="1"/>
          </p:cNvSpPr>
          <p:nvPr/>
        </p:nvSpPr>
        <p:spPr bwMode="auto">
          <a:xfrm>
            <a:off x="4865688" y="541178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6" name="Line 756"/>
          <p:cNvSpPr>
            <a:spLocks noChangeShapeType="1"/>
          </p:cNvSpPr>
          <p:nvPr/>
        </p:nvSpPr>
        <p:spPr bwMode="auto">
          <a:xfrm>
            <a:off x="48752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7" name="Line 757"/>
          <p:cNvSpPr>
            <a:spLocks noChangeShapeType="1"/>
          </p:cNvSpPr>
          <p:nvPr/>
        </p:nvSpPr>
        <p:spPr bwMode="auto">
          <a:xfrm>
            <a:off x="48863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8" name="Line 758"/>
          <p:cNvSpPr>
            <a:spLocks noChangeShapeType="1"/>
          </p:cNvSpPr>
          <p:nvPr/>
        </p:nvSpPr>
        <p:spPr bwMode="auto">
          <a:xfrm>
            <a:off x="489743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9" name="Line 759"/>
          <p:cNvSpPr>
            <a:spLocks noChangeShapeType="1"/>
          </p:cNvSpPr>
          <p:nvPr/>
        </p:nvSpPr>
        <p:spPr bwMode="auto">
          <a:xfrm>
            <a:off x="4908550" y="541178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0" name="Line 760"/>
          <p:cNvSpPr>
            <a:spLocks noChangeShapeType="1"/>
          </p:cNvSpPr>
          <p:nvPr/>
        </p:nvSpPr>
        <p:spPr bwMode="auto">
          <a:xfrm>
            <a:off x="49164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1" name="Line 761"/>
          <p:cNvSpPr>
            <a:spLocks noChangeShapeType="1"/>
          </p:cNvSpPr>
          <p:nvPr/>
        </p:nvSpPr>
        <p:spPr bwMode="auto">
          <a:xfrm>
            <a:off x="49276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2" name="Line 762"/>
          <p:cNvSpPr>
            <a:spLocks noChangeShapeType="1"/>
          </p:cNvSpPr>
          <p:nvPr/>
        </p:nvSpPr>
        <p:spPr bwMode="auto">
          <a:xfrm>
            <a:off x="49387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3" name="Line 763"/>
          <p:cNvSpPr>
            <a:spLocks noChangeShapeType="1"/>
          </p:cNvSpPr>
          <p:nvPr/>
        </p:nvSpPr>
        <p:spPr bwMode="auto">
          <a:xfrm>
            <a:off x="49498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4" name="Line 764"/>
          <p:cNvSpPr>
            <a:spLocks noChangeShapeType="1"/>
          </p:cNvSpPr>
          <p:nvPr/>
        </p:nvSpPr>
        <p:spPr bwMode="auto">
          <a:xfrm>
            <a:off x="4960938" y="541178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5" name="Line 765"/>
          <p:cNvSpPr>
            <a:spLocks noChangeShapeType="1"/>
          </p:cNvSpPr>
          <p:nvPr/>
        </p:nvSpPr>
        <p:spPr bwMode="auto">
          <a:xfrm>
            <a:off x="496887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6" name="Line 766"/>
          <p:cNvSpPr>
            <a:spLocks noChangeShapeType="1"/>
          </p:cNvSpPr>
          <p:nvPr/>
        </p:nvSpPr>
        <p:spPr bwMode="auto">
          <a:xfrm>
            <a:off x="49799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7" name="Line 767"/>
          <p:cNvSpPr>
            <a:spLocks noChangeShapeType="1"/>
          </p:cNvSpPr>
          <p:nvPr/>
        </p:nvSpPr>
        <p:spPr bwMode="auto">
          <a:xfrm>
            <a:off x="49911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8" name="Line 768"/>
          <p:cNvSpPr>
            <a:spLocks noChangeShapeType="1"/>
          </p:cNvSpPr>
          <p:nvPr/>
        </p:nvSpPr>
        <p:spPr bwMode="auto">
          <a:xfrm>
            <a:off x="50022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69" name="Line 769"/>
          <p:cNvSpPr>
            <a:spLocks noChangeShapeType="1"/>
          </p:cNvSpPr>
          <p:nvPr/>
        </p:nvSpPr>
        <p:spPr bwMode="auto">
          <a:xfrm>
            <a:off x="501332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0" name="Line 770"/>
          <p:cNvSpPr>
            <a:spLocks noChangeShapeType="1"/>
          </p:cNvSpPr>
          <p:nvPr/>
        </p:nvSpPr>
        <p:spPr bwMode="auto">
          <a:xfrm>
            <a:off x="5024438" y="541178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1" name="Line 771"/>
          <p:cNvSpPr>
            <a:spLocks noChangeShapeType="1"/>
          </p:cNvSpPr>
          <p:nvPr/>
        </p:nvSpPr>
        <p:spPr bwMode="auto">
          <a:xfrm>
            <a:off x="503237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2" name="Line 772"/>
          <p:cNvSpPr>
            <a:spLocks noChangeShapeType="1"/>
          </p:cNvSpPr>
          <p:nvPr/>
        </p:nvSpPr>
        <p:spPr bwMode="auto">
          <a:xfrm>
            <a:off x="50434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3" name="Line 773"/>
          <p:cNvSpPr>
            <a:spLocks noChangeShapeType="1"/>
          </p:cNvSpPr>
          <p:nvPr/>
        </p:nvSpPr>
        <p:spPr bwMode="auto">
          <a:xfrm>
            <a:off x="50546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4" name="Line 774"/>
          <p:cNvSpPr>
            <a:spLocks noChangeShapeType="1"/>
          </p:cNvSpPr>
          <p:nvPr/>
        </p:nvSpPr>
        <p:spPr bwMode="auto">
          <a:xfrm>
            <a:off x="5065713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5" name="Line 775"/>
          <p:cNvSpPr>
            <a:spLocks noChangeShapeType="1"/>
          </p:cNvSpPr>
          <p:nvPr/>
        </p:nvSpPr>
        <p:spPr bwMode="auto">
          <a:xfrm>
            <a:off x="5076825" y="541178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6" name="Line 776"/>
          <p:cNvSpPr>
            <a:spLocks noChangeShapeType="1"/>
          </p:cNvSpPr>
          <p:nvPr/>
        </p:nvSpPr>
        <p:spPr bwMode="auto">
          <a:xfrm>
            <a:off x="5086350" y="541178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7" name="Line 777"/>
          <p:cNvSpPr>
            <a:spLocks noChangeShapeType="1"/>
          </p:cNvSpPr>
          <p:nvPr/>
        </p:nvSpPr>
        <p:spPr bwMode="auto">
          <a:xfrm>
            <a:off x="5095875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8" name="Line 778"/>
          <p:cNvSpPr>
            <a:spLocks noChangeShapeType="1"/>
          </p:cNvSpPr>
          <p:nvPr/>
        </p:nvSpPr>
        <p:spPr bwMode="auto">
          <a:xfrm>
            <a:off x="5106988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79" name="Line 779"/>
          <p:cNvSpPr>
            <a:spLocks noChangeShapeType="1"/>
          </p:cNvSpPr>
          <p:nvPr/>
        </p:nvSpPr>
        <p:spPr bwMode="auto">
          <a:xfrm>
            <a:off x="5118100" y="541178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0" name="Line 780"/>
          <p:cNvSpPr>
            <a:spLocks noChangeShapeType="1"/>
          </p:cNvSpPr>
          <p:nvPr/>
        </p:nvSpPr>
        <p:spPr bwMode="auto">
          <a:xfrm flipV="1">
            <a:off x="5129213" y="5397500"/>
            <a:ext cx="7937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1" name="Line 781"/>
          <p:cNvSpPr>
            <a:spLocks noChangeShapeType="1"/>
          </p:cNvSpPr>
          <p:nvPr/>
        </p:nvSpPr>
        <p:spPr bwMode="auto">
          <a:xfrm>
            <a:off x="5138738" y="5410200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2" name="Line 782"/>
          <p:cNvSpPr>
            <a:spLocks noChangeShapeType="1"/>
          </p:cNvSpPr>
          <p:nvPr/>
        </p:nvSpPr>
        <p:spPr bwMode="auto">
          <a:xfrm>
            <a:off x="5148263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3" name="Line 783"/>
          <p:cNvSpPr>
            <a:spLocks noChangeShapeType="1"/>
          </p:cNvSpPr>
          <p:nvPr/>
        </p:nvSpPr>
        <p:spPr bwMode="auto">
          <a:xfrm>
            <a:off x="5159375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4" name="Line 784"/>
          <p:cNvSpPr>
            <a:spLocks noChangeShapeType="1"/>
          </p:cNvSpPr>
          <p:nvPr/>
        </p:nvSpPr>
        <p:spPr bwMode="auto">
          <a:xfrm>
            <a:off x="5170488" y="5410200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5" name="Line 785"/>
          <p:cNvSpPr>
            <a:spLocks noChangeShapeType="1"/>
          </p:cNvSpPr>
          <p:nvPr/>
        </p:nvSpPr>
        <p:spPr bwMode="auto">
          <a:xfrm>
            <a:off x="5180013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6" name="Line 786"/>
          <p:cNvSpPr>
            <a:spLocks noChangeShapeType="1"/>
          </p:cNvSpPr>
          <p:nvPr/>
        </p:nvSpPr>
        <p:spPr bwMode="auto">
          <a:xfrm>
            <a:off x="5191125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7" name="Line 787"/>
          <p:cNvSpPr>
            <a:spLocks noChangeShapeType="1"/>
          </p:cNvSpPr>
          <p:nvPr/>
        </p:nvSpPr>
        <p:spPr bwMode="auto">
          <a:xfrm>
            <a:off x="5202238" y="5410200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8" name="Line 788"/>
          <p:cNvSpPr>
            <a:spLocks noChangeShapeType="1"/>
          </p:cNvSpPr>
          <p:nvPr/>
        </p:nvSpPr>
        <p:spPr bwMode="auto">
          <a:xfrm>
            <a:off x="5211763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89" name="Line 789"/>
          <p:cNvSpPr>
            <a:spLocks noChangeShapeType="1"/>
          </p:cNvSpPr>
          <p:nvPr/>
        </p:nvSpPr>
        <p:spPr bwMode="auto">
          <a:xfrm>
            <a:off x="5222875" y="5410200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0" name="Line 790"/>
          <p:cNvSpPr>
            <a:spLocks noChangeShapeType="1"/>
          </p:cNvSpPr>
          <p:nvPr/>
        </p:nvSpPr>
        <p:spPr bwMode="auto">
          <a:xfrm>
            <a:off x="5232400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1" name="Line 791"/>
          <p:cNvSpPr>
            <a:spLocks noChangeShapeType="1"/>
          </p:cNvSpPr>
          <p:nvPr/>
        </p:nvSpPr>
        <p:spPr bwMode="auto">
          <a:xfrm>
            <a:off x="5243513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2" name="Line 792"/>
          <p:cNvSpPr>
            <a:spLocks noChangeShapeType="1"/>
          </p:cNvSpPr>
          <p:nvPr/>
        </p:nvSpPr>
        <p:spPr bwMode="auto">
          <a:xfrm>
            <a:off x="5254625" y="5410200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3" name="Line 793"/>
          <p:cNvSpPr>
            <a:spLocks noChangeShapeType="1"/>
          </p:cNvSpPr>
          <p:nvPr/>
        </p:nvSpPr>
        <p:spPr bwMode="auto">
          <a:xfrm>
            <a:off x="5264150" y="5410200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4" name="Line 794"/>
          <p:cNvSpPr>
            <a:spLocks noChangeShapeType="1"/>
          </p:cNvSpPr>
          <p:nvPr/>
        </p:nvSpPr>
        <p:spPr bwMode="auto">
          <a:xfrm>
            <a:off x="5273675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5" name="Line 795"/>
          <p:cNvSpPr>
            <a:spLocks noChangeShapeType="1"/>
          </p:cNvSpPr>
          <p:nvPr/>
        </p:nvSpPr>
        <p:spPr bwMode="auto">
          <a:xfrm>
            <a:off x="5284788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6" name="Line 796"/>
          <p:cNvSpPr>
            <a:spLocks noChangeShapeType="1"/>
          </p:cNvSpPr>
          <p:nvPr/>
        </p:nvSpPr>
        <p:spPr bwMode="auto">
          <a:xfrm>
            <a:off x="5295900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7" name="Line 797"/>
          <p:cNvSpPr>
            <a:spLocks noChangeShapeType="1"/>
          </p:cNvSpPr>
          <p:nvPr/>
        </p:nvSpPr>
        <p:spPr bwMode="auto">
          <a:xfrm>
            <a:off x="5307013" y="5410200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8" name="Line 798"/>
          <p:cNvSpPr>
            <a:spLocks noChangeShapeType="1"/>
          </p:cNvSpPr>
          <p:nvPr/>
        </p:nvSpPr>
        <p:spPr bwMode="auto">
          <a:xfrm>
            <a:off x="5318125" y="5410200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99" name="Line 799"/>
          <p:cNvSpPr>
            <a:spLocks noChangeShapeType="1"/>
          </p:cNvSpPr>
          <p:nvPr/>
        </p:nvSpPr>
        <p:spPr bwMode="auto">
          <a:xfrm flipV="1">
            <a:off x="5324475" y="5395913"/>
            <a:ext cx="9525" cy="269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0" name="Line 800"/>
          <p:cNvSpPr>
            <a:spLocks noChangeShapeType="1"/>
          </p:cNvSpPr>
          <p:nvPr/>
        </p:nvSpPr>
        <p:spPr bwMode="auto">
          <a:xfrm>
            <a:off x="5337175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1" name="Line 801"/>
          <p:cNvSpPr>
            <a:spLocks noChangeShapeType="1"/>
          </p:cNvSpPr>
          <p:nvPr/>
        </p:nvSpPr>
        <p:spPr bwMode="auto">
          <a:xfrm>
            <a:off x="5348288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2" name="Line 802"/>
          <p:cNvSpPr>
            <a:spLocks noChangeShapeType="1"/>
          </p:cNvSpPr>
          <p:nvPr/>
        </p:nvSpPr>
        <p:spPr bwMode="auto">
          <a:xfrm>
            <a:off x="5359400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3" name="Line 803"/>
          <p:cNvSpPr>
            <a:spLocks noChangeShapeType="1"/>
          </p:cNvSpPr>
          <p:nvPr/>
        </p:nvSpPr>
        <p:spPr bwMode="auto">
          <a:xfrm>
            <a:off x="5370513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4" name="Line 804"/>
          <p:cNvSpPr>
            <a:spLocks noChangeShapeType="1"/>
          </p:cNvSpPr>
          <p:nvPr/>
        </p:nvSpPr>
        <p:spPr bwMode="auto">
          <a:xfrm>
            <a:off x="5381625" y="5407025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5" name="Line 805"/>
          <p:cNvSpPr>
            <a:spLocks noChangeShapeType="1"/>
          </p:cNvSpPr>
          <p:nvPr/>
        </p:nvSpPr>
        <p:spPr bwMode="auto">
          <a:xfrm>
            <a:off x="5389563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6" name="Line 806"/>
          <p:cNvSpPr>
            <a:spLocks noChangeShapeType="1"/>
          </p:cNvSpPr>
          <p:nvPr/>
        </p:nvSpPr>
        <p:spPr bwMode="auto">
          <a:xfrm>
            <a:off x="5400675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7" name="Line 807"/>
          <p:cNvSpPr>
            <a:spLocks noChangeShapeType="1"/>
          </p:cNvSpPr>
          <p:nvPr/>
        </p:nvSpPr>
        <p:spPr bwMode="auto">
          <a:xfrm>
            <a:off x="5411788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8" name="Line 808"/>
          <p:cNvSpPr>
            <a:spLocks noChangeShapeType="1"/>
          </p:cNvSpPr>
          <p:nvPr/>
        </p:nvSpPr>
        <p:spPr bwMode="auto">
          <a:xfrm>
            <a:off x="5422900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09" name="Line 809"/>
          <p:cNvSpPr>
            <a:spLocks noChangeShapeType="1"/>
          </p:cNvSpPr>
          <p:nvPr/>
        </p:nvSpPr>
        <p:spPr bwMode="auto">
          <a:xfrm>
            <a:off x="5434013" y="5407025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0" name="Line 810"/>
          <p:cNvSpPr>
            <a:spLocks noChangeShapeType="1"/>
          </p:cNvSpPr>
          <p:nvPr/>
        </p:nvSpPr>
        <p:spPr bwMode="auto">
          <a:xfrm>
            <a:off x="5441950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1" name="Line 811"/>
          <p:cNvSpPr>
            <a:spLocks noChangeShapeType="1"/>
          </p:cNvSpPr>
          <p:nvPr/>
        </p:nvSpPr>
        <p:spPr bwMode="auto">
          <a:xfrm>
            <a:off x="5453063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2" name="Line 812"/>
          <p:cNvSpPr>
            <a:spLocks noChangeShapeType="1"/>
          </p:cNvSpPr>
          <p:nvPr/>
        </p:nvSpPr>
        <p:spPr bwMode="auto">
          <a:xfrm>
            <a:off x="5464175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3" name="Line 813"/>
          <p:cNvSpPr>
            <a:spLocks noChangeShapeType="1"/>
          </p:cNvSpPr>
          <p:nvPr/>
        </p:nvSpPr>
        <p:spPr bwMode="auto">
          <a:xfrm>
            <a:off x="5475288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4" name="Line 814"/>
          <p:cNvSpPr>
            <a:spLocks noChangeShapeType="1"/>
          </p:cNvSpPr>
          <p:nvPr/>
        </p:nvSpPr>
        <p:spPr bwMode="auto">
          <a:xfrm>
            <a:off x="5486400" y="5407025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5" name="Line 815"/>
          <p:cNvSpPr>
            <a:spLocks noChangeShapeType="1"/>
          </p:cNvSpPr>
          <p:nvPr/>
        </p:nvSpPr>
        <p:spPr bwMode="auto">
          <a:xfrm>
            <a:off x="5495925" y="5407025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6" name="Line 816"/>
          <p:cNvSpPr>
            <a:spLocks noChangeShapeType="1"/>
          </p:cNvSpPr>
          <p:nvPr/>
        </p:nvSpPr>
        <p:spPr bwMode="auto">
          <a:xfrm>
            <a:off x="5505450" y="5407025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7" name="Line 817"/>
          <p:cNvSpPr>
            <a:spLocks noChangeShapeType="1"/>
          </p:cNvSpPr>
          <p:nvPr/>
        </p:nvSpPr>
        <p:spPr bwMode="auto">
          <a:xfrm flipV="1">
            <a:off x="5514975" y="5392738"/>
            <a:ext cx="9525" cy="254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8" name="Line 818"/>
          <p:cNvSpPr>
            <a:spLocks noChangeShapeType="1"/>
          </p:cNvSpPr>
          <p:nvPr/>
        </p:nvSpPr>
        <p:spPr bwMode="auto">
          <a:xfrm>
            <a:off x="5527675" y="540543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" name="Line 819"/>
          <p:cNvSpPr>
            <a:spLocks noChangeShapeType="1"/>
          </p:cNvSpPr>
          <p:nvPr/>
        </p:nvSpPr>
        <p:spPr bwMode="auto">
          <a:xfrm>
            <a:off x="553720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0" name="Line 820"/>
          <p:cNvSpPr>
            <a:spLocks noChangeShapeType="1"/>
          </p:cNvSpPr>
          <p:nvPr/>
        </p:nvSpPr>
        <p:spPr bwMode="auto">
          <a:xfrm>
            <a:off x="554831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1" name="Line 821"/>
          <p:cNvSpPr>
            <a:spLocks noChangeShapeType="1"/>
          </p:cNvSpPr>
          <p:nvPr/>
        </p:nvSpPr>
        <p:spPr bwMode="auto">
          <a:xfrm>
            <a:off x="5559425" y="540543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" name="Line 822"/>
          <p:cNvSpPr>
            <a:spLocks noChangeShapeType="1"/>
          </p:cNvSpPr>
          <p:nvPr/>
        </p:nvSpPr>
        <p:spPr bwMode="auto">
          <a:xfrm>
            <a:off x="556895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3" name="Line 823"/>
          <p:cNvSpPr>
            <a:spLocks noChangeShapeType="1"/>
          </p:cNvSpPr>
          <p:nvPr/>
        </p:nvSpPr>
        <p:spPr bwMode="auto">
          <a:xfrm>
            <a:off x="5580063" y="540543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4" name="Line 824"/>
          <p:cNvSpPr>
            <a:spLocks noChangeShapeType="1"/>
          </p:cNvSpPr>
          <p:nvPr/>
        </p:nvSpPr>
        <p:spPr bwMode="auto">
          <a:xfrm>
            <a:off x="558958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5" name="Line 825"/>
          <p:cNvSpPr>
            <a:spLocks noChangeShapeType="1"/>
          </p:cNvSpPr>
          <p:nvPr/>
        </p:nvSpPr>
        <p:spPr bwMode="auto">
          <a:xfrm>
            <a:off x="560070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6" name="Line 826"/>
          <p:cNvSpPr>
            <a:spLocks noChangeShapeType="1"/>
          </p:cNvSpPr>
          <p:nvPr/>
        </p:nvSpPr>
        <p:spPr bwMode="auto">
          <a:xfrm>
            <a:off x="5611813" y="540543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7" name="Line 827"/>
          <p:cNvSpPr>
            <a:spLocks noChangeShapeType="1"/>
          </p:cNvSpPr>
          <p:nvPr/>
        </p:nvSpPr>
        <p:spPr bwMode="auto">
          <a:xfrm>
            <a:off x="5621338" y="540543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8" name="Line 828"/>
          <p:cNvSpPr>
            <a:spLocks noChangeShapeType="1"/>
          </p:cNvSpPr>
          <p:nvPr/>
        </p:nvSpPr>
        <p:spPr bwMode="auto">
          <a:xfrm>
            <a:off x="563086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9" name="Line 829"/>
          <p:cNvSpPr>
            <a:spLocks noChangeShapeType="1"/>
          </p:cNvSpPr>
          <p:nvPr/>
        </p:nvSpPr>
        <p:spPr bwMode="auto">
          <a:xfrm>
            <a:off x="564197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0" name="Line 830"/>
          <p:cNvSpPr>
            <a:spLocks noChangeShapeType="1"/>
          </p:cNvSpPr>
          <p:nvPr/>
        </p:nvSpPr>
        <p:spPr bwMode="auto">
          <a:xfrm>
            <a:off x="565308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1" name="Line 831"/>
          <p:cNvSpPr>
            <a:spLocks noChangeShapeType="1"/>
          </p:cNvSpPr>
          <p:nvPr/>
        </p:nvSpPr>
        <p:spPr bwMode="auto">
          <a:xfrm>
            <a:off x="566420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2" name="Line 832"/>
          <p:cNvSpPr>
            <a:spLocks noChangeShapeType="1"/>
          </p:cNvSpPr>
          <p:nvPr/>
        </p:nvSpPr>
        <p:spPr bwMode="auto">
          <a:xfrm>
            <a:off x="5675313" y="540543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3" name="Line 833"/>
          <p:cNvSpPr>
            <a:spLocks noChangeShapeType="1"/>
          </p:cNvSpPr>
          <p:nvPr/>
        </p:nvSpPr>
        <p:spPr bwMode="auto">
          <a:xfrm>
            <a:off x="568325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4" name="Line 834"/>
          <p:cNvSpPr>
            <a:spLocks noChangeShapeType="1"/>
          </p:cNvSpPr>
          <p:nvPr/>
        </p:nvSpPr>
        <p:spPr bwMode="auto">
          <a:xfrm>
            <a:off x="569436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5" name="Line 835"/>
          <p:cNvSpPr>
            <a:spLocks noChangeShapeType="1"/>
          </p:cNvSpPr>
          <p:nvPr/>
        </p:nvSpPr>
        <p:spPr bwMode="auto">
          <a:xfrm>
            <a:off x="570547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6" name="Line 836"/>
          <p:cNvSpPr>
            <a:spLocks noChangeShapeType="1"/>
          </p:cNvSpPr>
          <p:nvPr/>
        </p:nvSpPr>
        <p:spPr bwMode="auto">
          <a:xfrm>
            <a:off x="571658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7" name="Line 837"/>
          <p:cNvSpPr>
            <a:spLocks noChangeShapeType="1"/>
          </p:cNvSpPr>
          <p:nvPr/>
        </p:nvSpPr>
        <p:spPr bwMode="auto">
          <a:xfrm>
            <a:off x="5727700" y="540543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8" name="Line 838"/>
          <p:cNvSpPr>
            <a:spLocks noChangeShapeType="1"/>
          </p:cNvSpPr>
          <p:nvPr/>
        </p:nvSpPr>
        <p:spPr bwMode="auto">
          <a:xfrm>
            <a:off x="573563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39" name="Line 839"/>
          <p:cNvSpPr>
            <a:spLocks noChangeShapeType="1"/>
          </p:cNvSpPr>
          <p:nvPr/>
        </p:nvSpPr>
        <p:spPr bwMode="auto">
          <a:xfrm>
            <a:off x="574675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0" name="Line 840"/>
          <p:cNvSpPr>
            <a:spLocks noChangeShapeType="1"/>
          </p:cNvSpPr>
          <p:nvPr/>
        </p:nvSpPr>
        <p:spPr bwMode="auto">
          <a:xfrm>
            <a:off x="575786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1" name="Line 841"/>
          <p:cNvSpPr>
            <a:spLocks noChangeShapeType="1"/>
          </p:cNvSpPr>
          <p:nvPr/>
        </p:nvSpPr>
        <p:spPr bwMode="auto">
          <a:xfrm>
            <a:off x="576897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2" name="Line 842"/>
          <p:cNvSpPr>
            <a:spLocks noChangeShapeType="1"/>
          </p:cNvSpPr>
          <p:nvPr/>
        </p:nvSpPr>
        <p:spPr bwMode="auto">
          <a:xfrm>
            <a:off x="578008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3" name="Line 843"/>
          <p:cNvSpPr>
            <a:spLocks noChangeShapeType="1"/>
          </p:cNvSpPr>
          <p:nvPr/>
        </p:nvSpPr>
        <p:spPr bwMode="auto">
          <a:xfrm>
            <a:off x="5791200" y="5405438"/>
            <a:ext cx="635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4" name="Line 844"/>
          <p:cNvSpPr>
            <a:spLocks noChangeShapeType="1"/>
          </p:cNvSpPr>
          <p:nvPr/>
        </p:nvSpPr>
        <p:spPr bwMode="auto">
          <a:xfrm>
            <a:off x="579913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5" name="Line 845"/>
          <p:cNvSpPr>
            <a:spLocks noChangeShapeType="1"/>
          </p:cNvSpPr>
          <p:nvPr/>
        </p:nvSpPr>
        <p:spPr bwMode="auto">
          <a:xfrm>
            <a:off x="581025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6" name="Line 846"/>
          <p:cNvSpPr>
            <a:spLocks noChangeShapeType="1"/>
          </p:cNvSpPr>
          <p:nvPr/>
        </p:nvSpPr>
        <p:spPr bwMode="auto">
          <a:xfrm>
            <a:off x="582136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7" name="Line 847"/>
          <p:cNvSpPr>
            <a:spLocks noChangeShapeType="1"/>
          </p:cNvSpPr>
          <p:nvPr/>
        </p:nvSpPr>
        <p:spPr bwMode="auto">
          <a:xfrm>
            <a:off x="583247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8" name="Line 848"/>
          <p:cNvSpPr>
            <a:spLocks noChangeShapeType="1"/>
          </p:cNvSpPr>
          <p:nvPr/>
        </p:nvSpPr>
        <p:spPr bwMode="auto">
          <a:xfrm>
            <a:off x="5843588" y="540543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49" name="Line 849"/>
          <p:cNvSpPr>
            <a:spLocks noChangeShapeType="1"/>
          </p:cNvSpPr>
          <p:nvPr/>
        </p:nvSpPr>
        <p:spPr bwMode="auto">
          <a:xfrm>
            <a:off x="5853113" y="540543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0" name="Line 850"/>
          <p:cNvSpPr>
            <a:spLocks noChangeShapeType="1"/>
          </p:cNvSpPr>
          <p:nvPr/>
        </p:nvSpPr>
        <p:spPr bwMode="auto">
          <a:xfrm>
            <a:off x="586263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1" name="Line 851"/>
          <p:cNvSpPr>
            <a:spLocks noChangeShapeType="1"/>
          </p:cNvSpPr>
          <p:nvPr/>
        </p:nvSpPr>
        <p:spPr bwMode="auto">
          <a:xfrm>
            <a:off x="5873750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2" name="Line 852"/>
          <p:cNvSpPr>
            <a:spLocks noChangeShapeType="1"/>
          </p:cNvSpPr>
          <p:nvPr/>
        </p:nvSpPr>
        <p:spPr bwMode="auto">
          <a:xfrm>
            <a:off x="588486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3" name="Line 853"/>
          <p:cNvSpPr>
            <a:spLocks noChangeShapeType="1"/>
          </p:cNvSpPr>
          <p:nvPr/>
        </p:nvSpPr>
        <p:spPr bwMode="auto">
          <a:xfrm>
            <a:off x="5895975" y="540543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4" name="Line 854"/>
          <p:cNvSpPr>
            <a:spLocks noChangeShapeType="1"/>
          </p:cNvSpPr>
          <p:nvPr/>
        </p:nvSpPr>
        <p:spPr bwMode="auto">
          <a:xfrm>
            <a:off x="5905500" y="540543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5" name="Line 855"/>
          <p:cNvSpPr>
            <a:spLocks noChangeShapeType="1"/>
          </p:cNvSpPr>
          <p:nvPr/>
        </p:nvSpPr>
        <p:spPr bwMode="auto">
          <a:xfrm>
            <a:off x="591502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6" name="Line 856"/>
          <p:cNvSpPr>
            <a:spLocks noChangeShapeType="1"/>
          </p:cNvSpPr>
          <p:nvPr/>
        </p:nvSpPr>
        <p:spPr bwMode="auto">
          <a:xfrm>
            <a:off x="592613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7" name="Line 857"/>
          <p:cNvSpPr>
            <a:spLocks noChangeShapeType="1"/>
          </p:cNvSpPr>
          <p:nvPr/>
        </p:nvSpPr>
        <p:spPr bwMode="auto">
          <a:xfrm>
            <a:off x="5937250" y="540543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8" name="Line 858"/>
          <p:cNvSpPr>
            <a:spLocks noChangeShapeType="1"/>
          </p:cNvSpPr>
          <p:nvPr/>
        </p:nvSpPr>
        <p:spPr bwMode="auto">
          <a:xfrm>
            <a:off x="594677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59" name="Line 859"/>
          <p:cNvSpPr>
            <a:spLocks noChangeShapeType="1"/>
          </p:cNvSpPr>
          <p:nvPr/>
        </p:nvSpPr>
        <p:spPr bwMode="auto">
          <a:xfrm>
            <a:off x="5957888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0" name="Line 860"/>
          <p:cNvSpPr>
            <a:spLocks noChangeShapeType="1"/>
          </p:cNvSpPr>
          <p:nvPr/>
        </p:nvSpPr>
        <p:spPr bwMode="auto">
          <a:xfrm>
            <a:off x="5969000" y="5405438"/>
            <a:ext cx="793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1" name="Line 861"/>
          <p:cNvSpPr>
            <a:spLocks noChangeShapeType="1"/>
          </p:cNvSpPr>
          <p:nvPr/>
        </p:nvSpPr>
        <p:spPr bwMode="auto">
          <a:xfrm>
            <a:off x="597852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2" name="Line 862"/>
          <p:cNvSpPr>
            <a:spLocks noChangeShapeType="1"/>
          </p:cNvSpPr>
          <p:nvPr/>
        </p:nvSpPr>
        <p:spPr bwMode="auto">
          <a:xfrm>
            <a:off x="5989638" y="5405438"/>
            <a:ext cx="793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3" name="Line 863"/>
          <p:cNvSpPr>
            <a:spLocks noChangeShapeType="1"/>
          </p:cNvSpPr>
          <p:nvPr/>
        </p:nvSpPr>
        <p:spPr bwMode="auto">
          <a:xfrm>
            <a:off x="5999163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4" name="Line 864"/>
          <p:cNvSpPr>
            <a:spLocks noChangeShapeType="1"/>
          </p:cNvSpPr>
          <p:nvPr/>
        </p:nvSpPr>
        <p:spPr bwMode="auto">
          <a:xfrm>
            <a:off x="6010275" y="5405438"/>
            <a:ext cx="952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5" name="Line 865"/>
          <p:cNvSpPr>
            <a:spLocks noChangeShapeType="1"/>
          </p:cNvSpPr>
          <p:nvPr/>
        </p:nvSpPr>
        <p:spPr bwMode="auto">
          <a:xfrm flipV="1">
            <a:off x="3132138" y="5335588"/>
            <a:ext cx="6350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6" name="Line 866"/>
          <p:cNvSpPr>
            <a:spLocks noChangeShapeType="1"/>
          </p:cNvSpPr>
          <p:nvPr/>
        </p:nvSpPr>
        <p:spPr bwMode="auto">
          <a:xfrm flipV="1">
            <a:off x="3140075" y="5327650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7" name="Line 867"/>
          <p:cNvSpPr>
            <a:spLocks noChangeShapeType="1"/>
          </p:cNvSpPr>
          <p:nvPr/>
        </p:nvSpPr>
        <p:spPr bwMode="auto">
          <a:xfrm flipV="1">
            <a:off x="3151188" y="5318125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8" name="Line 868"/>
          <p:cNvSpPr>
            <a:spLocks noChangeShapeType="1"/>
          </p:cNvSpPr>
          <p:nvPr/>
        </p:nvSpPr>
        <p:spPr bwMode="auto">
          <a:xfrm flipV="1">
            <a:off x="3162300" y="5310188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69" name="Line 869"/>
          <p:cNvSpPr>
            <a:spLocks noChangeShapeType="1"/>
          </p:cNvSpPr>
          <p:nvPr/>
        </p:nvSpPr>
        <p:spPr bwMode="auto">
          <a:xfrm flipV="1">
            <a:off x="3173413" y="5300663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0" name="Line 870"/>
          <p:cNvSpPr>
            <a:spLocks noChangeShapeType="1"/>
          </p:cNvSpPr>
          <p:nvPr/>
        </p:nvSpPr>
        <p:spPr bwMode="auto">
          <a:xfrm flipV="1">
            <a:off x="3186113" y="5292725"/>
            <a:ext cx="7937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1" name="Line 871"/>
          <p:cNvSpPr>
            <a:spLocks noChangeShapeType="1"/>
          </p:cNvSpPr>
          <p:nvPr/>
        </p:nvSpPr>
        <p:spPr bwMode="auto">
          <a:xfrm flipV="1">
            <a:off x="3195638" y="5283200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2" name="Line 872"/>
          <p:cNvSpPr>
            <a:spLocks noChangeShapeType="1"/>
          </p:cNvSpPr>
          <p:nvPr/>
        </p:nvSpPr>
        <p:spPr bwMode="auto">
          <a:xfrm flipV="1">
            <a:off x="3203575" y="5275263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3" name="Line 873"/>
          <p:cNvSpPr>
            <a:spLocks noChangeShapeType="1"/>
          </p:cNvSpPr>
          <p:nvPr/>
        </p:nvSpPr>
        <p:spPr bwMode="auto">
          <a:xfrm flipV="1">
            <a:off x="3214688" y="5265738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4" name="Line 874"/>
          <p:cNvSpPr>
            <a:spLocks noChangeShapeType="1"/>
          </p:cNvSpPr>
          <p:nvPr/>
        </p:nvSpPr>
        <p:spPr bwMode="auto">
          <a:xfrm flipV="1">
            <a:off x="3225800" y="5256213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5" name="Line 875"/>
          <p:cNvSpPr>
            <a:spLocks noChangeShapeType="1"/>
          </p:cNvSpPr>
          <p:nvPr/>
        </p:nvSpPr>
        <p:spPr bwMode="auto">
          <a:xfrm flipV="1">
            <a:off x="3238500" y="5246688"/>
            <a:ext cx="7938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6" name="Line 876"/>
          <p:cNvSpPr>
            <a:spLocks noChangeShapeType="1"/>
          </p:cNvSpPr>
          <p:nvPr/>
        </p:nvSpPr>
        <p:spPr bwMode="auto">
          <a:xfrm flipV="1">
            <a:off x="3248025" y="5233988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7" name="Line 877"/>
          <p:cNvSpPr>
            <a:spLocks noChangeShapeType="1"/>
          </p:cNvSpPr>
          <p:nvPr/>
        </p:nvSpPr>
        <p:spPr bwMode="auto">
          <a:xfrm flipV="1">
            <a:off x="3255963" y="5226050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8" name="Line 878"/>
          <p:cNvSpPr>
            <a:spLocks noChangeShapeType="1"/>
          </p:cNvSpPr>
          <p:nvPr/>
        </p:nvSpPr>
        <p:spPr bwMode="auto">
          <a:xfrm flipV="1">
            <a:off x="3267075" y="521493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79" name="Line 879"/>
          <p:cNvSpPr>
            <a:spLocks noChangeShapeType="1"/>
          </p:cNvSpPr>
          <p:nvPr/>
        </p:nvSpPr>
        <p:spPr bwMode="auto">
          <a:xfrm flipV="1">
            <a:off x="3279775" y="5207000"/>
            <a:ext cx="7938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0" name="Line 880"/>
          <p:cNvSpPr>
            <a:spLocks noChangeShapeType="1"/>
          </p:cNvSpPr>
          <p:nvPr/>
        </p:nvSpPr>
        <p:spPr bwMode="auto">
          <a:xfrm flipV="1">
            <a:off x="3287713" y="5194300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1" name="Line 881"/>
          <p:cNvSpPr>
            <a:spLocks noChangeShapeType="1"/>
          </p:cNvSpPr>
          <p:nvPr/>
        </p:nvSpPr>
        <p:spPr bwMode="auto">
          <a:xfrm flipV="1">
            <a:off x="3298825" y="518318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2" name="Line 882"/>
          <p:cNvSpPr>
            <a:spLocks noChangeShapeType="1"/>
          </p:cNvSpPr>
          <p:nvPr/>
        </p:nvSpPr>
        <p:spPr bwMode="auto">
          <a:xfrm flipV="1">
            <a:off x="3311525" y="5172075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3" name="Line 883"/>
          <p:cNvSpPr>
            <a:spLocks noChangeShapeType="1"/>
          </p:cNvSpPr>
          <p:nvPr/>
        </p:nvSpPr>
        <p:spPr bwMode="auto">
          <a:xfrm flipV="1">
            <a:off x="3319463" y="516096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4" name="Line 884"/>
          <p:cNvSpPr>
            <a:spLocks noChangeShapeType="1"/>
          </p:cNvSpPr>
          <p:nvPr/>
        </p:nvSpPr>
        <p:spPr bwMode="auto">
          <a:xfrm flipV="1">
            <a:off x="3332163" y="5153025"/>
            <a:ext cx="7937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5" name="Line 885"/>
          <p:cNvSpPr>
            <a:spLocks noChangeShapeType="1"/>
          </p:cNvSpPr>
          <p:nvPr/>
        </p:nvSpPr>
        <p:spPr bwMode="auto">
          <a:xfrm flipV="1">
            <a:off x="3340100" y="514032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6" name="Line 886"/>
          <p:cNvSpPr>
            <a:spLocks noChangeShapeType="1"/>
          </p:cNvSpPr>
          <p:nvPr/>
        </p:nvSpPr>
        <p:spPr bwMode="auto">
          <a:xfrm flipV="1">
            <a:off x="3351213" y="512921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7" name="Line 887"/>
          <p:cNvSpPr>
            <a:spLocks noChangeShapeType="1"/>
          </p:cNvSpPr>
          <p:nvPr/>
        </p:nvSpPr>
        <p:spPr bwMode="auto">
          <a:xfrm flipV="1">
            <a:off x="3363913" y="5118100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8" name="Line 888"/>
          <p:cNvSpPr>
            <a:spLocks noChangeShapeType="1"/>
          </p:cNvSpPr>
          <p:nvPr/>
        </p:nvSpPr>
        <p:spPr bwMode="auto">
          <a:xfrm flipV="1">
            <a:off x="3373438" y="5106988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89" name="Line 889"/>
          <p:cNvSpPr>
            <a:spLocks noChangeShapeType="1"/>
          </p:cNvSpPr>
          <p:nvPr/>
        </p:nvSpPr>
        <p:spPr bwMode="auto">
          <a:xfrm flipV="1">
            <a:off x="3381375" y="5095875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0" name="Line 890"/>
          <p:cNvSpPr>
            <a:spLocks noChangeShapeType="1"/>
          </p:cNvSpPr>
          <p:nvPr/>
        </p:nvSpPr>
        <p:spPr bwMode="auto">
          <a:xfrm flipV="1">
            <a:off x="3392488" y="508317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1" name="Line 891"/>
          <p:cNvSpPr>
            <a:spLocks noChangeShapeType="1"/>
          </p:cNvSpPr>
          <p:nvPr/>
        </p:nvSpPr>
        <p:spPr bwMode="auto">
          <a:xfrm flipV="1">
            <a:off x="3403600" y="507206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2" name="Line 892"/>
          <p:cNvSpPr>
            <a:spLocks noChangeShapeType="1"/>
          </p:cNvSpPr>
          <p:nvPr/>
        </p:nvSpPr>
        <p:spPr bwMode="auto">
          <a:xfrm flipV="1">
            <a:off x="3414713" y="50577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3" name="Line 893"/>
          <p:cNvSpPr>
            <a:spLocks noChangeShapeType="1"/>
          </p:cNvSpPr>
          <p:nvPr/>
        </p:nvSpPr>
        <p:spPr bwMode="auto">
          <a:xfrm flipV="1">
            <a:off x="3425825" y="5046663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4" name="Line 894"/>
          <p:cNvSpPr>
            <a:spLocks noChangeShapeType="1"/>
          </p:cNvSpPr>
          <p:nvPr/>
        </p:nvSpPr>
        <p:spPr bwMode="auto">
          <a:xfrm flipV="1">
            <a:off x="3433763" y="503555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5" name="Line 895"/>
          <p:cNvSpPr>
            <a:spLocks noChangeShapeType="1"/>
          </p:cNvSpPr>
          <p:nvPr/>
        </p:nvSpPr>
        <p:spPr bwMode="auto">
          <a:xfrm flipV="1">
            <a:off x="3444875" y="502285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6" name="Line 896"/>
          <p:cNvSpPr>
            <a:spLocks noChangeShapeType="1"/>
          </p:cNvSpPr>
          <p:nvPr/>
        </p:nvSpPr>
        <p:spPr bwMode="auto">
          <a:xfrm flipV="1">
            <a:off x="3455988" y="5010150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7" name="Line 897"/>
          <p:cNvSpPr>
            <a:spLocks noChangeShapeType="1"/>
          </p:cNvSpPr>
          <p:nvPr/>
        </p:nvSpPr>
        <p:spPr bwMode="auto">
          <a:xfrm flipV="1">
            <a:off x="3467100" y="4999038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8" name="Line 898"/>
          <p:cNvSpPr>
            <a:spLocks noChangeShapeType="1"/>
          </p:cNvSpPr>
          <p:nvPr/>
        </p:nvSpPr>
        <p:spPr bwMode="auto">
          <a:xfrm flipV="1">
            <a:off x="3478213" y="498316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99" name="Line 899"/>
          <p:cNvSpPr>
            <a:spLocks noChangeShapeType="1"/>
          </p:cNvSpPr>
          <p:nvPr/>
        </p:nvSpPr>
        <p:spPr bwMode="auto">
          <a:xfrm flipV="1">
            <a:off x="3489325" y="4972050"/>
            <a:ext cx="6350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0" name="Line 900"/>
          <p:cNvSpPr>
            <a:spLocks noChangeShapeType="1"/>
          </p:cNvSpPr>
          <p:nvPr/>
        </p:nvSpPr>
        <p:spPr bwMode="auto">
          <a:xfrm flipV="1">
            <a:off x="3497263" y="495935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1" name="Line 901"/>
          <p:cNvSpPr>
            <a:spLocks noChangeShapeType="1"/>
          </p:cNvSpPr>
          <p:nvPr/>
        </p:nvSpPr>
        <p:spPr bwMode="auto">
          <a:xfrm flipV="1">
            <a:off x="3508375" y="49434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2" name="Line 902"/>
          <p:cNvSpPr>
            <a:spLocks noChangeShapeType="1"/>
          </p:cNvSpPr>
          <p:nvPr/>
        </p:nvSpPr>
        <p:spPr bwMode="auto">
          <a:xfrm flipV="1">
            <a:off x="3519488" y="493236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3" name="Line 903"/>
          <p:cNvSpPr>
            <a:spLocks noChangeShapeType="1"/>
          </p:cNvSpPr>
          <p:nvPr/>
        </p:nvSpPr>
        <p:spPr bwMode="auto">
          <a:xfrm flipV="1">
            <a:off x="3530600" y="491966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4" name="Line 904"/>
          <p:cNvSpPr>
            <a:spLocks noChangeShapeType="1"/>
          </p:cNvSpPr>
          <p:nvPr/>
        </p:nvSpPr>
        <p:spPr bwMode="auto">
          <a:xfrm flipV="1">
            <a:off x="3541713" y="4903788"/>
            <a:ext cx="6350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5" name="Line 905"/>
          <p:cNvSpPr>
            <a:spLocks noChangeShapeType="1"/>
          </p:cNvSpPr>
          <p:nvPr/>
        </p:nvSpPr>
        <p:spPr bwMode="auto">
          <a:xfrm flipV="1">
            <a:off x="3549650" y="4889500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6" name="Line 906"/>
          <p:cNvSpPr>
            <a:spLocks noChangeShapeType="1"/>
          </p:cNvSpPr>
          <p:nvPr/>
        </p:nvSpPr>
        <p:spPr bwMode="auto">
          <a:xfrm flipV="1">
            <a:off x="3560763" y="48752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7" name="Line 907"/>
          <p:cNvSpPr>
            <a:spLocks noChangeShapeType="1"/>
          </p:cNvSpPr>
          <p:nvPr/>
        </p:nvSpPr>
        <p:spPr bwMode="auto">
          <a:xfrm flipV="1">
            <a:off x="3571875" y="486410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8" name="Line 908"/>
          <p:cNvSpPr>
            <a:spLocks noChangeShapeType="1"/>
          </p:cNvSpPr>
          <p:nvPr/>
        </p:nvSpPr>
        <p:spPr bwMode="auto">
          <a:xfrm flipV="1">
            <a:off x="3582988" y="4848225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09" name="Line 909"/>
          <p:cNvSpPr>
            <a:spLocks noChangeShapeType="1"/>
          </p:cNvSpPr>
          <p:nvPr/>
        </p:nvSpPr>
        <p:spPr bwMode="auto">
          <a:xfrm flipV="1">
            <a:off x="3595688" y="4835525"/>
            <a:ext cx="7937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0" name="Line 910"/>
          <p:cNvSpPr>
            <a:spLocks noChangeShapeType="1"/>
          </p:cNvSpPr>
          <p:nvPr/>
        </p:nvSpPr>
        <p:spPr bwMode="auto">
          <a:xfrm flipV="1">
            <a:off x="3605213" y="4819650"/>
            <a:ext cx="7937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1" name="Line 911"/>
          <p:cNvSpPr>
            <a:spLocks noChangeShapeType="1"/>
          </p:cNvSpPr>
          <p:nvPr/>
        </p:nvSpPr>
        <p:spPr bwMode="auto">
          <a:xfrm flipV="1">
            <a:off x="3613150" y="480695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2" name="Line 912"/>
          <p:cNvSpPr>
            <a:spLocks noChangeShapeType="1"/>
          </p:cNvSpPr>
          <p:nvPr/>
        </p:nvSpPr>
        <p:spPr bwMode="auto">
          <a:xfrm flipV="1">
            <a:off x="3624263" y="47910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3" name="Line 913"/>
          <p:cNvSpPr>
            <a:spLocks noChangeShapeType="1"/>
          </p:cNvSpPr>
          <p:nvPr/>
        </p:nvSpPr>
        <p:spPr bwMode="auto">
          <a:xfrm flipV="1">
            <a:off x="3636963" y="4776788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4" name="Line 914"/>
          <p:cNvSpPr>
            <a:spLocks noChangeShapeType="1"/>
          </p:cNvSpPr>
          <p:nvPr/>
        </p:nvSpPr>
        <p:spPr bwMode="auto">
          <a:xfrm flipV="1">
            <a:off x="3644900" y="4762500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5" name="Line 915"/>
          <p:cNvSpPr>
            <a:spLocks noChangeShapeType="1"/>
          </p:cNvSpPr>
          <p:nvPr/>
        </p:nvSpPr>
        <p:spPr bwMode="auto">
          <a:xfrm flipV="1">
            <a:off x="3656013" y="474821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6" name="Line 916"/>
          <p:cNvSpPr>
            <a:spLocks noChangeShapeType="1"/>
          </p:cNvSpPr>
          <p:nvPr/>
        </p:nvSpPr>
        <p:spPr bwMode="auto">
          <a:xfrm flipV="1">
            <a:off x="3668713" y="4732338"/>
            <a:ext cx="7937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7" name="Line 917"/>
          <p:cNvSpPr>
            <a:spLocks noChangeShapeType="1"/>
          </p:cNvSpPr>
          <p:nvPr/>
        </p:nvSpPr>
        <p:spPr bwMode="auto">
          <a:xfrm flipV="1">
            <a:off x="3676650" y="471646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8" name="Line 918"/>
          <p:cNvSpPr>
            <a:spLocks noChangeShapeType="1"/>
          </p:cNvSpPr>
          <p:nvPr/>
        </p:nvSpPr>
        <p:spPr bwMode="auto">
          <a:xfrm flipV="1">
            <a:off x="3689350" y="4700588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19" name="Line 919"/>
          <p:cNvSpPr>
            <a:spLocks noChangeShapeType="1"/>
          </p:cNvSpPr>
          <p:nvPr/>
        </p:nvSpPr>
        <p:spPr bwMode="auto">
          <a:xfrm flipV="1">
            <a:off x="3697288" y="4686300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0" name="Line 920"/>
          <p:cNvSpPr>
            <a:spLocks noChangeShapeType="1"/>
          </p:cNvSpPr>
          <p:nvPr/>
        </p:nvSpPr>
        <p:spPr bwMode="auto">
          <a:xfrm flipV="1">
            <a:off x="3708400" y="46720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1" name="Line 921"/>
          <p:cNvSpPr>
            <a:spLocks noChangeShapeType="1"/>
          </p:cNvSpPr>
          <p:nvPr/>
        </p:nvSpPr>
        <p:spPr bwMode="auto">
          <a:xfrm flipV="1">
            <a:off x="3721100" y="4654550"/>
            <a:ext cx="7938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" name="Line 922"/>
          <p:cNvSpPr>
            <a:spLocks noChangeShapeType="1"/>
          </p:cNvSpPr>
          <p:nvPr/>
        </p:nvSpPr>
        <p:spPr bwMode="auto">
          <a:xfrm flipV="1">
            <a:off x="3730625" y="4640263"/>
            <a:ext cx="7938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" name="Line 923"/>
          <p:cNvSpPr>
            <a:spLocks noChangeShapeType="1"/>
          </p:cNvSpPr>
          <p:nvPr/>
        </p:nvSpPr>
        <p:spPr bwMode="auto">
          <a:xfrm flipV="1">
            <a:off x="3738563" y="462438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" name="Line 924"/>
          <p:cNvSpPr>
            <a:spLocks noChangeShapeType="1"/>
          </p:cNvSpPr>
          <p:nvPr/>
        </p:nvSpPr>
        <p:spPr bwMode="auto">
          <a:xfrm flipV="1">
            <a:off x="3749675" y="46085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" name="Line 925"/>
          <p:cNvSpPr>
            <a:spLocks noChangeShapeType="1"/>
          </p:cNvSpPr>
          <p:nvPr/>
        </p:nvSpPr>
        <p:spPr bwMode="auto">
          <a:xfrm flipV="1">
            <a:off x="3760788" y="4594225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" name="Line 926"/>
          <p:cNvSpPr>
            <a:spLocks noChangeShapeType="1"/>
          </p:cNvSpPr>
          <p:nvPr/>
        </p:nvSpPr>
        <p:spPr bwMode="auto">
          <a:xfrm flipV="1">
            <a:off x="3771900" y="45783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" name="Line 927"/>
          <p:cNvSpPr>
            <a:spLocks noChangeShapeType="1"/>
          </p:cNvSpPr>
          <p:nvPr/>
        </p:nvSpPr>
        <p:spPr bwMode="auto">
          <a:xfrm flipV="1">
            <a:off x="3783013" y="4562475"/>
            <a:ext cx="6350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8" name="Line 928"/>
          <p:cNvSpPr>
            <a:spLocks noChangeShapeType="1"/>
          </p:cNvSpPr>
          <p:nvPr/>
        </p:nvSpPr>
        <p:spPr bwMode="auto">
          <a:xfrm flipV="1">
            <a:off x="3790950" y="4545013"/>
            <a:ext cx="9525" cy="428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9" name="Line 929"/>
          <p:cNvSpPr>
            <a:spLocks noChangeShapeType="1"/>
          </p:cNvSpPr>
          <p:nvPr/>
        </p:nvSpPr>
        <p:spPr bwMode="auto">
          <a:xfrm flipV="1">
            <a:off x="3802063" y="4529138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0" name="Line 930"/>
          <p:cNvSpPr>
            <a:spLocks noChangeShapeType="1"/>
          </p:cNvSpPr>
          <p:nvPr/>
        </p:nvSpPr>
        <p:spPr bwMode="auto">
          <a:xfrm flipV="1">
            <a:off x="3813175" y="45148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1" name="Line 931"/>
          <p:cNvSpPr>
            <a:spLocks noChangeShapeType="1"/>
          </p:cNvSpPr>
          <p:nvPr/>
        </p:nvSpPr>
        <p:spPr bwMode="auto">
          <a:xfrm flipV="1">
            <a:off x="3824288" y="4495800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2" name="Line 932"/>
          <p:cNvSpPr>
            <a:spLocks noChangeShapeType="1"/>
          </p:cNvSpPr>
          <p:nvPr/>
        </p:nvSpPr>
        <p:spPr bwMode="auto">
          <a:xfrm flipV="1">
            <a:off x="3835400" y="4481513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3" name="Line 933"/>
          <p:cNvSpPr>
            <a:spLocks noChangeShapeType="1"/>
          </p:cNvSpPr>
          <p:nvPr/>
        </p:nvSpPr>
        <p:spPr bwMode="auto">
          <a:xfrm flipV="1">
            <a:off x="3843338" y="4465638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4" name="Line 934"/>
          <p:cNvSpPr>
            <a:spLocks noChangeShapeType="1"/>
          </p:cNvSpPr>
          <p:nvPr/>
        </p:nvSpPr>
        <p:spPr bwMode="auto">
          <a:xfrm flipV="1">
            <a:off x="3854450" y="4448175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5" name="Line 935"/>
          <p:cNvSpPr>
            <a:spLocks noChangeShapeType="1"/>
          </p:cNvSpPr>
          <p:nvPr/>
        </p:nvSpPr>
        <p:spPr bwMode="auto">
          <a:xfrm flipV="1">
            <a:off x="3865563" y="443388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6" name="Line 936"/>
          <p:cNvSpPr>
            <a:spLocks noChangeShapeType="1"/>
          </p:cNvSpPr>
          <p:nvPr/>
        </p:nvSpPr>
        <p:spPr bwMode="auto">
          <a:xfrm flipV="1">
            <a:off x="3876675" y="4414838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7" name="Line 937"/>
          <p:cNvSpPr>
            <a:spLocks noChangeShapeType="1"/>
          </p:cNvSpPr>
          <p:nvPr/>
        </p:nvSpPr>
        <p:spPr bwMode="auto">
          <a:xfrm flipV="1">
            <a:off x="3887788" y="44005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8" name="Line 938"/>
          <p:cNvSpPr>
            <a:spLocks noChangeShapeType="1"/>
          </p:cNvSpPr>
          <p:nvPr/>
        </p:nvSpPr>
        <p:spPr bwMode="auto">
          <a:xfrm flipV="1">
            <a:off x="3898900" y="4381500"/>
            <a:ext cx="6350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9" name="Line 939"/>
          <p:cNvSpPr>
            <a:spLocks noChangeShapeType="1"/>
          </p:cNvSpPr>
          <p:nvPr/>
        </p:nvSpPr>
        <p:spPr bwMode="auto">
          <a:xfrm flipV="1">
            <a:off x="3906838" y="436721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0" name="Line 940"/>
          <p:cNvSpPr>
            <a:spLocks noChangeShapeType="1"/>
          </p:cNvSpPr>
          <p:nvPr/>
        </p:nvSpPr>
        <p:spPr bwMode="auto">
          <a:xfrm flipV="1">
            <a:off x="3917950" y="4348163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1" name="Line 941"/>
          <p:cNvSpPr>
            <a:spLocks noChangeShapeType="1"/>
          </p:cNvSpPr>
          <p:nvPr/>
        </p:nvSpPr>
        <p:spPr bwMode="auto">
          <a:xfrm flipV="1">
            <a:off x="3929063" y="43338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2" name="Line 942"/>
          <p:cNvSpPr>
            <a:spLocks noChangeShapeType="1"/>
          </p:cNvSpPr>
          <p:nvPr/>
        </p:nvSpPr>
        <p:spPr bwMode="auto">
          <a:xfrm flipV="1">
            <a:off x="3940175" y="4316413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3" name="Line 943"/>
          <p:cNvSpPr>
            <a:spLocks noChangeShapeType="1"/>
          </p:cNvSpPr>
          <p:nvPr/>
        </p:nvSpPr>
        <p:spPr bwMode="auto">
          <a:xfrm flipV="1">
            <a:off x="3952875" y="4302125"/>
            <a:ext cx="7938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4" name="Line 944"/>
          <p:cNvSpPr>
            <a:spLocks noChangeShapeType="1"/>
          </p:cNvSpPr>
          <p:nvPr/>
        </p:nvSpPr>
        <p:spPr bwMode="auto">
          <a:xfrm flipV="1">
            <a:off x="3962400" y="4283075"/>
            <a:ext cx="7938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5" name="Line 945"/>
          <p:cNvSpPr>
            <a:spLocks noChangeShapeType="1"/>
          </p:cNvSpPr>
          <p:nvPr/>
        </p:nvSpPr>
        <p:spPr bwMode="auto">
          <a:xfrm flipV="1">
            <a:off x="3970338" y="426878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6" name="Line 946"/>
          <p:cNvSpPr>
            <a:spLocks noChangeShapeType="1"/>
          </p:cNvSpPr>
          <p:nvPr/>
        </p:nvSpPr>
        <p:spPr bwMode="auto">
          <a:xfrm flipV="1">
            <a:off x="3981450" y="4249738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7" name="Line 947"/>
          <p:cNvSpPr>
            <a:spLocks noChangeShapeType="1"/>
          </p:cNvSpPr>
          <p:nvPr/>
        </p:nvSpPr>
        <p:spPr bwMode="auto">
          <a:xfrm flipV="1">
            <a:off x="3992563" y="42354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8" name="Line 948"/>
          <p:cNvSpPr>
            <a:spLocks noChangeShapeType="1"/>
          </p:cNvSpPr>
          <p:nvPr/>
        </p:nvSpPr>
        <p:spPr bwMode="auto">
          <a:xfrm flipV="1">
            <a:off x="4005263" y="4216400"/>
            <a:ext cx="7937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49" name="Line 949"/>
          <p:cNvSpPr>
            <a:spLocks noChangeShapeType="1"/>
          </p:cNvSpPr>
          <p:nvPr/>
        </p:nvSpPr>
        <p:spPr bwMode="auto">
          <a:xfrm flipV="1">
            <a:off x="4014788" y="4202113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0" name="Line 950"/>
          <p:cNvSpPr>
            <a:spLocks noChangeShapeType="1"/>
          </p:cNvSpPr>
          <p:nvPr/>
        </p:nvSpPr>
        <p:spPr bwMode="auto">
          <a:xfrm flipV="1">
            <a:off x="4022725" y="4184650"/>
            <a:ext cx="9525" cy="428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1" name="Line 951"/>
          <p:cNvSpPr>
            <a:spLocks noChangeShapeType="1"/>
          </p:cNvSpPr>
          <p:nvPr/>
        </p:nvSpPr>
        <p:spPr bwMode="auto">
          <a:xfrm flipV="1">
            <a:off x="4033838" y="41687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2" name="Line 952"/>
          <p:cNvSpPr>
            <a:spLocks noChangeShapeType="1"/>
          </p:cNvSpPr>
          <p:nvPr/>
        </p:nvSpPr>
        <p:spPr bwMode="auto">
          <a:xfrm flipV="1">
            <a:off x="4046538" y="4151313"/>
            <a:ext cx="7937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3" name="Line 953"/>
          <p:cNvSpPr>
            <a:spLocks noChangeShapeType="1"/>
          </p:cNvSpPr>
          <p:nvPr/>
        </p:nvSpPr>
        <p:spPr bwMode="auto">
          <a:xfrm flipV="1">
            <a:off x="4054475" y="4137025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4" name="Line 954"/>
          <p:cNvSpPr>
            <a:spLocks noChangeShapeType="1"/>
          </p:cNvSpPr>
          <p:nvPr/>
        </p:nvSpPr>
        <p:spPr bwMode="auto">
          <a:xfrm flipV="1">
            <a:off x="4065588" y="41211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5" name="Line 955"/>
          <p:cNvSpPr>
            <a:spLocks noChangeShapeType="1"/>
          </p:cNvSpPr>
          <p:nvPr/>
        </p:nvSpPr>
        <p:spPr bwMode="auto">
          <a:xfrm flipV="1">
            <a:off x="4078288" y="4102100"/>
            <a:ext cx="7937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6" name="Line 956"/>
          <p:cNvSpPr>
            <a:spLocks noChangeShapeType="1"/>
          </p:cNvSpPr>
          <p:nvPr/>
        </p:nvSpPr>
        <p:spPr bwMode="auto">
          <a:xfrm flipV="1">
            <a:off x="4086225" y="40878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7" name="Line 957"/>
          <p:cNvSpPr>
            <a:spLocks noChangeShapeType="1"/>
          </p:cNvSpPr>
          <p:nvPr/>
        </p:nvSpPr>
        <p:spPr bwMode="auto">
          <a:xfrm flipV="1">
            <a:off x="4098925" y="4070350"/>
            <a:ext cx="7938" cy="428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8" name="Line 958"/>
          <p:cNvSpPr>
            <a:spLocks noChangeShapeType="1"/>
          </p:cNvSpPr>
          <p:nvPr/>
        </p:nvSpPr>
        <p:spPr bwMode="auto">
          <a:xfrm flipV="1">
            <a:off x="4106863" y="40544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59" name="Line 959"/>
          <p:cNvSpPr>
            <a:spLocks noChangeShapeType="1"/>
          </p:cNvSpPr>
          <p:nvPr/>
        </p:nvSpPr>
        <p:spPr bwMode="auto">
          <a:xfrm flipV="1">
            <a:off x="4117975" y="404018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0" name="Line 960"/>
          <p:cNvSpPr>
            <a:spLocks noChangeShapeType="1"/>
          </p:cNvSpPr>
          <p:nvPr/>
        </p:nvSpPr>
        <p:spPr bwMode="auto">
          <a:xfrm flipV="1">
            <a:off x="4129088" y="4021138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1" name="Line 961"/>
          <p:cNvSpPr>
            <a:spLocks noChangeShapeType="1"/>
          </p:cNvSpPr>
          <p:nvPr/>
        </p:nvSpPr>
        <p:spPr bwMode="auto">
          <a:xfrm flipV="1">
            <a:off x="4140200" y="4006850"/>
            <a:ext cx="6350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2" name="Line 962"/>
          <p:cNvSpPr>
            <a:spLocks noChangeShapeType="1"/>
          </p:cNvSpPr>
          <p:nvPr/>
        </p:nvSpPr>
        <p:spPr bwMode="auto">
          <a:xfrm flipV="1">
            <a:off x="4148138" y="399097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3" name="Line 963"/>
          <p:cNvSpPr>
            <a:spLocks noChangeShapeType="1"/>
          </p:cNvSpPr>
          <p:nvPr/>
        </p:nvSpPr>
        <p:spPr bwMode="auto">
          <a:xfrm flipV="1">
            <a:off x="4159250" y="3973513"/>
            <a:ext cx="9525" cy="412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4" name="Line 964"/>
          <p:cNvSpPr>
            <a:spLocks noChangeShapeType="1"/>
          </p:cNvSpPr>
          <p:nvPr/>
        </p:nvSpPr>
        <p:spPr bwMode="auto">
          <a:xfrm flipV="1">
            <a:off x="4170363" y="3959225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5" name="Line 965"/>
          <p:cNvSpPr>
            <a:spLocks noChangeShapeType="1"/>
          </p:cNvSpPr>
          <p:nvPr/>
        </p:nvSpPr>
        <p:spPr bwMode="auto">
          <a:xfrm flipV="1">
            <a:off x="4181475" y="3943350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6" name="Line 966"/>
          <p:cNvSpPr>
            <a:spLocks noChangeShapeType="1"/>
          </p:cNvSpPr>
          <p:nvPr/>
        </p:nvSpPr>
        <p:spPr bwMode="auto">
          <a:xfrm flipV="1">
            <a:off x="4192588" y="3927475"/>
            <a:ext cx="6350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7" name="Line 967"/>
          <p:cNvSpPr>
            <a:spLocks noChangeShapeType="1"/>
          </p:cNvSpPr>
          <p:nvPr/>
        </p:nvSpPr>
        <p:spPr bwMode="auto">
          <a:xfrm flipV="1">
            <a:off x="4200525" y="391318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8" name="Line 968"/>
          <p:cNvSpPr>
            <a:spLocks noChangeShapeType="1"/>
          </p:cNvSpPr>
          <p:nvPr/>
        </p:nvSpPr>
        <p:spPr bwMode="auto">
          <a:xfrm flipV="1">
            <a:off x="4211638" y="389731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69" name="Line 969"/>
          <p:cNvSpPr>
            <a:spLocks noChangeShapeType="1"/>
          </p:cNvSpPr>
          <p:nvPr/>
        </p:nvSpPr>
        <p:spPr bwMode="auto">
          <a:xfrm flipV="1">
            <a:off x="4222750" y="388143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0" name="Line 970"/>
          <p:cNvSpPr>
            <a:spLocks noChangeShapeType="1"/>
          </p:cNvSpPr>
          <p:nvPr/>
        </p:nvSpPr>
        <p:spPr bwMode="auto">
          <a:xfrm flipV="1">
            <a:off x="4233863" y="386556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1" name="Line 971"/>
          <p:cNvSpPr>
            <a:spLocks noChangeShapeType="1"/>
          </p:cNvSpPr>
          <p:nvPr/>
        </p:nvSpPr>
        <p:spPr bwMode="auto">
          <a:xfrm flipV="1">
            <a:off x="4244975" y="3851275"/>
            <a:ext cx="9525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2" name="Line 972"/>
          <p:cNvSpPr>
            <a:spLocks noChangeShapeType="1"/>
          </p:cNvSpPr>
          <p:nvPr/>
        </p:nvSpPr>
        <p:spPr bwMode="auto">
          <a:xfrm flipV="1">
            <a:off x="4256088" y="3835400"/>
            <a:ext cx="6350" cy="396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3" name="Line 973"/>
          <p:cNvSpPr>
            <a:spLocks noChangeShapeType="1"/>
          </p:cNvSpPr>
          <p:nvPr/>
        </p:nvSpPr>
        <p:spPr bwMode="auto">
          <a:xfrm flipV="1">
            <a:off x="4264025" y="381952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4" name="Line 974"/>
          <p:cNvSpPr>
            <a:spLocks noChangeShapeType="1"/>
          </p:cNvSpPr>
          <p:nvPr/>
        </p:nvSpPr>
        <p:spPr bwMode="auto">
          <a:xfrm flipV="1">
            <a:off x="4275138" y="380523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5" name="Line 975"/>
          <p:cNvSpPr>
            <a:spLocks noChangeShapeType="1"/>
          </p:cNvSpPr>
          <p:nvPr/>
        </p:nvSpPr>
        <p:spPr bwMode="auto">
          <a:xfrm flipV="1">
            <a:off x="4286250" y="3789363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6" name="Line 976"/>
          <p:cNvSpPr>
            <a:spLocks noChangeShapeType="1"/>
          </p:cNvSpPr>
          <p:nvPr/>
        </p:nvSpPr>
        <p:spPr bwMode="auto">
          <a:xfrm flipV="1">
            <a:off x="4297363" y="377666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7" name="Line 977"/>
          <p:cNvSpPr>
            <a:spLocks noChangeShapeType="1"/>
          </p:cNvSpPr>
          <p:nvPr/>
        </p:nvSpPr>
        <p:spPr bwMode="auto">
          <a:xfrm flipV="1">
            <a:off x="4308475" y="3760788"/>
            <a:ext cx="6350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8" name="Line 978"/>
          <p:cNvSpPr>
            <a:spLocks noChangeShapeType="1"/>
          </p:cNvSpPr>
          <p:nvPr/>
        </p:nvSpPr>
        <p:spPr bwMode="auto">
          <a:xfrm flipV="1">
            <a:off x="4316413" y="37449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79" name="Line 979"/>
          <p:cNvSpPr>
            <a:spLocks noChangeShapeType="1"/>
          </p:cNvSpPr>
          <p:nvPr/>
        </p:nvSpPr>
        <p:spPr bwMode="auto">
          <a:xfrm flipV="1">
            <a:off x="4327525" y="373062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0" name="Line 980"/>
          <p:cNvSpPr>
            <a:spLocks noChangeShapeType="1"/>
          </p:cNvSpPr>
          <p:nvPr/>
        </p:nvSpPr>
        <p:spPr bwMode="auto">
          <a:xfrm flipV="1">
            <a:off x="4338638" y="3716338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1" name="Line 981"/>
          <p:cNvSpPr>
            <a:spLocks noChangeShapeType="1"/>
          </p:cNvSpPr>
          <p:nvPr/>
        </p:nvSpPr>
        <p:spPr bwMode="auto">
          <a:xfrm flipV="1">
            <a:off x="4349750" y="3702050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2" name="Line 982"/>
          <p:cNvSpPr>
            <a:spLocks noChangeShapeType="1"/>
          </p:cNvSpPr>
          <p:nvPr/>
        </p:nvSpPr>
        <p:spPr bwMode="auto">
          <a:xfrm flipV="1">
            <a:off x="4362450" y="3687763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3" name="Line 983"/>
          <p:cNvSpPr>
            <a:spLocks noChangeShapeType="1"/>
          </p:cNvSpPr>
          <p:nvPr/>
        </p:nvSpPr>
        <p:spPr bwMode="auto">
          <a:xfrm flipV="1">
            <a:off x="4371975" y="3673475"/>
            <a:ext cx="7938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4" name="Line 984"/>
          <p:cNvSpPr>
            <a:spLocks noChangeShapeType="1"/>
          </p:cNvSpPr>
          <p:nvPr/>
        </p:nvSpPr>
        <p:spPr bwMode="auto">
          <a:xfrm flipV="1">
            <a:off x="4379913" y="366236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5" name="Line 985"/>
          <p:cNvSpPr>
            <a:spLocks noChangeShapeType="1"/>
          </p:cNvSpPr>
          <p:nvPr/>
        </p:nvSpPr>
        <p:spPr bwMode="auto">
          <a:xfrm flipV="1">
            <a:off x="4391025" y="3646488"/>
            <a:ext cx="9525" cy="396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6" name="Line 986"/>
          <p:cNvSpPr>
            <a:spLocks noChangeShapeType="1"/>
          </p:cNvSpPr>
          <p:nvPr/>
        </p:nvSpPr>
        <p:spPr bwMode="auto">
          <a:xfrm flipV="1">
            <a:off x="4403725" y="3633788"/>
            <a:ext cx="7938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7" name="Line 987"/>
          <p:cNvSpPr>
            <a:spLocks noChangeShapeType="1"/>
          </p:cNvSpPr>
          <p:nvPr/>
        </p:nvSpPr>
        <p:spPr bwMode="auto">
          <a:xfrm flipV="1">
            <a:off x="4411663" y="3621088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8" name="Line 988"/>
          <p:cNvSpPr>
            <a:spLocks noChangeShapeType="1"/>
          </p:cNvSpPr>
          <p:nvPr/>
        </p:nvSpPr>
        <p:spPr bwMode="auto">
          <a:xfrm flipV="1">
            <a:off x="4422775" y="3605213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89" name="Line 989"/>
          <p:cNvSpPr>
            <a:spLocks noChangeShapeType="1"/>
          </p:cNvSpPr>
          <p:nvPr/>
        </p:nvSpPr>
        <p:spPr bwMode="auto">
          <a:xfrm flipV="1">
            <a:off x="4435475" y="3594100"/>
            <a:ext cx="7938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0" name="Line 990"/>
          <p:cNvSpPr>
            <a:spLocks noChangeShapeType="1"/>
          </p:cNvSpPr>
          <p:nvPr/>
        </p:nvSpPr>
        <p:spPr bwMode="auto">
          <a:xfrm flipV="1">
            <a:off x="4443413" y="358140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1" name="Line 991"/>
          <p:cNvSpPr>
            <a:spLocks noChangeShapeType="1"/>
          </p:cNvSpPr>
          <p:nvPr/>
        </p:nvSpPr>
        <p:spPr bwMode="auto">
          <a:xfrm flipV="1">
            <a:off x="4456113" y="3565525"/>
            <a:ext cx="7937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2" name="Line 992"/>
          <p:cNvSpPr>
            <a:spLocks noChangeShapeType="1"/>
          </p:cNvSpPr>
          <p:nvPr/>
        </p:nvSpPr>
        <p:spPr bwMode="auto">
          <a:xfrm flipV="1">
            <a:off x="4464050" y="355441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3" name="Line 993"/>
          <p:cNvSpPr>
            <a:spLocks noChangeShapeType="1"/>
          </p:cNvSpPr>
          <p:nvPr/>
        </p:nvSpPr>
        <p:spPr bwMode="auto">
          <a:xfrm flipV="1">
            <a:off x="4475163" y="3541713"/>
            <a:ext cx="9525" cy="365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4" name="Line 994"/>
          <p:cNvSpPr>
            <a:spLocks noChangeShapeType="1"/>
          </p:cNvSpPr>
          <p:nvPr/>
        </p:nvSpPr>
        <p:spPr bwMode="auto">
          <a:xfrm flipV="1">
            <a:off x="4487863" y="3529013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5" name="Line 995"/>
          <p:cNvSpPr>
            <a:spLocks noChangeShapeType="1"/>
          </p:cNvSpPr>
          <p:nvPr/>
        </p:nvSpPr>
        <p:spPr bwMode="auto">
          <a:xfrm flipV="1">
            <a:off x="4497388" y="3517900"/>
            <a:ext cx="7937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6" name="Line 996"/>
          <p:cNvSpPr>
            <a:spLocks noChangeShapeType="1"/>
          </p:cNvSpPr>
          <p:nvPr/>
        </p:nvSpPr>
        <p:spPr bwMode="auto">
          <a:xfrm flipV="1">
            <a:off x="4505325" y="3502025"/>
            <a:ext cx="9525" cy="381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7" name="Line 997"/>
          <p:cNvSpPr>
            <a:spLocks noChangeShapeType="1"/>
          </p:cNvSpPr>
          <p:nvPr/>
        </p:nvSpPr>
        <p:spPr bwMode="auto">
          <a:xfrm flipV="1">
            <a:off x="4516438" y="349091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8" name="Line 998"/>
          <p:cNvSpPr>
            <a:spLocks noChangeShapeType="1"/>
          </p:cNvSpPr>
          <p:nvPr/>
        </p:nvSpPr>
        <p:spPr bwMode="auto">
          <a:xfrm flipV="1">
            <a:off x="4527550" y="3479800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99" name="Line 999"/>
          <p:cNvSpPr>
            <a:spLocks noChangeShapeType="1"/>
          </p:cNvSpPr>
          <p:nvPr/>
        </p:nvSpPr>
        <p:spPr bwMode="auto">
          <a:xfrm flipV="1">
            <a:off x="4538663" y="3467100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0" name="Line 1000"/>
          <p:cNvSpPr>
            <a:spLocks noChangeShapeType="1"/>
          </p:cNvSpPr>
          <p:nvPr/>
        </p:nvSpPr>
        <p:spPr bwMode="auto">
          <a:xfrm flipV="1">
            <a:off x="4549775" y="3455988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1" name="Line 1001"/>
          <p:cNvSpPr>
            <a:spLocks noChangeShapeType="1"/>
          </p:cNvSpPr>
          <p:nvPr/>
        </p:nvSpPr>
        <p:spPr bwMode="auto">
          <a:xfrm flipV="1">
            <a:off x="4557713" y="3444875"/>
            <a:ext cx="9525" cy="365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2" name="Line 1002"/>
          <p:cNvSpPr>
            <a:spLocks noChangeShapeType="1"/>
          </p:cNvSpPr>
          <p:nvPr/>
        </p:nvSpPr>
        <p:spPr bwMode="auto">
          <a:xfrm flipV="1">
            <a:off x="4568825" y="343217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3" name="Line 1003"/>
          <p:cNvSpPr>
            <a:spLocks noChangeShapeType="1"/>
          </p:cNvSpPr>
          <p:nvPr/>
        </p:nvSpPr>
        <p:spPr bwMode="auto">
          <a:xfrm flipV="1">
            <a:off x="4579938" y="342106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4" name="Line 1004"/>
          <p:cNvSpPr>
            <a:spLocks noChangeShapeType="1"/>
          </p:cNvSpPr>
          <p:nvPr/>
        </p:nvSpPr>
        <p:spPr bwMode="auto">
          <a:xfrm flipV="1">
            <a:off x="4591050" y="3409950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5" name="Line 1005"/>
          <p:cNvSpPr>
            <a:spLocks noChangeShapeType="1"/>
          </p:cNvSpPr>
          <p:nvPr/>
        </p:nvSpPr>
        <p:spPr bwMode="auto">
          <a:xfrm flipV="1">
            <a:off x="4602163" y="3398838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6" name="Line 1006"/>
          <p:cNvSpPr>
            <a:spLocks noChangeShapeType="1"/>
          </p:cNvSpPr>
          <p:nvPr/>
        </p:nvSpPr>
        <p:spPr bwMode="auto">
          <a:xfrm flipV="1">
            <a:off x="4613275" y="3387725"/>
            <a:ext cx="6350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7" name="Line 1007"/>
          <p:cNvSpPr>
            <a:spLocks noChangeShapeType="1"/>
          </p:cNvSpPr>
          <p:nvPr/>
        </p:nvSpPr>
        <p:spPr bwMode="auto">
          <a:xfrm flipV="1">
            <a:off x="4621213" y="337661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8" name="Line 1008"/>
          <p:cNvSpPr>
            <a:spLocks noChangeShapeType="1"/>
          </p:cNvSpPr>
          <p:nvPr/>
        </p:nvSpPr>
        <p:spPr bwMode="auto">
          <a:xfrm flipV="1">
            <a:off x="4632325" y="3368675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09" name="Line 1009"/>
          <p:cNvSpPr>
            <a:spLocks noChangeShapeType="1"/>
          </p:cNvSpPr>
          <p:nvPr/>
        </p:nvSpPr>
        <p:spPr bwMode="auto">
          <a:xfrm flipV="1">
            <a:off x="4643438" y="335597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0" name="Line 1010"/>
          <p:cNvSpPr>
            <a:spLocks noChangeShapeType="1"/>
          </p:cNvSpPr>
          <p:nvPr/>
        </p:nvSpPr>
        <p:spPr bwMode="auto">
          <a:xfrm flipV="1">
            <a:off x="4654550" y="3344863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1" name="Line 1011"/>
          <p:cNvSpPr>
            <a:spLocks noChangeShapeType="1"/>
          </p:cNvSpPr>
          <p:nvPr/>
        </p:nvSpPr>
        <p:spPr bwMode="auto">
          <a:xfrm flipV="1">
            <a:off x="4665663" y="3336925"/>
            <a:ext cx="6350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2" name="Line 1012"/>
          <p:cNvSpPr>
            <a:spLocks noChangeShapeType="1"/>
          </p:cNvSpPr>
          <p:nvPr/>
        </p:nvSpPr>
        <p:spPr bwMode="auto">
          <a:xfrm flipV="1">
            <a:off x="4673600" y="332422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3" name="Line 1013"/>
          <p:cNvSpPr>
            <a:spLocks noChangeShapeType="1"/>
          </p:cNvSpPr>
          <p:nvPr/>
        </p:nvSpPr>
        <p:spPr bwMode="auto">
          <a:xfrm flipV="1">
            <a:off x="4684713" y="3316288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4" name="Line 1014"/>
          <p:cNvSpPr>
            <a:spLocks noChangeShapeType="1"/>
          </p:cNvSpPr>
          <p:nvPr/>
        </p:nvSpPr>
        <p:spPr bwMode="auto">
          <a:xfrm flipV="1">
            <a:off x="4695825" y="3305175"/>
            <a:ext cx="9525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5" name="Line 1015"/>
          <p:cNvSpPr>
            <a:spLocks noChangeShapeType="1"/>
          </p:cNvSpPr>
          <p:nvPr/>
        </p:nvSpPr>
        <p:spPr bwMode="auto">
          <a:xfrm flipV="1">
            <a:off x="4706938" y="3297238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6" name="Line 1016"/>
          <p:cNvSpPr>
            <a:spLocks noChangeShapeType="1"/>
          </p:cNvSpPr>
          <p:nvPr/>
        </p:nvSpPr>
        <p:spPr bwMode="auto">
          <a:xfrm flipV="1">
            <a:off x="4719638" y="3284538"/>
            <a:ext cx="7937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7" name="Line 1017"/>
          <p:cNvSpPr>
            <a:spLocks noChangeShapeType="1"/>
          </p:cNvSpPr>
          <p:nvPr/>
        </p:nvSpPr>
        <p:spPr bwMode="auto">
          <a:xfrm flipV="1">
            <a:off x="4729163" y="3276600"/>
            <a:ext cx="7937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8" name="Line 1018"/>
          <p:cNvSpPr>
            <a:spLocks noChangeShapeType="1"/>
          </p:cNvSpPr>
          <p:nvPr/>
        </p:nvSpPr>
        <p:spPr bwMode="auto">
          <a:xfrm flipV="1">
            <a:off x="4737100" y="3268663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19" name="Line 1019"/>
          <p:cNvSpPr>
            <a:spLocks noChangeShapeType="1"/>
          </p:cNvSpPr>
          <p:nvPr/>
        </p:nvSpPr>
        <p:spPr bwMode="auto">
          <a:xfrm flipV="1">
            <a:off x="4748213" y="3259138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0" name="Line 1020"/>
          <p:cNvSpPr>
            <a:spLocks noChangeShapeType="1"/>
          </p:cNvSpPr>
          <p:nvPr/>
        </p:nvSpPr>
        <p:spPr bwMode="auto">
          <a:xfrm flipV="1">
            <a:off x="4759325" y="3251200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1" name="Line 1021"/>
          <p:cNvSpPr>
            <a:spLocks noChangeShapeType="1"/>
          </p:cNvSpPr>
          <p:nvPr/>
        </p:nvSpPr>
        <p:spPr bwMode="auto">
          <a:xfrm flipV="1">
            <a:off x="4772025" y="3238500"/>
            <a:ext cx="7938" cy="349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2" name="Line 1022"/>
          <p:cNvSpPr>
            <a:spLocks noChangeShapeType="1"/>
          </p:cNvSpPr>
          <p:nvPr/>
        </p:nvSpPr>
        <p:spPr bwMode="auto">
          <a:xfrm flipV="1">
            <a:off x="4781550" y="3230563"/>
            <a:ext cx="7938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3" name="Line 1023"/>
          <p:cNvSpPr>
            <a:spLocks noChangeShapeType="1"/>
          </p:cNvSpPr>
          <p:nvPr/>
        </p:nvSpPr>
        <p:spPr bwMode="auto">
          <a:xfrm flipV="1">
            <a:off x="4789488" y="3225800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" name="Line 1024"/>
          <p:cNvSpPr>
            <a:spLocks noChangeShapeType="1"/>
          </p:cNvSpPr>
          <p:nvPr/>
        </p:nvSpPr>
        <p:spPr bwMode="auto">
          <a:xfrm flipV="1">
            <a:off x="4800600" y="3216275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5" name="Line 1025"/>
          <p:cNvSpPr>
            <a:spLocks noChangeShapeType="1"/>
          </p:cNvSpPr>
          <p:nvPr/>
        </p:nvSpPr>
        <p:spPr bwMode="auto">
          <a:xfrm flipV="1">
            <a:off x="4813300" y="3206750"/>
            <a:ext cx="7938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Line 1026"/>
          <p:cNvSpPr>
            <a:spLocks noChangeShapeType="1"/>
          </p:cNvSpPr>
          <p:nvPr/>
        </p:nvSpPr>
        <p:spPr bwMode="auto">
          <a:xfrm flipV="1">
            <a:off x="4821238" y="3197225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Line 1027"/>
          <p:cNvSpPr>
            <a:spLocks noChangeShapeType="1"/>
          </p:cNvSpPr>
          <p:nvPr/>
        </p:nvSpPr>
        <p:spPr bwMode="auto">
          <a:xfrm flipV="1">
            <a:off x="4832350" y="3189288"/>
            <a:ext cx="9525" cy="333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1028"/>
          <p:cNvSpPr>
            <a:spLocks noChangeShapeType="1"/>
          </p:cNvSpPr>
          <p:nvPr/>
        </p:nvSpPr>
        <p:spPr bwMode="auto">
          <a:xfrm flipV="1">
            <a:off x="4845050" y="3182938"/>
            <a:ext cx="7938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1029"/>
          <p:cNvSpPr>
            <a:spLocks noChangeShapeType="1"/>
          </p:cNvSpPr>
          <p:nvPr/>
        </p:nvSpPr>
        <p:spPr bwMode="auto">
          <a:xfrm flipV="1">
            <a:off x="4852988" y="3173413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1030"/>
          <p:cNvSpPr>
            <a:spLocks noChangeShapeType="1"/>
          </p:cNvSpPr>
          <p:nvPr/>
        </p:nvSpPr>
        <p:spPr bwMode="auto">
          <a:xfrm flipV="1">
            <a:off x="4865688" y="3168650"/>
            <a:ext cx="7937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1031"/>
          <p:cNvSpPr>
            <a:spLocks noChangeShapeType="1"/>
          </p:cNvSpPr>
          <p:nvPr/>
        </p:nvSpPr>
        <p:spPr bwMode="auto">
          <a:xfrm flipV="1">
            <a:off x="4873625" y="3159125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1032"/>
          <p:cNvSpPr>
            <a:spLocks noChangeShapeType="1"/>
          </p:cNvSpPr>
          <p:nvPr/>
        </p:nvSpPr>
        <p:spPr bwMode="auto">
          <a:xfrm flipV="1">
            <a:off x="4884738" y="315277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033"/>
          <p:cNvSpPr>
            <a:spLocks noChangeShapeType="1"/>
          </p:cNvSpPr>
          <p:nvPr/>
        </p:nvSpPr>
        <p:spPr bwMode="auto">
          <a:xfrm flipV="1">
            <a:off x="4895850" y="3143250"/>
            <a:ext cx="9525" cy="3333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34"/>
          <p:cNvSpPr>
            <a:spLocks noChangeShapeType="1"/>
          </p:cNvSpPr>
          <p:nvPr/>
        </p:nvSpPr>
        <p:spPr bwMode="auto">
          <a:xfrm flipV="1">
            <a:off x="4906963" y="3136900"/>
            <a:ext cx="6350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035"/>
          <p:cNvSpPr>
            <a:spLocks noChangeShapeType="1"/>
          </p:cNvSpPr>
          <p:nvPr/>
        </p:nvSpPr>
        <p:spPr bwMode="auto">
          <a:xfrm flipV="1">
            <a:off x="4914900" y="3130550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036"/>
          <p:cNvSpPr>
            <a:spLocks noChangeShapeType="1"/>
          </p:cNvSpPr>
          <p:nvPr/>
        </p:nvSpPr>
        <p:spPr bwMode="auto">
          <a:xfrm flipV="1">
            <a:off x="4926013" y="3121025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037"/>
          <p:cNvSpPr>
            <a:spLocks noChangeShapeType="1"/>
          </p:cNvSpPr>
          <p:nvPr/>
        </p:nvSpPr>
        <p:spPr bwMode="auto">
          <a:xfrm flipV="1">
            <a:off x="4937125" y="3113088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038"/>
          <p:cNvSpPr>
            <a:spLocks noChangeShapeType="1"/>
          </p:cNvSpPr>
          <p:nvPr/>
        </p:nvSpPr>
        <p:spPr bwMode="auto">
          <a:xfrm flipV="1">
            <a:off x="4948238" y="310832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039"/>
          <p:cNvSpPr>
            <a:spLocks noChangeShapeType="1"/>
          </p:cNvSpPr>
          <p:nvPr/>
        </p:nvSpPr>
        <p:spPr bwMode="auto">
          <a:xfrm flipV="1">
            <a:off x="4959350" y="3101975"/>
            <a:ext cx="6350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040"/>
          <p:cNvSpPr>
            <a:spLocks noChangeShapeType="1"/>
          </p:cNvSpPr>
          <p:nvPr/>
        </p:nvSpPr>
        <p:spPr bwMode="auto">
          <a:xfrm flipV="1">
            <a:off x="4967288" y="309562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041"/>
          <p:cNvSpPr>
            <a:spLocks noChangeShapeType="1"/>
          </p:cNvSpPr>
          <p:nvPr/>
        </p:nvSpPr>
        <p:spPr bwMode="auto">
          <a:xfrm flipV="1">
            <a:off x="4978400" y="308927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042"/>
          <p:cNvSpPr>
            <a:spLocks noChangeShapeType="1"/>
          </p:cNvSpPr>
          <p:nvPr/>
        </p:nvSpPr>
        <p:spPr bwMode="auto">
          <a:xfrm flipV="1">
            <a:off x="4989513" y="3082925"/>
            <a:ext cx="9525" cy="301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043"/>
          <p:cNvSpPr>
            <a:spLocks noChangeShapeType="1"/>
          </p:cNvSpPr>
          <p:nvPr/>
        </p:nvSpPr>
        <p:spPr bwMode="auto">
          <a:xfrm flipV="1">
            <a:off x="5000625" y="3073400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Line 1044"/>
          <p:cNvSpPr>
            <a:spLocks noChangeShapeType="1"/>
          </p:cNvSpPr>
          <p:nvPr/>
        </p:nvSpPr>
        <p:spPr bwMode="auto">
          <a:xfrm flipV="1">
            <a:off x="5011738" y="307181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1045"/>
          <p:cNvSpPr>
            <a:spLocks noChangeShapeType="1"/>
          </p:cNvSpPr>
          <p:nvPr/>
        </p:nvSpPr>
        <p:spPr bwMode="auto">
          <a:xfrm flipV="1">
            <a:off x="5022850" y="3065463"/>
            <a:ext cx="6350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1046"/>
          <p:cNvSpPr>
            <a:spLocks noChangeShapeType="1"/>
          </p:cNvSpPr>
          <p:nvPr/>
        </p:nvSpPr>
        <p:spPr bwMode="auto">
          <a:xfrm flipV="1">
            <a:off x="5030788" y="3055938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1047"/>
          <p:cNvSpPr>
            <a:spLocks noChangeShapeType="1"/>
          </p:cNvSpPr>
          <p:nvPr/>
        </p:nvSpPr>
        <p:spPr bwMode="auto">
          <a:xfrm flipV="1">
            <a:off x="5041900" y="30543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1048"/>
          <p:cNvSpPr>
            <a:spLocks noChangeShapeType="1"/>
          </p:cNvSpPr>
          <p:nvPr/>
        </p:nvSpPr>
        <p:spPr bwMode="auto">
          <a:xfrm flipV="1">
            <a:off x="5053013" y="3044825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1049"/>
          <p:cNvSpPr>
            <a:spLocks noChangeShapeType="1"/>
          </p:cNvSpPr>
          <p:nvPr/>
        </p:nvSpPr>
        <p:spPr bwMode="auto">
          <a:xfrm flipV="1">
            <a:off x="5064125" y="3040063"/>
            <a:ext cx="9525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1050"/>
          <p:cNvSpPr>
            <a:spLocks noChangeShapeType="1"/>
          </p:cNvSpPr>
          <p:nvPr/>
        </p:nvSpPr>
        <p:spPr bwMode="auto">
          <a:xfrm flipV="1">
            <a:off x="5076825" y="3036888"/>
            <a:ext cx="7938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Line 1051"/>
          <p:cNvSpPr>
            <a:spLocks noChangeShapeType="1"/>
          </p:cNvSpPr>
          <p:nvPr/>
        </p:nvSpPr>
        <p:spPr bwMode="auto">
          <a:xfrm flipV="1">
            <a:off x="5086350" y="3027363"/>
            <a:ext cx="7938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1052"/>
          <p:cNvSpPr>
            <a:spLocks noChangeShapeType="1"/>
          </p:cNvSpPr>
          <p:nvPr/>
        </p:nvSpPr>
        <p:spPr bwMode="auto">
          <a:xfrm flipV="1">
            <a:off x="5094288" y="3025775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1053"/>
          <p:cNvSpPr>
            <a:spLocks noChangeShapeType="1"/>
          </p:cNvSpPr>
          <p:nvPr/>
        </p:nvSpPr>
        <p:spPr bwMode="auto">
          <a:xfrm flipV="1">
            <a:off x="5105400" y="3016250"/>
            <a:ext cx="9525" cy="317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1054"/>
          <p:cNvSpPr>
            <a:spLocks noChangeShapeType="1"/>
          </p:cNvSpPr>
          <p:nvPr/>
        </p:nvSpPr>
        <p:spPr bwMode="auto">
          <a:xfrm flipV="1">
            <a:off x="5116513" y="301466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1055"/>
          <p:cNvSpPr>
            <a:spLocks noChangeShapeType="1"/>
          </p:cNvSpPr>
          <p:nvPr/>
        </p:nvSpPr>
        <p:spPr bwMode="auto">
          <a:xfrm flipV="1">
            <a:off x="5129213" y="3008313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1056"/>
          <p:cNvSpPr>
            <a:spLocks noChangeShapeType="1"/>
          </p:cNvSpPr>
          <p:nvPr/>
        </p:nvSpPr>
        <p:spPr bwMode="auto">
          <a:xfrm flipV="1">
            <a:off x="5138738" y="3003550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1057"/>
          <p:cNvSpPr>
            <a:spLocks noChangeShapeType="1"/>
          </p:cNvSpPr>
          <p:nvPr/>
        </p:nvSpPr>
        <p:spPr bwMode="auto">
          <a:xfrm flipV="1">
            <a:off x="5146675" y="2998788"/>
            <a:ext cx="9525" cy="30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1058"/>
          <p:cNvSpPr>
            <a:spLocks noChangeShapeType="1"/>
          </p:cNvSpPr>
          <p:nvPr/>
        </p:nvSpPr>
        <p:spPr bwMode="auto">
          <a:xfrm flipV="1">
            <a:off x="5157788" y="299243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1059"/>
          <p:cNvSpPr>
            <a:spLocks noChangeShapeType="1"/>
          </p:cNvSpPr>
          <p:nvPr/>
        </p:nvSpPr>
        <p:spPr bwMode="auto">
          <a:xfrm flipV="1">
            <a:off x="5170488" y="2987675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1060"/>
          <p:cNvSpPr>
            <a:spLocks noChangeShapeType="1"/>
          </p:cNvSpPr>
          <p:nvPr/>
        </p:nvSpPr>
        <p:spPr bwMode="auto">
          <a:xfrm flipV="1">
            <a:off x="5178425" y="298608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1061"/>
          <p:cNvSpPr>
            <a:spLocks noChangeShapeType="1"/>
          </p:cNvSpPr>
          <p:nvPr/>
        </p:nvSpPr>
        <p:spPr bwMode="auto">
          <a:xfrm flipV="1">
            <a:off x="5189538" y="297973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1062"/>
          <p:cNvSpPr>
            <a:spLocks noChangeShapeType="1"/>
          </p:cNvSpPr>
          <p:nvPr/>
        </p:nvSpPr>
        <p:spPr bwMode="auto">
          <a:xfrm flipV="1">
            <a:off x="5202238" y="2974975"/>
            <a:ext cx="7937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1063"/>
          <p:cNvSpPr>
            <a:spLocks noChangeShapeType="1"/>
          </p:cNvSpPr>
          <p:nvPr/>
        </p:nvSpPr>
        <p:spPr bwMode="auto">
          <a:xfrm flipV="1">
            <a:off x="5210175" y="2970213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Line 1064"/>
          <p:cNvSpPr>
            <a:spLocks noChangeShapeType="1"/>
          </p:cNvSpPr>
          <p:nvPr/>
        </p:nvSpPr>
        <p:spPr bwMode="auto">
          <a:xfrm flipV="1">
            <a:off x="5222875" y="2968625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1065"/>
          <p:cNvSpPr>
            <a:spLocks noChangeShapeType="1"/>
          </p:cNvSpPr>
          <p:nvPr/>
        </p:nvSpPr>
        <p:spPr bwMode="auto">
          <a:xfrm flipV="1">
            <a:off x="5230813" y="2962275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1066"/>
          <p:cNvSpPr>
            <a:spLocks noChangeShapeType="1"/>
          </p:cNvSpPr>
          <p:nvPr/>
        </p:nvSpPr>
        <p:spPr bwMode="auto">
          <a:xfrm flipV="1">
            <a:off x="5241925" y="2957513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1067"/>
          <p:cNvSpPr>
            <a:spLocks noChangeShapeType="1"/>
          </p:cNvSpPr>
          <p:nvPr/>
        </p:nvSpPr>
        <p:spPr bwMode="auto">
          <a:xfrm flipV="1">
            <a:off x="5254625" y="2952750"/>
            <a:ext cx="7938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1068"/>
          <p:cNvSpPr>
            <a:spLocks noChangeShapeType="1"/>
          </p:cNvSpPr>
          <p:nvPr/>
        </p:nvSpPr>
        <p:spPr bwMode="auto">
          <a:xfrm flipV="1">
            <a:off x="5264150" y="2951163"/>
            <a:ext cx="7938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Line 1069"/>
          <p:cNvSpPr>
            <a:spLocks noChangeShapeType="1"/>
          </p:cNvSpPr>
          <p:nvPr/>
        </p:nvSpPr>
        <p:spPr bwMode="auto">
          <a:xfrm flipV="1">
            <a:off x="5272088" y="294798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Line 1070"/>
          <p:cNvSpPr>
            <a:spLocks noChangeShapeType="1"/>
          </p:cNvSpPr>
          <p:nvPr/>
        </p:nvSpPr>
        <p:spPr bwMode="auto">
          <a:xfrm flipV="1">
            <a:off x="5283200" y="294163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Line 1071"/>
          <p:cNvSpPr>
            <a:spLocks noChangeShapeType="1"/>
          </p:cNvSpPr>
          <p:nvPr/>
        </p:nvSpPr>
        <p:spPr bwMode="auto">
          <a:xfrm flipV="1">
            <a:off x="5294313" y="29400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Line 1072"/>
          <p:cNvSpPr>
            <a:spLocks noChangeShapeType="1"/>
          </p:cNvSpPr>
          <p:nvPr/>
        </p:nvSpPr>
        <p:spPr bwMode="auto">
          <a:xfrm flipV="1">
            <a:off x="5305425" y="2933700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Line 1073"/>
          <p:cNvSpPr>
            <a:spLocks noChangeShapeType="1"/>
          </p:cNvSpPr>
          <p:nvPr/>
        </p:nvSpPr>
        <p:spPr bwMode="auto">
          <a:xfrm flipV="1">
            <a:off x="5316538" y="2932113"/>
            <a:ext cx="6350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Line 1074"/>
          <p:cNvSpPr>
            <a:spLocks noChangeShapeType="1"/>
          </p:cNvSpPr>
          <p:nvPr/>
        </p:nvSpPr>
        <p:spPr bwMode="auto">
          <a:xfrm flipV="1">
            <a:off x="5324475" y="292893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Line 1075"/>
          <p:cNvSpPr>
            <a:spLocks noChangeShapeType="1"/>
          </p:cNvSpPr>
          <p:nvPr/>
        </p:nvSpPr>
        <p:spPr bwMode="auto">
          <a:xfrm flipV="1">
            <a:off x="5335588" y="292576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Line 1076"/>
          <p:cNvSpPr>
            <a:spLocks noChangeShapeType="1"/>
          </p:cNvSpPr>
          <p:nvPr/>
        </p:nvSpPr>
        <p:spPr bwMode="auto">
          <a:xfrm flipV="1">
            <a:off x="5346700" y="292258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Line 1077"/>
          <p:cNvSpPr>
            <a:spLocks noChangeShapeType="1"/>
          </p:cNvSpPr>
          <p:nvPr/>
        </p:nvSpPr>
        <p:spPr bwMode="auto">
          <a:xfrm flipV="1">
            <a:off x="5357813" y="2916238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Line 1078"/>
          <p:cNvSpPr>
            <a:spLocks noChangeShapeType="1"/>
          </p:cNvSpPr>
          <p:nvPr/>
        </p:nvSpPr>
        <p:spPr bwMode="auto">
          <a:xfrm flipV="1">
            <a:off x="5368925" y="29146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Line 1079"/>
          <p:cNvSpPr>
            <a:spLocks noChangeShapeType="1"/>
          </p:cNvSpPr>
          <p:nvPr/>
        </p:nvSpPr>
        <p:spPr bwMode="auto">
          <a:xfrm flipV="1">
            <a:off x="5380038" y="2911475"/>
            <a:ext cx="635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Line 1080"/>
          <p:cNvSpPr>
            <a:spLocks noChangeShapeType="1"/>
          </p:cNvSpPr>
          <p:nvPr/>
        </p:nvSpPr>
        <p:spPr bwMode="auto">
          <a:xfrm flipV="1">
            <a:off x="5387975" y="2906713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Line 1081"/>
          <p:cNvSpPr>
            <a:spLocks noChangeShapeType="1"/>
          </p:cNvSpPr>
          <p:nvPr/>
        </p:nvSpPr>
        <p:spPr bwMode="auto">
          <a:xfrm flipV="1">
            <a:off x="5399088" y="290512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Line 1082"/>
          <p:cNvSpPr>
            <a:spLocks noChangeShapeType="1"/>
          </p:cNvSpPr>
          <p:nvPr/>
        </p:nvSpPr>
        <p:spPr bwMode="auto">
          <a:xfrm flipV="1">
            <a:off x="5410200" y="2900363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Line 1083"/>
          <p:cNvSpPr>
            <a:spLocks noChangeShapeType="1"/>
          </p:cNvSpPr>
          <p:nvPr/>
        </p:nvSpPr>
        <p:spPr bwMode="auto">
          <a:xfrm flipV="1">
            <a:off x="5421313" y="289877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Line 1084"/>
          <p:cNvSpPr>
            <a:spLocks noChangeShapeType="1"/>
          </p:cNvSpPr>
          <p:nvPr/>
        </p:nvSpPr>
        <p:spPr bwMode="auto">
          <a:xfrm flipV="1">
            <a:off x="5432425" y="2897188"/>
            <a:ext cx="6350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1085"/>
          <p:cNvSpPr>
            <a:spLocks noChangeShapeType="1"/>
          </p:cNvSpPr>
          <p:nvPr/>
        </p:nvSpPr>
        <p:spPr bwMode="auto">
          <a:xfrm flipV="1">
            <a:off x="5440363" y="289401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6" name="Line 1086"/>
          <p:cNvSpPr>
            <a:spLocks noChangeShapeType="1"/>
          </p:cNvSpPr>
          <p:nvPr/>
        </p:nvSpPr>
        <p:spPr bwMode="auto">
          <a:xfrm flipV="1">
            <a:off x="5451475" y="289083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7" name="Line 1087"/>
          <p:cNvSpPr>
            <a:spLocks noChangeShapeType="1"/>
          </p:cNvSpPr>
          <p:nvPr/>
        </p:nvSpPr>
        <p:spPr bwMode="auto">
          <a:xfrm flipV="1">
            <a:off x="5462588" y="2887663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8" name="Line 1088"/>
          <p:cNvSpPr>
            <a:spLocks noChangeShapeType="1"/>
          </p:cNvSpPr>
          <p:nvPr/>
        </p:nvSpPr>
        <p:spPr bwMode="auto">
          <a:xfrm flipV="1">
            <a:off x="5473700" y="2886075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9" name="Line 1089"/>
          <p:cNvSpPr>
            <a:spLocks noChangeShapeType="1"/>
          </p:cNvSpPr>
          <p:nvPr/>
        </p:nvSpPr>
        <p:spPr bwMode="auto">
          <a:xfrm flipV="1">
            <a:off x="5486400" y="2882900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0" name="Line 1090"/>
          <p:cNvSpPr>
            <a:spLocks noChangeShapeType="1"/>
          </p:cNvSpPr>
          <p:nvPr/>
        </p:nvSpPr>
        <p:spPr bwMode="auto">
          <a:xfrm flipV="1">
            <a:off x="5495925" y="2879725"/>
            <a:ext cx="7938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1" name="Line 1091"/>
          <p:cNvSpPr>
            <a:spLocks noChangeShapeType="1"/>
          </p:cNvSpPr>
          <p:nvPr/>
        </p:nvSpPr>
        <p:spPr bwMode="auto">
          <a:xfrm flipV="1">
            <a:off x="5503863" y="287655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2" name="Line 1092"/>
          <p:cNvSpPr>
            <a:spLocks noChangeShapeType="1"/>
          </p:cNvSpPr>
          <p:nvPr/>
        </p:nvSpPr>
        <p:spPr bwMode="auto">
          <a:xfrm flipV="1">
            <a:off x="5514975" y="287496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3" name="Line 1093"/>
          <p:cNvSpPr>
            <a:spLocks noChangeShapeType="1"/>
          </p:cNvSpPr>
          <p:nvPr/>
        </p:nvSpPr>
        <p:spPr bwMode="auto">
          <a:xfrm flipV="1">
            <a:off x="5527675" y="2871788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4" name="Line 1094"/>
          <p:cNvSpPr>
            <a:spLocks noChangeShapeType="1"/>
          </p:cNvSpPr>
          <p:nvPr/>
        </p:nvSpPr>
        <p:spPr bwMode="auto">
          <a:xfrm flipV="1">
            <a:off x="5535613" y="287020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5" name="Line 1095"/>
          <p:cNvSpPr>
            <a:spLocks noChangeShapeType="1"/>
          </p:cNvSpPr>
          <p:nvPr/>
        </p:nvSpPr>
        <p:spPr bwMode="auto">
          <a:xfrm flipV="1">
            <a:off x="5546725" y="286861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6" name="Line 1096"/>
          <p:cNvSpPr>
            <a:spLocks noChangeShapeType="1"/>
          </p:cNvSpPr>
          <p:nvPr/>
        </p:nvSpPr>
        <p:spPr bwMode="auto">
          <a:xfrm flipV="1">
            <a:off x="5559425" y="2865438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7" name="Line 1097"/>
          <p:cNvSpPr>
            <a:spLocks noChangeShapeType="1"/>
          </p:cNvSpPr>
          <p:nvPr/>
        </p:nvSpPr>
        <p:spPr bwMode="auto">
          <a:xfrm flipV="1">
            <a:off x="5567363" y="2860675"/>
            <a:ext cx="9525" cy="2857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8" name="Line 1098"/>
          <p:cNvSpPr>
            <a:spLocks noChangeShapeType="1"/>
          </p:cNvSpPr>
          <p:nvPr/>
        </p:nvSpPr>
        <p:spPr bwMode="auto">
          <a:xfrm flipV="1">
            <a:off x="5580063" y="2859088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9" name="Line 1099"/>
          <p:cNvSpPr>
            <a:spLocks noChangeShapeType="1"/>
          </p:cNvSpPr>
          <p:nvPr/>
        </p:nvSpPr>
        <p:spPr bwMode="auto">
          <a:xfrm flipV="1">
            <a:off x="5588000" y="285750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0" name="Line 1100"/>
          <p:cNvSpPr>
            <a:spLocks noChangeShapeType="1"/>
          </p:cNvSpPr>
          <p:nvPr/>
        </p:nvSpPr>
        <p:spPr bwMode="auto">
          <a:xfrm>
            <a:off x="5600700" y="2868613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1" name="Line 1101"/>
          <p:cNvSpPr>
            <a:spLocks noChangeShapeType="1"/>
          </p:cNvSpPr>
          <p:nvPr/>
        </p:nvSpPr>
        <p:spPr bwMode="auto">
          <a:xfrm flipV="1">
            <a:off x="5611813" y="2854325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2" name="Line 1102"/>
          <p:cNvSpPr>
            <a:spLocks noChangeShapeType="1"/>
          </p:cNvSpPr>
          <p:nvPr/>
        </p:nvSpPr>
        <p:spPr bwMode="auto">
          <a:xfrm flipV="1">
            <a:off x="5621338" y="2852738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3" name="Line 1103"/>
          <p:cNvSpPr>
            <a:spLocks noChangeShapeType="1"/>
          </p:cNvSpPr>
          <p:nvPr/>
        </p:nvSpPr>
        <p:spPr bwMode="auto">
          <a:xfrm flipV="1">
            <a:off x="5629275" y="28511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4" name="Line 1104"/>
          <p:cNvSpPr>
            <a:spLocks noChangeShapeType="1"/>
          </p:cNvSpPr>
          <p:nvPr/>
        </p:nvSpPr>
        <p:spPr bwMode="auto">
          <a:xfrm flipV="1">
            <a:off x="5640388" y="284797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5" name="Line 1105"/>
          <p:cNvSpPr>
            <a:spLocks noChangeShapeType="1"/>
          </p:cNvSpPr>
          <p:nvPr/>
        </p:nvSpPr>
        <p:spPr bwMode="auto">
          <a:xfrm flipV="1">
            <a:off x="5651500" y="284638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6" name="Line 1106"/>
          <p:cNvSpPr>
            <a:spLocks noChangeShapeType="1"/>
          </p:cNvSpPr>
          <p:nvPr/>
        </p:nvSpPr>
        <p:spPr bwMode="auto">
          <a:xfrm flipV="1">
            <a:off x="5662613" y="2843213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7" name="Line 1107"/>
          <p:cNvSpPr>
            <a:spLocks noChangeShapeType="1"/>
          </p:cNvSpPr>
          <p:nvPr/>
        </p:nvSpPr>
        <p:spPr bwMode="auto">
          <a:xfrm flipV="1">
            <a:off x="5673725" y="2841625"/>
            <a:ext cx="635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8" name="Line 1108"/>
          <p:cNvSpPr>
            <a:spLocks noChangeShapeType="1"/>
          </p:cNvSpPr>
          <p:nvPr/>
        </p:nvSpPr>
        <p:spPr bwMode="auto">
          <a:xfrm flipV="1">
            <a:off x="5681663" y="284003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9" name="Line 1109"/>
          <p:cNvSpPr>
            <a:spLocks noChangeShapeType="1"/>
          </p:cNvSpPr>
          <p:nvPr/>
        </p:nvSpPr>
        <p:spPr bwMode="auto">
          <a:xfrm>
            <a:off x="5694363" y="285115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0" name="Line 1110"/>
          <p:cNvSpPr>
            <a:spLocks noChangeShapeType="1"/>
          </p:cNvSpPr>
          <p:nvPr/>
        </p:nvSpPr>
        <p:spPr bwMode="auto">
          <a:xfrm flipV="1">
            <a:off x="5703888" y="2836863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1" name="Line 1111"/>
          <p:cNvSpPr>
            <a:spLocks noChangeShapeType="1"/>
          </p:cNvSpPr>
          <p:nvPr/>
        </p:nvSpPr>
        <p:spPr bwMode="auto">
          <a:xfrm flipV="1">
            <a:off x="5715000" y="283527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2" name="Line 1112"/>
          <p:cNvSpPr>
            <a:spLocks noChangeShapeType="1"/>
          </p:cNvSpPr>
          <p:nvPr/>
        </p:nvSpPr>
        <p:spPr bwMode="auto">
          <a:xfrm flipV="1">
            <a:off x="5726113" y="2833688"/>
            <a:ext cx="6350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3" name="Line 1113"/>
          <p:cNvSpPr>
            <a:spLocks noChangeShapeType="1"/>
          </p:cNvSpPr>
          <p:nvPr/>
        </p:nvSpPr>
        <p:spPr bwMode="auto">
          <a:xfrm>
            <a:off x="5735638" y="284480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4" name="Line 1114"/>
          <p:cNvSpPr>
            <a:spLocks noChangeShapeType="1"/>
          </p:cNvSpPr>
          <p:nvPr/>
        </p:nvSpPr>
        <p:spPr bwMode="auto">
          <a:xfrm flipV="1">
            <a:off x="5745163" y="2830513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5" name="Line 1115"/>
          <p:cNvSpPr>
            <a:spLocks noChangeShapeType="1"/>
          </p:cNvSpPr>
          <p:nvPr/>
        </p:nvSpPr>
        <p:spPr bwMode="auto">
          <a:xfrm flipV="1">
            <a:off x="5756275" y="2828925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6" name="Line 1116"/>
          <p:cNvSpPr>
            <a:spLocks noChangeShapeType="1"/>
          </p:cNvSpPr>
          <p:nvPr/>
        </p:nvSpPr>
        <p:spPr bwMode="auto">
          <a:xfrm flipV="1">
            <a:off x="5767388" y="282575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7" name="Line 1117"/>
          <p:cNvSpPr>
            <a:spLocks noChangeShapeType="1"/>
          </p:cNvSpPr>
          <p:nvPr/>
        </p:nvSpPr>
        <p:spPr bwMode="auto">
          <a:xfrm>
            <a:off x="5780088" y="283845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8" name="Line 1118"/>
          <p:cNvSpPr>
            <a:spLocks noChangeShapeType="1"/>
          </p:cNvSpPr>
          <p:nvPr/>
        </p:nvSpPr>
        <p:spPr bwMode="auto">
          <a:xfrm flipV="1">
            <a:off x="5789613" y="2824163"/>
            <a:ext cx="635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9" name="Line 1119"/>
          <p:cNvSpPr>
            <a:spLocks noChangeShapeType="1"/>
          </p:cNvSpPr>
          <p:nvPr/>
        </p:nvSpPr>
        <p:spPr bwMode="auto">
          <a:xfrm flipV="1">
            <a:off x="5797550" y="2822575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0" name="Line 1120"/>
          <p:cNvSpPr>
            <a:spLocks noChangeShapeType="1"/>
          </p:cNvSpPr>
          <p:nvPr/>
        </p:nvSpPr>
        <p:spPr bwMode="auto">
          <a:xfrm>
            <a:off x="5810250" y="2833688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1" name="Line 1121"/>
          <p:cNvSpPr>
            <a:spLocks noChangeShapeType="1"/>
          </p:cNvSpPr>
          <p:nvPr/>
        </p:nvSpPr>
        <p:spPr bwMode="auto">
          <a:xfrm flipV="1">
            <a:off x="5819775" y="281940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2" name="Line 1122"/>
          <p:cNvSpPr>
            <a:spLocks noChangeShapeType="1"/>
          </p:cNvSpPr>
          <p:nvPr/>
        </p:nvSpPr>
        <p:spPr bwMode="auto">
          <a:xfrm>
            <a:off x="5832475" y="283210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3" name="Line 1123"/>
          <p:cNvSpPr>
            <a:spLocks noChangeShapeType="1"/>
          </p:cNvSpPr>
          <p:nvPr/>
        </p:nvSpPr>
        <p:spPr bwMode="auto">
          <a:xfrm flipV="1">
            <a:off x="5843588" y="2817813"/>
            <a:ext cx="7937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4" name="Line 1124"/>
          <p:cNvSpPr>
            <a:spLocks noChangeShapeType="1"/>
          </p:cNvSpPr>
          <p:nvPr/>
        </p:nvSpPr>
        <p:spPr bwMode="auto">
          <a:xfrm flipV="1">
            <a:off x="5853113" y="2814638"/>
            <a:ext cx="7937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5" name="Line 1125"/>
          <p:cNvSpPr>
            <a:spLocks noChangeShapeType="1"/>
          </p:cNvSpPr>
          <p:nvPr/>
        </p:nvSpPr>
        <p:spPr bwMode="auto">
          <a:xfrm>
            <a:off x="5862638" y="2827338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6" name="Line 1126"/>
          <p:cNvSpPr>
            <a:spLocks noChangeShapeType="1"/>
          </p:cNvSpPr>
          <p:nvPr/>
        </p:nvSpPr>
        <p:spPr bwMode="auto">
          <a:xfrm flipV="1">
            <a:off x="5872163" y="2813050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" name="Line 1127"/>
          <p:cNvSpPr>
            <a:spLocks noChangeShapeType="1"/>
          </p:cNvSpPr>
          <p:nvPr/>
        </p:nvSpPr>
        <p:spPr bwMode="auto">
          <a:xfrm>
            <a:off x="5884863" y="282575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" name="Line 1128"/>
          <p:cNvSpPr>
            <a:spLocks noChangeShapeType="1"/>
          </p:cNvSpPr>
          <p:nvPr/>
        </p:nvSpPr>
        <p:spPr bwMode="auto">
          <a:xfrm flipV="1">
            <a:off x="5895975" y="2811463"/>
            <a:ext cx="7938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" name="Line 1129"/>
          <p:cNvSpPr>
            <a:spLocks noChangeShapeType="1"/>
          </p:cNvSpPr>
          <p:nvPr/>
        </p:nvSpPr>
        <p:spPr bwMode="auto">
          <a:xfrm>
            <a:off x="5905500" y="2822575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" name="Line 1130"/>
          <p:cNvSpPr>
            <a:spLocks noChangeShapeType="1"/>
          </p:cNvSpPr>
          <p:nvPr/>
        </p:nvSpPr>
        <p:spPr bwMode="auto">
          <a:xfrm flipV="1">
            <a:off x="5913438" y="2808288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" name="Line 1131"/>
          <p:cNvSpPr>
            <a:spLocks noChangeShapeType="1"/>
          </p:cNvSpPr>
          <p:nvPr/>
        </p:nvSpPr>
        <p:spPr bwMode="auto">
          <a:xfrm>
            <a:off x="5926138" y="2820988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2" name="Line 1132"/>
          <p:cNvSpPr>
            <a:spLocks noChangeShapeType="1"/>
          </p:cNvSpPr>
          <p:nvPr/>
        </p:nvSpPr>
        <p:spPr bwMode="auto">
          <a:xfrm flipV="1">
            <a:off x="5937250" y="2806700"/>
            <a:ext cx="7938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3" name="Line 1133"/>
          <p:cNvSpPr>
            <a:spLocks noChangeShapeType="1"/>
          </p:cNvSpPr>
          <p:nvPr/>
        </p:nvSpPr>
        <p:spPr bwMode="auto">
          <a:xfrm>
            <a:off x="5946775" y="281940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4" name="Line 1134"/>
          <p:cNvSpPr>
            <a:spLocks noChangeShapeType="1"/>
          </p:cNvSpPr>
          <p:nvPr/>
        </p:nvSpPr>
        <p:spPr bwMode="auto">
          <a:xfrm flipV="1">
            <a:off x="5956300" y="2805113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5" name="Line 1135"/>
          <p:cNvSpPr>
            <a:spLocks noChangeShapeType="1"/>
          </p:cNvSpPr>
          <p:nvPr/>
        </p:nvSpPr>
        <p:spPr bwMode="auto">
          <a:xfrm>
            <a:off x="5969000" y="2816225"/>
            <a:ext cx="7938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6" name="Line 1136"/>
          <p:cNvSpPr>
            <a:spLocks noChangeShapeType="1"/>
          </p:cNvSpPr>
          <p:nvPr/>
        </p:nvSpPr>
        <p:spPr bwMode="auto">
          <a:xfrm flipV="1">
            <a:off x="5976938" y="2801938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7" name="Line 1137"/>
          <p:cNvSpPr>
            <a:spLocks noChangeShapeType="1"/>
          </p:cNvSpPr>
          <p:nvPr/>
        </p:nvSpPr>
        <p:spPr bwMode="auto">
          <a:xfrm>
            <a:off x="5989638" y="2814638"/>
            <a:ext cx="7937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8" name="Line 1138"/>
          <p:cNvSpPr>
            <a:spLocks noChangeShapeType="1"/>
          </p:cNvSpPr>
          <p:nvPr/>
        </p:nvSpPr>
        <p:spPr bwMode="auto">
          <a:xfrm flipV="1">
            <a:off x="5997575" y="280035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9" name="Line 1139"/>
          <p:cNvSpPr>
            <a:spLocks noChangeShapeType="1"/>
          </p:cNvSpPr>
          <p:nvPr/>
        </p:nvSpPr>
        <p:spPr bwMode="auto">
          <a:xfrm>
            <a:off x="6010275" y="2811463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0" name="Line 1140"/>
          <p:cNvSpPr>
            <a:spLocks noChangeShapeType="1"/>
          </p:cNvSpPr>
          <p:nvPr/>
        </p:nvSpPr>
        <p:spPr bwMode="auto">
          <a:xfrm flipV="1">
            <a:off x="6019800" y="279717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1" name="Line 1141"/>
          <p:cNvSpPr>
            <a:spLocks noChangeShapeType="1"/>
          </p:cNvSpPr>
          <p:nvPr/>
        </p:nvSpPr>
        <p:spPr bwMode="auto">
          <a:xfrm>
            <a:off x="6032500" y="2809875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2" name="Line 1142"/>
          <p:cNvSpPr>
            <a:spLocks noChangeShapeType="1"/>
          </p:cNvSpPr>
          <p:nvPr/>
        </p:nvSpPr>
        <p:spPr bwMode="auto">
          <a:xfrm>
            <a:off x="6040438" y="2809875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3" name="Line 1143"/>
          <p:cNvSpPr>
            <a:spLocks noChangeShapeType="1"/>
          </p:cNvSpPr>
          <p:nvPr/>
        </p:nvSpPr>
        <p:spPr bwMode="auto">
          <a:xfrm flipV="1">
            <a:off x="6049963" y="2795588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4" name="Line 1144"/>
          <p:cNvSpPr>
            <a:spLocks noChangeShapeType="1"/>
          </p:cNvSpPr>
          <p:nvPr/>
        </p:nvSpPr>
        <p:spPr bwMode="auto">
          <a:xfrm>
            <a:off x="6062663" y="2808288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5" name="Line 1145"/>
          <p:cNvSpPr>
            <a:spLocks noChangeShapeType="1"/>
          </p:cNvSpPr>
          <p:nvPr/>
        </p:nvSpPr>
        <p:spPr bwMode="auto">
          <a:xfrm flipV="1">
            <a:off x="6072188" y="2794000"/>
            <a:ext cx="9525" cy="269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6" name="Line 1146"/>
          <p:cNvSpPr>
            <a:spLocks noChangeShapeType="1"/>
          </p:cNvSpPr>
          <p:nvPr/>
        </p:nvSpPr>
        <p:spPr bwMode="auto">
          <a:xfrm>
            <a:off x="6084888" y="2805113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7" name="Line 1147"/>
          <p:cNvSpPr>
            <a:spLocks noChangeShapeType="1"/>
          </p:cNvSpPr>
          <p:nvPr/>
        </p:nvSpPr>
        <p:spPr bwMode="auto">
          <a:xfrm>
            <a:off x="6092825" y="2805113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8" name="Line 1148"/>
          <p:cNvSpPr>
            <a:spLocks noChangeShapeType="1"/>
          </p:cNvSpPr>
          <p:nvPr/>
        </p:nvSpPr>
        <p:spPr bwMode="auto">
          <a:xfrm flipV="1">
            <a:off x="6102350" y="2790825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9" name="Line 1149"/>
          <p:cNvSpPr>
            <a:spLocks noChangeShapeType="1"/>
          </p:cNvSpPr>
          <p:nvPr/>
        </p:nvSpPr>
        <p:spPr bwMode="auto">
          <a:xfrm>
            <a:off x="6115050" y="2803525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0" name="Line 1150"/>
          <p:cNvSpPr>
            <a:spLocks noChangeShapeType="1"/>
          </p:cNvSpPr>
          <p:nvPr/>
        </p:nvSpPr>
        <p:spPr bwMode="auto">
          <a:xfrm>
            <a:off x="6126163" y="2803525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1" name="Line 1151"/>
          <p:cNvSpPr>
            <a:spLocks noChangeShapeType="1"/>
          </p:cNvSpPr>
          <p:nvPr/>
        </p:nvSpPr>
        <p:spPr bwMode="auto">
          <a:xfrm flipV="1">
            <a:off x="6135688" y="2789238"/>
            <a:ext cx="9525" cy="269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2" name="Line 1152"/>
          <p:cNvSpPr>
            <a:spLocks noChangeShapeType="1"/>
          </p:cNvSpPr>
          <p:nvPr/>
        </p:nvSpPr>
        <p:spPr bwMode="auto">
          <a:xfrm>
            <a:off x="6148388" y="2800350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3" name="Line 1153"/>
          <p:cNvSpPr>
            <a:spLocks noChangeShapeType="1"/>
          </p:cNvSpPr>
          <p:nvPr/>
        </p:nvSpPr>
        <p:spPr bwMode="auto">
          <a:xfrm>
            <a:off x="6156325" y="2800350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4" name="Line 1154"/>
          <p:cNvSpPr>
            <a:spLocks noChangeShapeType="1"/>
          </p:cNvSpPr>
          <p:nvPr/>
        </p:nvSpPr>
        <p:spPr bwMode="auto">
          <a:xfrm flipV="1">
            <a:off x="6165850" y="2786063"/>
            <a:ext cx="9525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5" name="Line 1155"/>
          <p:cNvSpPr>
            <a:spLocks noChangeShapeType="1"/>
          </p:cNvSpPr>
          <p:nvPr/>
        </p:nvSpPr>
        <p:spPr bwMode="auto">
          <a:xfrm>
            <a:off x="6178550" y="2798763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6" name="Line 1156"/>
          <p:cNvSpPr>
            <a:spLocks noChangeShapeType="1"/>
          </p:cNvSpPr>
          <p:nvPr/>
        </p:nvSpPr>
        <p:spPr bwMode="auto">
          <a:xfrm>
            <a:off x="6189663" y="2798763"/>
            <a:ext cx="95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7" name="Line 1157"/>
          <p:cNvSpPr>
            <a:spLocks noChangeShapeType="1"/>
          </p:cNvSpPr>
          <p:nvPr/>
        </p:nvSpPr>
        <p:spPr bwMode="auto">
          <a:xfrm>
            <a:off x="6200775" y="2798763"/>
            <a:ext cx="635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8" name="Line 1158"/>
          <p:cNvSpPr>
            <a:spLocks noChangeShapeType="1"/>
          </p:cNvSpPr>
          <p:nvPr/>
        </p:nvSpPr>
        <p:spPr bwMode="auto">
          <a:xfrm flipV="1">
            <a:off x="6207125" y="2784475"/>
            <a:ext cx="0" cy="25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9" name="Line 1159"/>
          <p:cNvSpPr>
            <a:spLocks noChangeShapeType="1"/>
          </p:cNvSpPr>
          <p:nvPr/>
        </p:nvSpPr>
        <p:spPr bwMode="auto">
          <a:xfrm>
            <a:off x="3133725" y="5338763"/>
            <a:ext cx="63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0" name="Line 1160"/>
          <p:cNvSpPr>
            <a:spLocks noChangeShapeType="1"/>
          </p:cNvSpPr>
          <p:nvPr/>
        </p:nvSpPr>
        <p:spPr bwMode="auto">
          <a:xfrm flipV="1">
            <a:off x="3140075" y="532447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1" name="Line 1161"/>
          <p:cNvSpPr>
            <a:spLocks noChangeShapeType="1"/>
          </p:cNvSpPr>
          <p:nvPr/>
        </p:nvSpPr>
        <p:spPr bwMode="auto">
          <a:xfrm>
            <a:off x="3152775" y="533717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2" name="Line 1162"/>
          <p:cNvSpPr>
            <a:spLocks noChangeShapeType="1"/>
          </p:cNvSpPr>
          <p:nvPr/>
        </p:nvSpPr>
        <p:spPr bwMode="auto">
          <a:xfrm>
            <a:off x="3163888" y="533717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3" name="Line 1163"/>
          <p:cNvSpPr>
            <a:spLocks noChangeShapeType="1"/>
          </p:cNvSpPr>
          <p:nvPr/>
        </p:nvSpPr>
        <p:spPr bwMode="auto">
          <a:xfrm flipV="1">
            <a:off x="3173413" y="532288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4" name="Line 1164"/>
          <p:cNvSpPr>
            <a:spLocks noChangeShapeType="1"/>
          </p:cNvSpPr>
          <p:nvPr/>
        </p:nvSpPr>
        <p:spPr bwMode="auto">
          <a:xfrm>
            <a:off x="3186113" y="5334000"/>
            <a:ext cx="79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5" name="Line 1165"/>
          <p:cNvSpPr>
            <a:spLocks noChangeShapeType="1"/>
          </p:cNvSpPr>
          <p:nvPr/>
        </p:nvSpPr>
        <p:spPr bwMode="auto">
          <a:xfrm flipV="1">
            <a:off x="3195638" y="5319713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6" name="Line 1166"/>
          <p:cNvSpPr>
            <a:spLocks noChangeShapeType="1"/>
          </p:cNvSpPr>
          <p:nvPr/>
        </p:nvSpPr>
        <p:spPr bwMode="auto">
          <a:xfrm>
            <a:off x="3205163" y="5332413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7" name="Line 1167"/>
          <p:cNvSpPr>
            <a:spLocks noChangeShapeType="1"/>
          </p:cNvSpPr>
          <p:nvPr/>
        </p:nvSpPr>
        <p:spPr bwMode="auto">
          <a:xfrm flipV="1">
            <a:off x="3214688" y="531812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8" name="Line 1168"/>
          <p:cNvSpPr>
            <a:spLocks noChangeShapeType="1"/>
          </p:cNvSpPr>
          <p:nvPr/>
        </p:nvSpPr>
        <p:spPr bwMode="auto">
          <a:xfrm>
            <a:off x="3227388" y="533082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9" name="Line 1169"/>
          <p:cNvSpPr>
            <a:spLocks noChangeShapeType="1"/>
          </p:cNvSpPr>
          <p:nvPr/>
        </p:nvSpPr>
        <p:spPr bwMode="auto">
          <a:xfrm flipV="1">
            <a:off x="3238500" y="5316538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0" name="Line 1170"/>
          <p:cNvSpPr>
            <a:spLocks noChangeShapeType="1"/>
          </p:cNvSpPr>
          <p:nvPr/>
        </p:nvSpPr>
        <p:spPr bwMode="auto">
          <a:xfrm>
            <a:off x="3248025" y="5327650"/>
            <a:ext cx="7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1" name="Line 1171"/>
          <p:cNvSpPr>
            <a:spLocks noChangeShapeType="1"/>
          </p:cNvSpPr>
          <p:nvPr/>
        </p:nvSpPr>
        <p:spPr bwMode="auto">
          <a:xfrm flipV="1">
            <a:off x="3255963" y="5313363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2" name="Line 1172"/>
          <p:cNvSpPr>
            <a:spLocks noChangeShapeType="1"/>
          </p:cNvSpPr>
          <p:nvPr/>
        </p:nvSpPr>
        <p:spPr bwMode="auto">
          <a:xfrm flipV="1">
            <a:off x="3267075" y="531177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3" name="Line 1173"/>
          <p:cNvSpPr>
            <a:spLocks noChangeShapeType="1"/>
          </p:cNvSpPr>
          <p:nvPr/>
        </p:nvSpPr>
        <p:spPr bwMode="auto">
          <a:xfrm>
            <a:off x="3279775" y="5324475"/>
            <a:ext cx="7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4" name="Line 1174"/>
          <p:cNvSpPr>
            <a:spLocks noChangeShapeType="1"/>
          </p:cNvSpPr>
          <p:nvPr/>
        </p:nvSpPr>
        <p:spPr bwMode="auto">
          <a:xfrm flipV="1">
            <a:off x="3287713" y="531018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5" name="Line 1175"/>
          <p:cNvSpPr>
            <a:spLocks noChangeShapeType="1"/>
          </p:cNvSpPr>
          <p:nvPr/>
        </p:nvSpPr>
        <p:spPr bwMode="auto">
          <a:xfrm flipV="1">
            <a:off x="3298825" y="5307013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6" name="Line 1176"/>
          <p:cNvSpPr>
            <a:spLocks noChangeShapeType="1"/>
          </p:cNvSpPr>
          <p:nvPr/>
        </p:nvSpPr>
        <p:spPr bwMode="auto">
          <a:xfrm>
            <a:off x="3311525" y="5319713"/>
            <a:ext cx="7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7" name="Line 1177"/>
          <p:cNvSpPr>
            <a:spLocks noChangeShapeType="1"/>
          </p:cNvSpPr>
          <p:nvPr/>
        </p:nvSpPr>
        <p:spPr bwMode="auto">
          <a:xfrm flipV="1">
            <a:off x="3319463" y="5305425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8" name="Line 1178"/>
          <p:cNvSpPr>
            <a:spLocks noChangeShapeType="1"/>
          </p:cNvSpPr>
          <p:nvPr/>
        </p:nvSpPr>
        <p:spPr bwMode="auto">
          <a:xfrm flipV="1">
            <a:off x="3332163" y="5302250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9" name="Line 1179"/>
          <p:cNvSpPr>
            <a:spLocks noChangeShapeType="1"/>
          </p:cNvSpPr>
          <p:nvPr/>
        </p:nvSpPr>
        <p:spPr bwMode="auto">
          <a:xfrm>
            <a:off x="3341688" y="5314950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0" name="Line 1180"/>
          <p:cNvSpPr>
            <a:spLocks noChangeShapeType="1"/>
          </p:cNvSpPr>
          <p:nvPr/>
        </p:nvSpPr>
        <p:spPr bwMode="auto">
          <a:xfrm flipV="1">
            <a:off x="3351213" y="5300663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1" name="Line 1181"/>
          <p:cNvSpPr>
            <a:spLocks noChangeShapeType="1"/>
          </p:cNvSpPr>
          <p:nvPr/>
        </p:nvSpPr>
        <p:spPr bwMode="auto">
          <a:xfrm flipV="1">
            <a:off x="3363913" y="5299075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2" name="Line 1182"/>
          <p:cNvSpPr>
            <a:spLocks noChangeShapeType="1"/>
          </p:cNvSpPr>
          <p:nvPr/>
        </p:nvSpPr>
        <p:spPr bwMode="auto">
          <a:xfrm flipV="1">
            <a:off x="3373438" y="5295900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3" name="Line 1183"/>
          <p:cNvSpPr>
            <a:spLocks noChangeShapeType="1"/>
          </p:cNvSpPr>
          <p:nvPr/>
        </p:nvSpPr>
        <p:spPr bwMode="auto">
          <a:xfrm flipV="1">
            <a:off x="3381375" y="5294313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4" name="Line 1184"/>
          <p:cNvSpPr>
            <a:spLocks noChangeShapeType="1"/>
          </p:cNvSpPr>
          <p:nvPr/>
        </p:nvSpPr>
        <p:spPr bwMode="auto">
          <a:xfrm>
            <a:off x="3394075" y="5305425"/>
            <a:ext cx="95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5" name="Line 1185"/>
          <p:cNvSpPr>
            <a:spLocks noChangeShapeType="1"/>
          </p:cNvSpPr>
          <p:nvPr/>
        </p:nvSpPr>
        <p:spPr bwMode="auto">
          <a:xfrm flipV="1">
            <a:off x="3403600" y="529113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6" name="Line 1186"/>
          <p:cNvSpPr>
            <a:spLocks noChangeShapeType="1"/>
          </p:cNvSpPr>
          <p:nvPr/>
        </p:nvSpPr>
        <p:spPr bwMode="auto">
          <a:xfrm flipV="1">
            <a:off x="3414713" y="5289550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7" name="Line 1187"/>
          <p:cNvSpPr>
            <a:spLocks noChangeShapeType="1"/>
          </p:cNvSpPr>
          <p:nvPr/>
        </p:nvSpPr>
        <p:spPr bwMode="auto">
          <a:xfrm flipV="1">
            <a:off x="3425825" y="5287963"/>
            <a:ext cx="6350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8" name="Line 1188"/>
          <p:cNvSpPr>
            <a:spLocks noChangeShapeType="1"/>
          </p:cNvSpPr>
          <p:nvPr/>
        </p:nvSpPr>
        <p:spPr bwMode="auto">
          <a:xfrm flipV="1">
            <a:off x="3433763" y="528478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9" name="Line 1189"/>
          <p:cNvSpPr>
            <a:spLocks noChangeShapeType="1"/>
          </p:cNvSpPr>
          <p:nvPr/>
        </p:nvSpPr>
        <p:spPr bwMode="auto">
          <a:xfrm flipV="1">
            <a:off x="3444875" y="5283200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0" name="Line 1190"/>
          <p:cNvSpPr>
            <a:spLocks noChangeShapeType="1"/>
          </p:cNvSpPr>
          <p:nvPr/>
        </p:nvSpPr>
        <p:spPr bwMode="auto">
          <a:xfrm flipV="1">
            <a:off x="3455988" y="5281613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1" name="Line 1191"/>
          <p:cNvSpPr>
            <a:spLocks noChangeShapeType="1"/>
          </p:cNvSpPr>
          <p:nvPr/>
        </p:nvSpPr>
        <p:spPr bwMode="auto">
          <a:xfrm flipV="1">
            <a:off x="3467100" y="527843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2" name="Line 1192"/>
          <p:cNvSpPr>
            <a:spLocks noChangeShapeType="1"/>
          </p:cNvSpPr>
          <p:nvPr/>
        </p:nvSpPr>
        <p:spPr bwMode="auto">
          <a:xfrm flipV="1">
            <a:off x="3478213" y="5276850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3" name="Line 1193"/>
          <p:cNvSpPr>
            <a:spLocks noChangeShapeType="1"/>
          </p:cNvSpPr>
          <p:nvPr/>
        </p:nvSpPr>
        <p:spPr bwMode="auto">
          <a:xfrm flipV="1">
            <a:off x="3489325" y="5273675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4" name="Line 1194"/>
          <p:cNvSpPr>
            <a:spLocks noChangeShapeType="1"/>
          </p:cNvSpPr>
          <p:nvPr/>
        </p:nvSpPr>
        <p:spPr bwMode="auto">
          <a:xfrm flipV="1">
            <a:off x="3497263" y="52689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5" name="Line 1195"/>
          <p:cNvSpPr>
            <a:spLocks noChangeShapeType="1"/>
          </p:cNvSpPr>
          <p:nvPr/>
        </p:nvSpPr>
        <p:spPr bwMode="auto">
          <a:xfrm flipV="1">
            <a:off x="3508375" y="526732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6" name="Line 1196"/>
          <p:cNvSpPr>
            <a:spLocks noChangeShapeType="1"/>
          </p:cNvSpPr>
          <p:nvPr/>
        </p:nvSpPr>
        <p:spPr bwMode="auto">
          <a:xfrm flipV="1">
            <a:off x="3519488" y="526573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7" name="Line 1197"/>
          <p:cNvSpPr>
            <a:spLocks noChangeShapeType="1"/>
          </p:cNvSpPr>
          <p:nvPr/>
        </p:nvSpPr>
        <p:spPr bwMode="auto">
          <a:xfrm flipV="1">
            <a:off x="3530600" y="5262563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8" name="Line 1198"/>
          <p:cNvSpPr>
            <a:spLocks noChangeShapeType="1"/>
          </p:cNvSpPr>
          <p:nvPr/>
        </p:nvSpPr>
        <p:spPr bwMode="auto">
          <a:xfrm flipV="1">
            <a:off x="3541713" y="5260975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9" name="Line 1199"/>
          <p:cNvSpPr>
            <a:spLocks noChangeShapeType="1"/>
          </p:cNvSpPr>
          <p:nvPr/>
        </p:nvSpPr>
        <p:spPr bwMode="auto">
          <a:xfrm flipV="1">
            <a:off x="3549650" y="52562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0" name="Line 1200"/>
          <p:cNvSpPr>
            <a:spLocks noChangeShapeType="1"/>
          </p:cNvSpPr>
          <p:nvPr/>
        </p:nvSpPr>
        <p:spPr bwMode="auto">
          <a:xfrm flipV="1">
            <a:off x="3560763" y="525462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1" name="Line 1201"/>
          <p:cNvSpPr>
            <a:spLocks noChangeShapeType="1"/>
          </p:cNvSpPr>
          <p:nvPr/>
        </p:nvSpPr>
        <p:spPr bwMode="auto">
          <a:xfrm flipV="1">
            <a:off x="3571875" y="524986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2" name="Line 1202"/>
          <p:cNvSpPr>
            <a:spLocks noChangeShapeType="1"/>
          </p:cNvSpPr>
          <p:nvPr/>
        </p:nvSpPr>
        <p:spPr bwMode="auto">
          <a:xfrm flipV="1">
            <a:off x="3582988" y="5248275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3" name="Line 1203"/>
          <p:cNvSpPr>
            <a:spLocks noChangeShapeType="1"/>
          </p:cNvSpPr>
          <p:nvPr/>
        </p:nvSpPr>
        <p:spPr bwMode="auto">
          <a:xfrm flipV="1">
            <a:off x="3595688" y="5245100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4" name="Line 1204"/>
          <p:cNvSpPr>
            <a:spLocks noChangeShapeType="1"/>
          </p:cNvSpPr>
          <p:nvPr/>
        </p:nvSpPr>
        <p:spPr bwMode="auto">
          <a:xfrm flipV="1">
            <a:off x="3605213" y="5241925"/>
            <a:ext cx="7937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5" name="Line 1205"/>
          <p:cNvSpPr>
            <a:spLocks noChangeShapeType="1"/>
          </p:cNvSpPr>
          <p:nvPr/>
        </p:nvSpPr>
        <p:spPr bwMode="auto">
          <a:xfrm flipV="1">
            <a:off x="3613150" y="523557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6" name="Line 1206"/>
          <p:cNvSpPr>
            <a:spLocks noChangeShapeType="1"/>
          </p:cNvSpPr>
          <p:nvPr/>
        </p:nvSpPr>
        <p:spPr bwMode="auto">
          <a:xfrm flipV="1">
            <a:off x="3624263" y="523398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7" name="Line 1207"/>
          <p:cNvSpPr>
            <a:spLocks noChangeShapeType="1"/>
          </p:cNvSpPr>
          <p:nvPr/>
        </p:nvSpPr>
        <p:spPr bwMode="auto">
          <a:xfrm flipV="1">
            <a:off x="3636963" y="5229225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8" name="Line 1208"/>
          <p:cNvSpPr>
            <a:spLocks noChangeShapeType="1"/>
          </p:cNvSpPr>
          <p:nvPr/>
        </p:nvSpPr>
        <p:spPr bwMode="auto">
          <a:xfrm flipV="1">
            <a:off x="3644900" y="522763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9" name="Line 1209"/>
          <p:cNvSpPr>
            <a:spLocks noChangeShapeType="1"/>
          </p:cNvSpPr>
          <p:nvPr/>
        </p:nvSpPr>
        <p:spPr bwMode="auto">
          <a:xfrm flipV="1">
            <a:off x="3656013" y="5224463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0" name="Line 1210"/>
          <p:cNvSpPr>
            <a:spLocks noChangeShapeType="1"/>
          </p:cNvSpPr>
          <p:nvPr/>
        </p:nvSpPr>
        <p:spPr bwMode="auto">
          <a:xfrm flipV="1">
            <a:off x="3668713" y="5218113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1" name="Line 1211"/>
          <p:cNvSpPr>
            <a:spLocks noChangeShapeType="1"/>
          </p:cNvSpPr>
          <p:nvPr/>
        </p:nvSpPr>
        <p:spPr bwMode="auto">
          <a:xfrm flipV="1">
            <a:off x="3676650" y="5216525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2" name="Line 1212"/>
          <p:cNvSpPr>
            <a:spLocks noChangeShapeType="1"/>
          </p:cNvSpPr>
          <p:nvPr/>
        </p:nvSpPr>
        <p:spPr bwMode="auto">
          <a:xfrm flipV="1">
            <a:off x="3689350" y="5210175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3" name="Line 1213"/>
          <p:cNvSpPr>
            <a:spLocks noChangeShapeType="1"/>
          </p:cNvSpPr>
          <p:nvPr/>
        </p:nvSpPr>
        <p:spPr bwMode="auto">
          <a:xfrm flipV="1">
            <a:off x="3697288" y="52054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4" name="Line 1214"/>
          <p:cNvSpPr>
            <a:spLocks noChangeShapeType="1"/>
          </p:cNvSpPr>
          <p:nvPr/>
        </p:nvSpPr>
        <p:spPr bwMode="auto">
          <a:xfrm flipV="1">
            <a:off x="3708400" y="5200650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5" name="Line 1215"/>
          <p:cNvSpPr>
            <a:spLocks noChangeShapeType="1"/>
          </p:cNvSpPr>
          <p:nvPr/>
        </p:nvSpPr>
        <p:spPr bwMode="auto">
          <a:xfrm flipV="1">
            <a:off x="3721100" y="5199063"/>
            <a:ext cx="7938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6" name="Line 1216"/>
          <p:cNvSpPr>
            <a:spLocks noChangeShapeType="1"/>
          </p:cNvSpPr>
          <p:nvPr/>
        </p:nvSpPr>
        <p:spPr bwMode="auto">
          <a:xfrm flipV="1">
            <a:off x="3730625" y="5192713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7" name="Line 1217"/>
          <p:cNvSpPr>
            <a:spLocks noChangeShapeType="1"/>
          </p:cNvSpPr>
          <p:nvPr/>
        </p:nvSpPr>
        <p:spPr bwMode="auto">
          <a:xfrm flipV="1">
            <a:off x="3738563" y="518795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8" name="Line 1218"/>
          <p:cNvSpPr>
            <a:spLocks noChangeShapeType="1"/>
          </p:cNvSpPr>
          <p:nvPr/>
        </p:nvSpPr>
        <p:spPr bwMode="auto">
          <a:xfrm flipV="1">
            <a:off x="3749675" y="5181600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9" name="Line 1219"/>
          <p:cNvSpPr>
            <a:spLocks noChangeShapeType="1"/>
          </p:cNvSpPr>
          <p:nvPr/>
        </p:nvSpPr>
        <p:spPr bwMode="auto">
          <a:xfrm flipV="1">
            <a:off x="3760788" y="517683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0" name="Line 1220"/>
          <p:cNvSpPr>
            <a:spLocks noChangeShapeType="1"/>
          </p:cNvSpPr>
          <p:nvPr/>
        </p:nvSpPr>
        <p:spPr bwMode="auto">
          <a:xfrm flipV="1">
            <a:off x="3771900" y="517207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1" name="Line 1221"/>
          <p:cNvSpPr>
            <a:spLocks noChangeShapeType="1"/>
          </p:cNvSpPr>
          <p:nvPr/>
        </p:nvSpPr>
        <p:spPr bwMode="auto">
          <a:xfrm flipV="1">
            <a:off x="3783013" y="5165725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2" name="Line 1222"/>
          <p:cNvSpPr>
            <a:spLocks noChangeShapeType="1"/>
          </p:cNvSpPr>
          <p:nvPr/>
        </p:nvSpPr>
        <p:spPr bwMode="auto">
          <a:xfrm flipV="1">
            <a:off x="3790950" y="5160963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3" name="Line 1223"/>
          <p:cNvSpPr>
            <a:spLocks noChangeShapeType="1"/>
          </p:cNvSpPr>
          <p:nvPr/>
        </p:nvSpPr>
        <p:spPr bwMode="auto">
          <a:xfrm flipV="1">
            <a:off x="3802063" y="51546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4" name="Line 1224"/>
          <p:cNvSpPr>
            <a:spLocks noChangeShapeType="1"/>
          </p:cNvSpPr>
          <p:nvPr/>
        </p:nvSpPr>
        <p:spPr bwMode="auto">
          <a:xfrm flipV="1">
            <a:off x="3813175" y="514985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5" name="Line 1225"/>
          <p:cNvSpPr>
            <a:spLocks noChangeShapeType="1"/>
          </p:cNvSpPr>
          <p:nvPr/>
        </p:nvSpPr>
        <p:spPr bwMode="auto">
          <a:xfrm flipV="1">
            <a:off x="3824288" y="514350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6" name="Line 1226"/>
          <p:cNvSpPr>
            <a:spLocks noChangeShapeType="1"/>
          </p:cNvSpPr>
          <p:nvPr/>
        </p:nvSpPr>
        <p:spPr bwMode="auto">
          <a:xfrm flipV="1">
            <a:off x="3835400" y="5137150"/>
            <a:ext cx="6350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7" name="Line 1227"/>
          <p:cNvSpPr>
            <a:spLocks noChangeShapeType="1"/>
          </p:cNvSpPr>
          <p:nvPr/>
        </p:nvSpPr>
        <p:spPr bwMode="auto">
          <a:xfrm flipV="1">
            <a:off x="3843338" y="513238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8" name="Line 1228"/>
          <p:cNvSpPr>
            <a:spLocks noChangeShapeType="1"/>
          </p:cNvSpPr>
          <p:nvPr/>
        </p:nvSpPr>
        <p:spPr bwMode="auto">
          <a:xfrm flipV="1">
            <a:off x="3854450" y="512603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" name="Line 1229"/>
          <p:cNvSpPr>
            <a:spLocks noChangeShapeType="1"/>
          </p:cNvSpPr>
          <p:nvPr/>
        </p:nvSpPr>
        <p:spPr bwMode="auto">
          <a:xfrm flipV="1">
            <a:off x="3865563" y="511968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0" name="Line 1230"/>
          <p:cNvSpPr>
            <a:spLocks noChangeShapeType="1"/>
          </p:cNvSpPr>
          <p:nvPr/>
        </p:nvSpPr>
        <p:spPr bwMode="auto">
          <a:xfrm flipV="1">
            <a:off x="3876675" y="511333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1" name="Line 1231"/>
          <p:cNvSpPr>
            <a:spLocks noChangeShapeType="1"/>
          </p:cNvSpPr>
          <p:nvPr/>
        </p:nvSpPr>
        <p:spPr bwMode="auto">
          <a:xfrm flipV="1">
            <a:off x="3887788" y="5103813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2" name="Line 1232"/>
          <p:cNvSpPr>
            <a:spLocks noChangeShapeType="1"/>
          </p:cNvSpPr>
          <p:nvPr/>
        </p:nvSpPr>
        <p:spPr bwMode="auto">
          <a:xfrm flipV="1">
            <a:off x="3898900" y="5097463"/>
            <a:ext cx="6350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3" name="Line 1233"/>
          <p:cNvSpPr>
            <a:spLocks noChangeShapeType="1"/>
          </p:cNvSpPr>
          <p:nvPr/>
        </p:nvSpPr>
        <p:spPr bwMode="auto">
          <a:xfrm flipV="1">
            <a:off x="3906838" y="5091113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4" name="Line 1234"/>
          <p:cNvSpPr>
            <a:spLocks noChangeShapeType="1"/>
          </p:cNvSpPr>
          <p:nvPr/>
        </p:nvSpPr>
        <p:spPr bwMode="auto">
          <a:xfrm flipV="1">
            <a:off x="3917950" y="5081588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5" name="Line 1235"/>
          <p:cNvSpPr>
            <a:spLocks noChangeShapeType="1"/>
          </p:cNvSpPr>
          <p:nvPr/>
        </p:nvSpPr>
        <p:spPr bwMode="auto">
          <a:xfrm flipV="1">
            <a:off x="3929063" y="507523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6" name="Line 1236"/>
          <p:cNvSpPr>
            <a:spLocks noChangeShapeType="1"/>
          </p:cNvSpPr>
          <p:nvPr/>
        </p:nvSpPr>
        <p:spPr bwMode="auto">
          <a:xfrm flipV="1">
            <a:off x="3940175" y="5065713"/>
            <a:ext cx="9525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7" name="Line 1237"/>
          <p:cNvSpPr>
            <a:spLocks noChangeShapeType="1"/>
          </p:cNvSpPr>
          <p:nvPr/>
        </p:nvSpPr>
        <p:spPr bwMode="auto">
          <a:xfrm flipV="1">
            <a:off x="3952875" y="5057775"/>
            <a:ext cx="7938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8" name="Line 1238"/>
          <p:cNvSpPr>
            <a:spLocks noChangeShapeType="1"/>
          </p:cNvSpPr>
          <p:nvPr/>
        </p:nvSpPr>
        <p:spPr bwMode="auto">
          <a:xfrm flipV="1">
            <a:off x="3962400" y="5051425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9" name="Line 1239"/>
          <p:cNvSpPr>
            <a:spLocks noChangeShapeType="1"/>
          </p:cNvSpPr>
          <p:nvPr/>
        </p:nvSpPr>
        <p:spPr bwMode="auto">
          <a:xfrm flipV="1">
            <a:off x="3970338" y="5041900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0" name="Line 1240"/>
          <p:cNvSpPr>
            <a:spLocks noChangeShapeType="1"/>
          </p:cNvSpPr>
          <p:nvPr/>
        </p:nvSpPr>
        <p:spPr bwMode="auto">
          <a:xfrm flipV="1">
            <a:off x="3981450" y="5032375"/>
            <a:ext cx="9525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1" name="Line 1241"/>
          <p:cNvSpPr>
            <a:spLocks noChangeShapeType="1"/>
          </p:cNvSpPr>
          <p:nvPr/>
        </p:nvSpPr>
        <p:spPr bwMode="auto">
          <a:xfrm flipV="1">
            <a:off x="3992563" y="5024438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2" name="Line 1242"/>
          <p:cNvSpPr>
            <a:spLocks noChangeShapeType="1"/>
          </p:cNvSpPr>
          <p:nvPr/>
        </p:nvSpPr>
        <p:spPr bwMode="auto">
          <a:xfrm flipV="1">
            <a:off x="4005263" y="5011738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3" name="Line 1243"/>
          <p:cNvSpPr>
            <a:spLocks noChangeShapeType="1"/>
          </p:cNvSpPr>
          <p:nvPr/>
        </p:nvSpPr>
        <p:spPr bwMode="auto">
          <a:xfrm flipV="1">
            <a:off x="4014788" y="5003800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4" name="Line 1244"/>
          <p:cNvSpPr>
            <a:spLocks noChangeShapeType="1"/>
          </p:cNvSpPr>
          <p:nvPr/>
        </p:nvSpPr>
        <p:spPr bwMode="auto">
          <a:xfrm flipV="1">
            <a:off x="4022725" y="4995863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5" name="Line 1245"/>
          <p:cNvSpPr>
            <a:spLocks noChangeShapeType="1"/>
          </p:cNvSpPr>
          <p:nvPr/>
        </p:nvSpPr>
        <p:spPr bwMode="auto">
          <a:xfrm flipV="1">
            <a:off x="4033838" y="4983163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6" name="Line 1246"/>
          <p:cNvSpPr>
            <a:spLocks noChangeShapeType="1"/>
          </p:cNvSpPr>
          <p:nvPr/>
        </p:nvSpPr>
        <p:spPr bwMode="auto">
          <a:xfrm flipV="1">
            <a:off x="4046538" y="4975225"/>
            <a:ext cx="7937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7" name="Line 1247"/>
          <p:cNvSpPr>
            <a:spLocks noChangeShapeType="1"/>
          </p:cNvSpPr>
          <p:nvPr/>
        </p:nvSpPr>
        <p:spPr bwMode="auto">
          <a:xfrm flipV="1">
            <a:off x="4054475" y="4964113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8" name="Line 1248"/>
          <p:cNvSpPr>
            <a:spLocks noChangeShapeType="1"/>
          </p:cNvSpPr>
          <p:nvPr/>
        </p:nvSpPr>
        <p:spPr bwMode="auto">
          <a:xfrm flipV="1">
            <a:off x="4065588" y="4953000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9" name="Line 1249"/>
          <p:cNvSpPr>
            <a:spLocks noChangeShapeType="1"/>
          </p:cNvSpPr>
          <p:nvPr/>
        </p:nvSpPr>
        <p:spPr bwMode="auto">
          <a:xfrm flipV="1">
            <a:off x="4078288" y="4941888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0" name="Line 1250"/>
          <p:cNvSpPr>
            <a:spLocks noChangeShapeType="1"/>
          </p:cNvSpPr>
          <p:nvPr/>
        </p:nvSpPr>
        <p:spPr bwMode="auto">
          <a:xfrm flipV="1">
            <a:off x="4086225" y="4930775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1" name="Line 1251"/>
          <p:cNvSpPr>
            <a:spLocks noChangeShapeType="1"/>
          </p:cNvSpPr>
          <p:nvPr/>
        </p:nvSpPr>
        <p:spPr bwMode="auto">
          <a:xfrm flipV="1">
            <a:off x="4098925" y="4919663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2" name="Line 1252"/>
          <p:cNvSpPr>
            <a:spLocks noChangeShapeType="1"/>
          </p:cNvSpPr>
          <p:nvPr/>
        </p:nvSpPr>
        <p:spPr bwMode="auto">
          <a:xfrm flipV="1">
            <a:off x="4106863" y="4908550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3" name="Line 1253"/>
          <p:cNvSpPr>
            <a:spLocks noChangeShapeType="1"/>
          </p:cNvSpPr>
          <p:nvPr/>
        </p:nvSpPr>
        <p:spPr bwMode="auto">
          <a:xfrm flipV="1">
            <a:off x="4117975" y="4897438"/>
            <a:ext cx="9525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4" name="Line 1254"/>
          <p:cNvSpPr>
            <a:spLocks noChangeShapeType="1"/>
          </p:cNvSpPr>
          <p:nvPr/>
        </p:nvSpPr>
        <p:spPr bwMode="auto">
          <a:xfrm flipV="1">
            <a:off x="4129088" y="4884738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5" name="Line 1255"/>
          <p:cNvSpPr>
            <a:spLocks noChangeShapeType="1"/>
          </p:cNvSpPr>
          <p:nvPr/>
        </p:nvSpPr>
        <p:spPr bwMode="auto">
          <a:xfrm flipV="1">
            <a:off x="4140200" y="4873625"/>
            <a:ext cx="6350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6" name="Line 1256"/>
          <p:cNvSpPr>
            <a:spLocks noChangeShapeType="1"/>
          </p:cNvSpPr>
          <p:nvPr/>
        </p:nvSpPr>
        <p:spPr bwMode="auto">
          <a:xfrm flipV="1">
            <a:off x="4148138" y="4860925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7" name="Line 1257"/>
          <p:cNvSpPr>
            <a:spLocks noChangeShapeType="1"/>
          </p:cNvSpPr>
          <p:nvPr/>
        </p:nvSpPr>
        <p:spPr bwMode="auto">
          <a:xfrm flipV="1">
            <a:off x="4159250" y="4846638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8" name="Line 1258"/>
          <p:cNvSpPr>
            <a:spLocks noChangeShapeType="1"/>
          </p:cNvSpPr>
          <p:nvPr/>
        </p:nvSpPr>
        <p:spPr bwMode="auto">
          <a:xfrm flipV="1">
            <a:off x="4170363" y="4835525"/>
            <a:ext cx="9525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9" name="Line 1259"/>
          <p:cNvSpPr>
            <a:spLocks noChangeShapeType="1"/>
          </p:cNvSpPr>
          <p:nvPr/>
        </p:nvSpPr>
        <p:spPr bwMode="auto">
          <a:xfrm flipV="1">
            <a:off x="4181475" y="4822825"/>
            <a:ext cx="9525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0" name="Line 1260"/>
          <p:cNvSpPr>
            <a:spLocks noChangeShapeType="1"/>
          </p:cNvSpPr>
          <p:nvPr/>
        </p:nvSpPr>
        <p:spPr bwMode="auto">
          <a:xfrm flipV="1">
            <a:off x="4192588" y="4810125"/>
            <a:ext cx="6350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1" name="Line 1261"/>
          <p:cNvSpPr>
            <a:spLocks noChangeShapeType="1"/>
          </p:cNvSpPr>
          <p:nvPr/>
        </p:nvSpPr>
        <p:spPr bwMode="auto">
          <a:xfrm flipV="1">
            <a:off x="4200525" y="4794250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2" name="Line 1262"/>
          <p:cNvSpPr>
            <a:spLocks noChangeShapeType="1"/>
          </p:cNvSpPr>
          <p:nvPr/>
        </p:nvSpPr>
        <p:spPr bwMode="auto">
          <a:xfrm flipV="1">
            <a:off x="4211638" y="4779963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3" name="Line 1263"/>
          <p:cNvSpPr>
            <a:spLocks noChangeShapeType="1"/>
          </p:cNvSpPr>
          <p:nvPr/>
        </p:nvSpPr>
        <p:spPr bwMode="auto">
          <a:xfrm flipV="1">
            <a:off x="4222750" y="4765675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4" name="Line 1264"/>
          <p:cNvSpPr>
            <a:spLocks noChangeShapeType="1"/>
          </p:cNvSpPr>
          <p:nvPr/>
        </p:nvSpPr>
        <p:spPr bwMode="auto">
          <a:xfrm flipV="1">
            <a:off x="4233863" y="4751388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5" name="Line 1265"/>
          <p:cNvSpPr>
            <a:spLocks noChangeShapeType="1"/>
          </p:cNvSpPr>
          <p:nvPr/>
        </p:nvSpPr>
        <p:spPr bwMode="auto">
          <a:xfrm flipV="1">
            <a:off x="4244975" y="4737100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6" name="Line 1266"/>
          <p:cNvSpPr>
            <a:spLocks noChangeShapeType="1"/>
          </p:cNvSpPr>
          <p:nvPr/>
        </p:nvSpPr>
        <p:spPr bwMode="auto">
          <a:xfrm flipV="1">
            <a:off x="4256088" y="4722813"/>
            <a:ext cx="6350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7" name="Line 1267"/>
          <p:cNvSpPr>
            <a:spLocks noChangeShapeType="1"/>
          </p:cNvSpPr>
          <p:nvPr/>
        </p:nvSpPr>
        <p:spPr bwMode="auto">
          <a:xfrm flipV="1">
            <a:off x="4264025" y="4708525"/>
            <a:ext cx="9525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8" name="Line 1268"/>
          <p:cNvSpPr>
            <a:spLocks noChangeShapeType="1"/>
          </p:cNvSpPr>
          <p:nvPr/>
        </p:nvSpPr>
        <p:spPr bwMode="auto">
          <a:xfrm flipV="1">
            <a:off x="4275138" y="4692650"/>
            <a:ext cx="9525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9" name="Line 1269"/>
          <p:cNvSpPr>
            <a:spLocks noChangeShapeType="1"/>
          </p:cNvSpPr>
          <p:nvPr/>
        </p:nvSpPr>
        <p:spPr bwMode="auto">
          <a:xfrm flipV="1">
            <a:off x="4286250" y="4676775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0" name="Line 1270"/>
          <p:cNvSpPr>
            <a:spLocks noChangeShapeType="1"/>
          </p:cNvSpPr>
          <p:nvPr/>
        </p:nvSpPr>
        <p:spPr bwMode="auto">
          <a:xfrm flipV="1">
            <a:off x="4297363" y="4662488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1" name="Line 1271"/>
          <p:cNvSpPr>
            <a:spLocks noChangeShapeType="1"/>
          </p:cNvSpPr>
          <p:nvPr/>
        </p:nvSpPr>
        <p:spPr bwMode="auto">
          <a:xfrm flipV="1">
            <a:off x="4308475" y="4643438"/>
            <a:ext cx="6350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2" name="Line 1272"/>
          <p:cNvSpPr>
            <a:spLocks noChangeShapeType="1"/>
          </p:cNvSpPr>
          <p:nvPr/>
        </p:nvSpPr>
        <p:spPr bwMode="auto">
          <a:xfrm flipV="1">
            <a:off x="4316413" y="4629150"/>
            <a:ext cx="9525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3" name="Line 1273"/>
          <p:cNvSpPr>
            <a:spLocks noChangeShapeType="1"/>
          </p:cNvSpPr>
          <p:nvPr/>
        </p:nvSpPr>
        <p:spPr bwMode="auto">
          <a:xfrm flipV="1">
            <a:off x="4327525" y="4610100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4" name="Line 1274"/>
          <p:cNvSpPr>
            <a:spLocks noChangeShapeType="1"/>
          </p:cNvSpPr>
          <p:nvPr/>
        </p:nvSpPr>
        <p:spPr bwMode="auto">
          <a:xfrm flipV="1">
            <a:off x="4338638" y="4595813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5" name="Line 1275"/>
          <p:cNvSpPr>
            <a:spLocks noChangeShapeType="1"/>
          </p:cNvSpPr>
          <p:nvPr/>
        </p:nvSpPr>
        <p:spPr bwMode="auto">
          <a:xfrm flipV="1">
            <a:off x="4349750" y="4576763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6" name="Line 1276"/>
          <p:cNvSpPr>
            <a:spLocks noChangeShapeType="1"/>
          </p:cNvSpPr>
          <p:nvPr/>
        </p:nvSpPr>
        <p:spPr bwMode="auto">
          <a:xfrm flipV="1">
            <a:off x="4362450" y="4559300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7" name="Line 1277"/>
          <p:cNvSpPr>
            <a:spLocks noChangeShapeType="1"/>
          </p:cNvSpPr>
          <p:nvPr/>
        </p:nvSpPr>
        <p:spPr bwMode="auto">
          <a:xfrm flipV="1">
            <a:off x="4371975" y="4541838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8" name="Line 1278"/>
          <p:cNvSpPr>
            <a:spLocks noChangeShapeType="1"/>
          </p:cNvSpPr>
          <p:nvPr/>
        </p:nvSpPr>
        <p:spPr bwMode="auto">
          <a:xfrm flipV="1">
            <a:off x="4379913" y="4524375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9" name="Line 1279"/>
          <p:cNvSpPr>
            <a:spLocks noChangeShapeType="1"/>
          </p:cNvSpPr>
          <p:nvPr/>
        </p:nvSpPr>
        <p:spPr bwMode="auto">
          <a:xfrm flipV="1">
            <a:off x="4391025" y="4506913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0" name="Line 1280"/>
          <p:cNvSpPr>
            <a:spLocks noChangeShapeType="1"/>
          </p:cNvSpPr>
          <p:nvPr/>
        </p:nvSpPr>
        <p:spPr bwMode="auto">
          <a:xfrm flipV="1">
            <a:off x="4403725" y="4489450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1" name="Line 1281"/>
          <p:cNvSpPr>
            <a:spLocks noChangeShapeType="1"/>
          </p:cNvSpPr>
          <p:nvPr/>
        </p:nvSpPr>
        <p:spPr bwMode="auto">
          <a:xfrm flipV="1">
            <a:off x="4411663" y="4468813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2" name="Line 1282"/>
          <p:cNvSpPr>
            <a:spLocks noChangeShapeType="1"/>
          </p:cNvSpPr>
          <p:nvPr/>
        </p:nvSpPr>
        <p:spPr bwMode="auto">
          <a:xfrm flipV="1">
            <a:off x="4422775" y="4451350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3" name="Line 1283"/>
          <p:cNvSpPr>
            <a:spLocks noChangeShapeType="1"/>
          </p:cNvSpPr>
          <p:nvPr/>
        </p:nvSpPr>
        <p:spPr bwMode="auto">
          <a:xfrm flipV="1">
            <a:off x="4435475" y="4433888"/>
            <a:ext cx="7938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4" name="Line 1284"/>
          <p:cNvSpPr>
            <a:spLocks noChangeShapeType="1"/>
          </p:cNvSpPr>
          <p:nvPr/>
        </p:nvSpPr>
        <p:spPr bwMode="auto">
          <a:xfrm flipV="1">
            <a:off x="4443413" y="4414838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5" name="Line 1285"/>
          <p:cNvSpPr>
            <a:spLocks noChangeShapeType="1"/>
          </p:cNvSpPr>
          <p:nvPr/>
        </p:nvSpPr>
        <p:spPr bwMode="auto">
          <a:xfrm flipV="1">
            <a:off x="4456113" y="4394200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6" name="Line 1286"/>
          <p:cNvSpPr>
            <a:spLocks noChangeShapeType="1"/>
          </p:cNvSpPr>
          <p:nvPr/>
        </p:nvSpPr>
        <p:spPr bwMode="auto">
          <a:xfrm flipV="1">
            <a:off x="4464050" y="4376738"/>
            <a:ext cx="9525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7" name="Line 1287"/>
          <p:cNvSpPr>
            <a:spLocks noChangeShapeType="1"/>
          </p:cNvSpPr>
          <p:nvPr/>
        </p:nvSpPr>
        <p:spPr bwMode="auto">
          <a:xfrm flipV="1">
            <a:off x="4475163" y="4357688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8" name="Line 1288"/>
          <p:cNvSpPr>
            <a:spLocks noChangeShapeType="1"/>
          </p:cNvSpPr>
          <p:nvPr/>
        </p:nvSpPr>
        <p:spPr bwMode="auto">
          <a:xfrm flipV="1">
            <a:off x="4487863" y="4337050"/>
            <a:ext cx="7937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9" name="Line 1289"/>
          <p:cNvSpPr>
            <a:spLocks noChangeShapeType="1"/>
          </p:cNvSpPr>
          <p:nvPr/>
        </p:nvSpPr>
        <p:spPr bwMode="auto">
          <a:xfrm flipV="1">
            <a:off x="4497388" y="4319588"/>
            <a:ext cx="7937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0" name="Line 1290"/>
          <p:cNvSpPr>
            <a:spLocks noChangeShapeType="1"/>
          </p:cNvSpPr>
          <p:nvPr/>
        </p:nvSpPr>
        <p:spPr bwMode="auto">
          <a:xfrm flipV="1">
            <a:off x="4505325" y="4297363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1" name="Line 1291"/>
          <p:cNvSpPr>
            <a:spLocks noChangeShapeType="1"/>
          </p:cNvSpPr>
          <p:nvPr/>
        </p:nvSpPr>
        <p:spPr bwMode="auto">
          <a:xfrm flipV="1">
            <a:off x="4516438" y="4279900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2" name="Line 1292"/>
          <p:cNvSpPr>
            <a:spLocks noChangeShapeType="1"/>
          </p:cNvSpPr>
          <p:nvPr/>
        </p:nvSpPr>
        <p:spPr bwMode="auto">
          <a:xfrm flipV="1">
            <a:off x="4527550" y="4260850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3" name="Line 1293"/>
          <p:cNvSpPr>
            <a:spLocks noChangeShapeType="1"/>
          </p:cNvSpPr>
          <p:nvPr/>
        </p:nvSpPr>
        <p:spPr bwMode="auto">
          <a:xfrm flipV="1">
            <a:off x="4538663" y="4238625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4" name="Line 1294"/>
          <p:cNvSpPr>
            <a:spLocks noChangeShapeType="1"/>
          </p:cNvSpPr>
          <p:nvPr/>
        </p:nvSpPr>
        <p:spPr bwMode="auto">
          <a:xfrm flipV="1">
            <a:off x="4549775" y="4217988"/>
            <a:ext cx="6350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5" name="Line 1295"/>
          <p:cNvSpPr>
            <a:spLocks noChangeShapeType="1"/>
          </p:cNvSpPr>
          <p:nvPr/>
        </p:nvSpPr>
        <p:spPr bwMode="auto">
          <a:xfrm flipV="1">
            <a:off x="4557713" y="4198938"/>
            <a:ext cx="9525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6" name="Line 1296"/>
          <p:cNvSpPr>
            <a:spLocks noChangeShapeType="1"/>
          </p:cNvSpPr>
          <p:nvPr/>
        </p:nvSpPr>
        <p:spPr bwMode="auto">
          <a:xfrm flipV="1">
            <a:off x="4568825" y="4176713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7" name="Line 1297"/>
          <p:cNvSpPr>
            <a:spLocks noChangeShapeType="1"/>
          </p:cNvSpPr>
          <p:nvPr/>
        </p:nvSpPr>
        <p:spPr bwMode="auto">
          <a:xfrm flipV="1">
            <a:off x="4579938" y="4159250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8" name="Line 1298"/>
          <p:cNvSpPr>
            <a:spLocks noChangeShapeType="1"/>
          </p:cNvSpPr>
          <p:nvPr/>
        </p:nvSpPr>
        <p:spPr bwMode="auto">
          <a:xfrm flipV="1">
            <a:off x="4591050" y="4137025"/>
            <a:ext cx="9525" cy="46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9" name="Line 1299"/>
          <p:cNvSpPr>
            <a:spLocks noChangeShapeType="1"/>
          </p:cNvSpPr>
          <p:nvPr/>
        </p:nvSpPr>
        <p:spPr bwMode="auto">
          <a:xfrm flipV="1">
            <a:off x="4602163" y="411797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0" name="Line 1300"/>
          <p:cNvSpPr>
            <a:spLocks noChangeShapeType="1"/>
          </p:cNvSpPr>
          <p:nvPr/>
        </p:nvSpPr>
        <p:spPr bwMode="auto">
          <a:xfrm flipV="1">
            <a:off x="4613275" y="4095750"/>
            <a:ext cx="6350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1" name="Line 1301"/>
          <p:cNvSpPr>
            <a:spLocks noChangeShapeType="1"/>
          </p:cNvSpPr>
          <p:nvPr/>
        </p:nvSpPr>
        <p:spPr bwMode="auto">
          <a:xfrm flipV="1">
            <a:off x="4621213" y="4075113"/>
            <a:ext cx="9525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2" name="Line 1302"/>
          <p:cNvSpPr>
            <a:spLocks noChangeShapeType="1"/>
          </p:cNvSpPr>
          <p:nvPr/>
        </p:nvSpPr>
        <p:spPr bwMode="auto">
          <a:xfrm flipV="1">
            <a:off x="4632325" y="4056063"/>
            <a:ext cx="9525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3" name="Line 1303"/>
          <p:cNvSpPr>
            <a:spLocks noChangeShapeType="1"/>
          </p:cNvSpPr>
          <p:nvPr/>
        </p:nvSpPr>
        <p:spPr bwMode="auto">
          <a:xfrm flipV="1">
            <a:off x="4643438" y="4033838"/>
            <a:ext cx="9525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4" name="Line 1304"/>
          <p:cNvSpPr>
            <a:spLocks noChangeShapeType="1"/>
          </p:cNvSpPr>
          <p:nvPr/>
        </p:nvSpPr>
        <p:spPr bwMode="auto">
          <a:xfrm flipV="1">
            <a:off x="4654550" y="4011613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5" name="Line 1305"/>
          <p:cNvSpPr>
            <a:spLocks noChangeShapeType="1"/>
          </p:cNvSpPr>
          <p:nvPr/>
        </p:nvSpPr>
        <p:spPr bwMode="auto">
          <a:xfrm flipV="1">
            <a:off x="4665663" y="3994150"/>
            <a:ext cx="6350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6" name="Line 1306"/>
          <p:cNvSpPr>
            <a:spLocks noChangeShapeType="1"/>
          </p:cNvSpPr>
          <p:nvPr/>
        </p:nvSpPr>
        <p:spPr bwMode="auto">
          <a:xfrm flipV="1">
            <a:off x="4673600" y="3971925"/>
            <a:ext cx="9525" cy="46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7" name="Line 1307"/>
          <p:cNvSpPr>
            <a:spLocks noChangeShapeType="1"/>
          </p:cNvSpPr>
          <p:nvPr/>
        </p:nvSpPr>
        <p:spPr bwMode="auto">
          <a:xfrm flipV="1">
            <a:off x="4684713" y="395287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8" name="Line 1308"/>
          <p:cNvSpPr>
            <a:spLocks noChangeShapeType="1"/>
          </p:cNvSpPr>
          <p:nvPr/>
        </p:nvSpPr>
        <p:spPr bwMode="auto">
          <a:xfrm flipV="1">
            <a:off x="4695825" y="3930650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9" name="Line 1309"/>
          <p:cNvSpPr>
            <a:spLocks noChangeShapeType="1"/>
          </p:cNvSpPr>
          <p:nvPr/>
        </p:nvSpPr>
        <p:spPr bwMode="auto">
          <a:xfrm flipV="1">
            <a:off x="4706938" y="3910013"/>
            <a:ext cx="9525" cy="460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0" name="Line 1310"/>
          <p:cNvSpPr>
            <a:spLocks noChangeShapeType="1"/>
          </p:cNvSpPr>
          <p:nvPr/>
        </p:nvSpPr>
        <p:spPr bwMode="auto">
          <a:xfrm flipV="1">
            <a:off x="4719638" y="3890963"/>
            <a:ext cx="7937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1" name="Line 1311"/>
          <p:cNvSpPr>
            <a:spLocks noChangeShapeType="1"/>
          </p:cNvSpPr>
          <p:nvPr/>
        </p:nvSpPr>
        <p:spPr bwMode="auto">
          <a:xfrm flipV="1">
            <a:off x="4729163" y="3871913"/>
            <a:ext cx="7937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2" name="Line 1312"/>
          <p:cNvSpPr>
            <a:spLocks noChangeShapeType="1"/>
          </p:cNvSpPr>
          <p:nvPr/>
        </p:nvSpPr>
        <p:spPr bwMode="auto">
          <a:xfrm flipV="1">
            <a:off x="4737100" y="384968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3" name="Line 1313"/>
          <p:cNvSpPr>
            <a:spLocks noChangeShapeType="1"/>
          </p:cNvSpPr>
          <p:nvPr/>
        </p:nvSpPr>
        <p:spPr bwMode="auto">
          <a:xfrm flipV="1">
            <a:off x="4748213" y="383222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4" name="Line 1314"/>
          <p:cNvSpPr>
            <a:spLocks noChangeShapeType="1"/>
          </p:cNvSpPr>
          <p:nvPr/>
        </p:nvSpPr>
        <p:spPr bwMode="auto">
          <a:xfrm flipV="1">
            <a:off x="4759325" y="3810000"/>
            <a:ext cx="9525" cy="46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5" name="Line 1315"/>
          <p:cNvSpPr>
            <a:spLocks noChangeShapeType="1"/>
          </p:cNvSpPr>
          <p:nvPr/>
        </p:nvSpPr>
        <p:spPr bwMode="auto">
          <a:xfrm flipV="1">
            <a:off x="4772025" y="3787775"/>
            <a:ext cx="7938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6" name="Line 1316"/>
          <p:cNvSpPr>
            <a:spLocks noChangeShapeType="1"/>
          </p:cNvSpPr>
          <p:nvPr/>
        </p:nvSpPr>
        <p:spPr bwMode="auto">
          <a:xfrm flipV="1">
            <a:off x="4781550" y="3770313"/>
            <a:ext cx="7938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7" name="Line 1317"/>
          <p:cNvSpPr>
            <a:spLocks noChangeShapeType="1"/>
          </p:cNvSpPr>
          <p:nvPr/>
        </p:nvSpPr>
        <p:spPr bwMode="auto">
          <a:xfrm flipV="1">
            <a:off x="4789488" y="374808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8" name="Line 1318"/>
          <p:cNvSpPr>
            <a:spLocks noChangeShapeType="1"/>
          </p:cNvSpPr>
          <p:nvPr/>
        </p:nvSpPr>
        <p:spPr bwMode="auto">
          <a:xfrm flipV="1">
            <a:off x="4800600" y="3730625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9" name="Line 1319"/>
          <p:cNvSpPr>
            <a:spLocks noChangeShapeType="1"/>
          </p:cNvSpPr>
          <p:nvPr/>
        </p:nvSpPr>
        <p:spPr bwMode="auto">
          <a:xfrm flipV="1">
            <a:off x="4813300" y="3713163"/>
            <a:ext cx="7938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0" name="Line 1320"/>
          <p:cNvSpPr>
            <a:spLocks noChangeShapeType="1"/>
          </p:cNvSpPr>
          <p:nvPr/>
        </p:nvSpPr>
        <p:spPr bwMode="auto">
          <a:xfrm flipV="1">
            <a:off x="4821238" y="369093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1" name="Line 1321"/>
          <p:cNvSpPr>
            <a:spLocks noChangeShapeType="1"/>
          </p:cNvSpPr>
          <p:nvPr/>
        </p:nvSpPr>
        <p:spPr bwMode="auto">
          <a:xfrm flipV="1">
            <a:off x="4832350" y="3673475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2" name="Line 1322"/>
          <p:cNvSpPr>
            <a:spLocks noChangeShapeType="1"/>
          </p:cNvSpPr>
          <p:nvPr/>
        </p:nvSpPr>
        <p:spPr bwMode="auto">
          <a:xfrm flipV="1">
            <a:off x="4845050" y="3654425"/>
            <a:ext cx="7938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3" name="Line 1323"/>
          <p:cNvSpPr>
            <a:spLocks noChangeShapeType="1"/>
          </p:cNvSpPr>
          <p:nvPr/>
        </p:nvSpPr>
        <p:spPr bwMode="auto">
          <a:xfrm flipV="1">
            <a:off x="4852988" y="3633788"/>
            <a:ext cx="9525" cy="4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4" name="Line 1324"/>
          <p:cNvSpPr>
            <a:spLocks noChangeShapeType="1"/>
          </p:cNvSpPr>
          <p:nvPr/>
        </p:nvSpPr>
        <p:spPr bwMode="auto">
          <a:xfrm flipV="1">
            <a:off x="4865688" y="3616325"/>
            <a:ext cx="7937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5" name="Line 1325"/>
          <p:cNvSpPr>
            <a:spLocks noChangeShapeType="1"/>
          </p:cNvSpPr>
          <p:nvPr/>
        </p:nvSpPr>
        <p:spPr bwMode="auto">
          <a:xfrm flipV="1">
            <a:off x="4873625" y="3598863"/>
            <a:ext cx="9525" cy="42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6" name="Line 1326"/>
          <p:cNvSpPr>
            <a:spLocks noChangeShapeType="1"/>
          </p:cNvSpPr>
          <p:nvPr/>
        </p:nvSpPr>
        <p:spPr bwMode="auto">
          <a:xfrm flipV="1">
            <a:off x="4884738" y="3579813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7" name="Line 1327"/>
          <p:cNvSpPr>
            <a:spLocks noChangeShapeType="1"/>
          </p:cNvSpPr>
          <p:nvPr/>
        </p:nvSpPr>
        <p:spPr bwMode="auto">
          <a:xfrm flipV="1">
            <a:off x="4895850" y="3562350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8" name="Line 1328"/>
          <p:cNvSpPr>
            <a:spLocks noChangeShapeType="1"/>
          </p:cNvSpPr>
          <p:nvPr/>
        </p:nvSpPr>
        <p:spPr bwMode="auto">
          <a:xfrm flipV="1">
            <a:off x="4906963" y="3544888"/>
            <a:ext cx="6350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9" name="Line 1329"/>
          <p:cNvSpPr>
            <a:spLocks noChangeShapeType="1"/>
          </p:cNvSpPr>
          <p:nvPr/>
        </p:nvSpPr>
        <p:spPr bwMode="auto">
          <a:xfrm flipV="1">
            <a:off x="4914900" y="3527425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0" name="Line 1330"/>
          <p:cNvSpPr>
            <a:spLocks noChangeShapeType="1"/>
          </p:cNvSpPr>
          <p:nvPr/>
        </p:nvSpPr>
        <p:spPr bwMode="auto">
          <a:xfrm flipV="1">
            <a:off x="4926013" y="3509963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" name="Line 1331"/>
          <p:cNvSpPr>
            <a:spLocks noChangeShapeType="1"/>
          </p:cNvSpPr>
          <p:nvPr/>
        </p:nvSpPr>
        <p:spPr bwMode="auto">
          <a:xfrm flipV="1">
            <a:off x="4937125" y="3492500"/>
            <a:ext cx="9525" cy="428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" name="Line 1332"/>
          <p:cNvSpPr>
            <a:spLocks noChangeShapeType="1"/>
          </p:cNvSpPr>
          <p:nvPr/>
        </p:nvSpPr>
        <p:spPr bwMode="auto">
          <a:xfrm flipV="1">
            <a:off x="4948238" y="3476625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" name="Line 1333"/>
          <p:cNvSpPr>
            <a:spLocks noChangeShapeType="1"/>
          </p:cNvSpPr>
          <p:nvPr/>
        </p:nvSpPr>
        <p:spPr bwMode="auto">
          <a:xfrm flipV="1">
            <a:off x="4959350" y="3459163"/>
            <a:ext cx="6350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" name="Line 1334"/>
          <p:cNvSpPr>
            <a:spLocks noChangeShapeType="1"/>
          </p:cNvSpPr>
          <p:nvPr/>
        </p:nvSpPr>
        <p:spPr bwMode="auto">
          <a:xfrm flipV="1">
            <a:off x="4967288" y="3441700"/>
            <a:ext cx="9525" cy="41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" name="Line 1335"/>
          <p:cNvSpPr>
            <a:spLocks noChangeShapeType="1"/>
          </p:cNvSpPr>
          <p:nvPr/>
        </p:nvSpPr>
        <p:spPr bwMode="auto">
          <a:xfrm flipV="1">
            <a:off x="4978400" y="3427413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6" name="Line 1336"/>
          <p:cNvSpPr>
            <a:spLocks noChangeShapeType="1"/>
          </p:cNvSpPr>
          <p:nvPr/>
        </p:nvSpPr>
        <p:spPr bwMode="auto">
          <a:xfrm flipV="1">
            <a:off x="4989513" y="3411538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7" name="Line 1337"/>
          <p:cNvSpPr>
            <a:spLocks noChangeShapeType="1"/>
          </p:cNvSpPr>
          <p:nvPr/>
        </p:nvSpPr>
        <p:spPr bwMode="auto">
          <a:xfrm flipV="1">
            <a:off x="5000625" y="3395663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8" name="Line 1338"/>
          <p:cNvSpPr>
            <a:spLocks noChangeShapeType="1"/>
          </p:cNvSpPr>
          <p:nvPr/>
        </p:nvSpPr>
        <p:spPr bwMode="auto">
          <a:xfrm flipV="1">
            <a:off x="5011738" y="3381375"/>
            <a:ext cx="9525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9" name="Line 1339"/>
          <p:cNvSpPr>
            <a:spLocks noChangeShapeType="1"/>
          </p:cNvSpPr>
          <p:nvPr/>
        </p:nvSpPr>
        <p:spPr bwMode="auto">
          <a:xfrm flipV="1">
            <a:off x="5022850" y="3365500"/>
            <a:ext cx="6350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0" name="Line 1340"/>
          <p:cNvSpPr>
            <a:spLocks noChangeShapeType="1"/>
          </p:cNvSpPr>
          <p:nvPr/>
        </p:nvSpPr>
        <p:spPr bwMode="auto">
          <a:xfrm flipV="1">
            <a:off x="5030788" y="3349625"/>
            <a:ext cx="9525" cy="396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1" name="Line 1341"/>
          <p:cNvSpPr>
            <a:spLocks noChangeShapeType="1"/>
          </p:cNvSpPr>
          <p:nvPr/>
        </p:nvSpPr>
        <p:spPr bwMode="auto">
          <a:xfrm flipV="1">
            <a:off x="5041900" y="3333750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2" name="Line 1342"/>
          <p:cNvSpPr>
            <a:spLocks noChangeShapeType="1"/>
          </p:cNvSpPr>
          <p:nvPr/>
        </p:nvSpPr>
        <p:spPr bwMode="auto">
          <a:xfrm flipV="1">
            <a:off x="5053013" y="3319463"/>
            <a:ext cx="9525" cy="39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3" name="Line 1343"/>
          <p:cNvSpPr>
            <a:spLocks noChangeShapeType="1"/>
          </p:cNvSpPr>
          <p:nvPr/>
        </p:nvSpPr>
        <p:spPr bwMode="auto">
          <a:xfrm flipV="1">
            <a:off x="5064125" y="3306763"/>
            <a:ext cx="9525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4" name="Line 1344"/>
          <p:cNvSpPr>
            <a:spLocks noChangeShapeType="1"/>
          </p:cNvSpPr>
          <p:nvPr/>
        </p:nvSpPr>
        <p:spPr bwMode="auto">
          <a:xfrm flipV="1">
            <a:off x="5076825" y="3290888"/>
            <a:ext cx="7938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5" name="Line 1345"/>
          <p:cNvSpPr>
            <a:spLocks noChangeShapeType="1"/>
          </p:cNvSpPr>
          <p:nvPr/>
        </p:nvSpPr>
        <p:spPr bwMode="auto">
          <a:xfrm flipV="1">
            <a:off x="5086350" y="3276600"/>
            <a:ext cx="7938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6" name="Line 1346"/>
          <p:cNvSpPr>
            <a:spLocks noChangeShapeType="1"/>
          </p:cNvSpPr>
          <p:nvPr/>
        </p:nvSpPr>
        <p:spPr bwMode="auto">
          <a:xfrm flipV="1">
            <a:off x="5094288" y="3262313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7" name="Line 1347"/>
          <p:cNvSpPr>
            <a:spLocks noChangeShapeType="1"/>
          </p:cNvSpPr>
          <p:nvPr/>
        </p:nvSpPr>
        <p:spPr bwMode="auto">
          <a:xfrm flipV="1">
            <a:off x="5105400" y="3251200"/>
            <a:ext cx="9525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8" name="Line 1348"/>
          <p:cNvSpPr>
            <a:spLocks noChangeShapeType="1"/>
          </p:cNvSpPr>
          <p:nvPr/>
        </p:nvSpPr>
        <p:spPr bwMode="auto">
          <a:xfrm flipV="1">
            <a:off x="5116513" y="3238500"/>
            <a:ext cx="9525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9" name="Line 1349"/>
          <p:cNvSpPr>
            <a:spLocks noChangeShapeType="1"/>
          </p:cNvSpPr>
          <p:nvPr/>
        </p:nvSpPr>
        <p:spPr bwMode="auto">
          <a:xfrm flipV="1">
            <a:off x="5129213" y="3225800"/>
            <a:ext cx="7937" cy="36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0" name="Line 1350"/>
          <p:cNvSpPr>
            <a:spLocks noChangeShapeType="1"/>
          </p:cNvSpPr>
          <p:nvPr/>
        </p:nvSpPr>
        <p:spPr bwMode="auto">
          <a:xfrm flipV="1">
            <a:off x="5138738" y="3213100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1" name="Line 1351"/>
          <p:cNvSpPr>
            <a:spLocks noChangeShapeType="1"/>
          </p:cNvSpPr>
          <p:nvPr/>
        </p:nvSpPr>
        <p:spPr bwMode="auto">
          <a:xfrm flipV="1">
            <a:off x="5146675" y="3198813"/>
            <a:ext cx="9525" cy="38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2" name="Line 1352"/>
          <p:cNvSpPr>
            <a:spLocks noChangeShapeType="1"/>
          </p:cNvSpPr>
          <p:nvPr/>
        </p:nvSpPr>
        <p:spPr bwMode="auto">
          <a:xfrm flipV="1">
            <a:off x="5157788" y="3187700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3" name="Line 1353"/>
          <p:cNvSpPr>
            <a:spLocks noChangeShapeType="1"/>
          </p:cNvSpPr>
          <p:nvPr/>
        </p:nvSpPr>
        <p:spPr bwMode="auto">
          <a:xfrm flipV="1">
            <a:off x="5170488" y="3176588"/>
            <a:ext cx="7937" cy="365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4" name="Line 1354"/>
          <p:cNvSpPr>
            <a:spLocks noChangeShapeType="1"/>
          </p:cNvSpPr>
          <p:nvPr/>
        </p:nvSpPr>
        <p:spPr bwMode="auto">
          <a:xfrm flipV="1">
            <a:off x="5178425" y="3163888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5" name="Line 1355"/>
          <p:cNvSpPr>
            <a:spLocks noChangeShapeType="1"/>
          </p:cNvSpPr>
          <p:nvPr/>
        </p:nvSpPr>
        <p:spPr bwMode="auto">
          <a:xfrm flipV="1">
            <a:off x="5189538" y="3152775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6" name="Line 1356"/>
          <p:cNvSpPr>
            <a:spLocks noChangeShapeType="1"/>
          </p:cNvSpPr>
          <p:nvPr/>
        </p:nvSpPr>
        <p:spPr bwMode="auto">
          <a:xfrm flipV="1">
            <a:off x="5202238" y="3141663"/>
            <a:ext cx="7937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7" name="Line 1357"/>
          <p:cNvSpPr>
            <a:spLocks noChangeShapeType="1"/>
          </p:cNvSpPr>
          <p:nvPr/>
        </p:nvSpPr>
        <p:spPr bwMode="auto">
          <a:xfrm flipV="1">
            <a:off x="5210175" y="3130550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8" name="Line 1358"/>
          <p:cNvSpPr>
            <a:spLocks noChangeShapeType="1"/>
          </p:cNvSpPr>
          <p:nvPr/>
        </p:nvSpPr>
        <p:spPr bwMode="auto">
          <a:xfrm flipV="1">
            <a:off x="5222875" y="3122613"/>
            <a:ext cx="7938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9" name="Line 1359"/>
          <p:cNvSpPr>
            <a:spLocks noChangeShapeType="1"/>
          </p:cNvSpPr>
          <p:nvPr/>
        </p:nvSpPr>
        <p:spPr bwMode="auto">
          <a:xfrm flipV="1">
            <a:off x="5230813" y="3109913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0" name="Line 1360"/>
          <p:cNvSpPr>
            <a:spLocks noChangeShapeType="1"/>
          </p:cNvSpPr>
          <p:nvPr/>
        </p:nvSpPr>
        <p:spPr bwMode="auto">
          <a:xfrm flipV="1">
            <a:off x="5241925" y="3101975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1" name="Line 1361"/>
          <p:cNvSpPr>
            <a:spLocks noChangeShapeType="1"/>
          </p:cNvSpPr>
          <p:nvPr/>
        </p:nvSpPr>
        <p:spPr bwMode="auto">
          <a:xfrm flipV="1">
            <a:off x="5254625" y="3089275"/>
            <a:ext cx="7938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2" name="Line 1362"/>
          <p:cNvSpPr>
            <a:spLocks noChangeShapeType="1"/>
          </p:cNvSpPr>
          <p:nvPr/>
        </p:nvSpPr>
        <p:spPr bwMode="auto">
          <a:xfrm flipV="1">
            <a:off x="5264150" y="3081338"/>
            <a:ext cx="7938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3" name="Line 1363"/>
          <p:cNvSpPr>
            <a:spLocks noChangeShapeType="1"/>
          </p:cNvSpPr>
          <p:nvPr/>
        </p:nvSpPr>
        <p:spPr bwMode="auto">
          <a:xfrm flipV="1">
            <a:off x="5272088" y="3070225"/>
            <a:ext cx="9525" cy="34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4" name="Line 1364"/>
          <p:cNvSpPr>
            <a:spLocks noChangeShapeType="1"/>
          </p:cNvSpPr>
          <p:nvPr/>
        </p:nvSpPr>
        <p:spPr bwMode="auto">
          <a:xfrm flipV="1">
            <a:off x="5283200" y="3062288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5" name="Line 1365"/>
          <p:cNvSpPr>
            <a:spLocks noChangeShapeType="1"/>
          </p:cNvSpPr>
          <p:nvPr/>
        </p:nvSpPr>
        <p:spPr bwMode="auto">
          <a:xfrm flipV="1">
            <a:off x="5294313" y="3052763"/>
            <a:ext cx="9525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6" name="Line 1366"/>
          <p:cNvSpPr>
            <a:spLocks noChangeShapeType="1"/>
          </p:cNvSpPr>
          <p:nvPr/>
        </p:nvSpPr>
        <p:spPr bwMode="auto">
          <a:xfrm flipV="1">
            <a:off x="5305425" y="3044825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7" name="Line 1367"/>
          <p:cNvSpPr>
            <a:spLocks noChangeShapeType="1"/>
          </p:cNvSpPr>
          <p:nvPr/>
        </p:nvSpPr>
        <p:spPr bwMode="auto">
          <a:xfrm flipV="1">
            <a:off x="5316538" y="3035300"/>
            <a:ext cx="6350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8" name="Line 1368"/>
          <p:cNvSpPr>
            <a:spLocks noChangeShapeType="1"/>
          </p:cNvSpPr>
          <p:nvPr/>
        </p:nvSpPr>
        <p:spPr bwMode="auto">
          <a:xfrm flipV="1">
            <a:off x="5324475" y="3027363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9" name="Line 1369"/>
          <p:cNvSpPr>
            <a:spLocks noChangeShapeType="1"/>
          </p:cNvSpPr>
          <p:nvPr/>
        </p:nvSpPr>
        <p:spPr bwMode="auto">
          <a:xfrm flipV="1">
            <a:off x="5335588" y="3017838"/>
            <a:ext cx="9525" cy="33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0" name="Line 1370"/>
          <p:cNvSpPr>
            <a:spLocks noChangeShapeType="1"/>
          </p:cNvSpPr>
          <p:nvPr/>
        </p:nvSpPr>
        <p:spPr bwMode="auto">
          <a:xfrm flipV="1">
            <a:off x="5346700" y="301148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1" name="Line 1371"/>
          <p:cNvSpPr>
            <a:spLocks noChangeShapeType="1"/>
          </p:cNvSpPr>
          <p:nvPr/>
        </p:nvSpPr>
        <p:spPr bwMode="auto">
          <a:xfrm flipV="1">
            <a:off x="5357813" y="3001963"/>
            <a:ext cx="9525" cy="317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2" name="Line 1372"/>
          <p:cNvSpPr>
            <a:spLocks noChangeShapeType="1"/>
          </p:cNvSpPr>
          <p:nvPr/>
        </p:nvSpPr>
        <p:spPr bwMode="auto">
          <a:xfrm flipV="1">
            <a:off x="5368925" y="299720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3" name="Line 1373"/>
          <p:cNvSpPr>
            <a:spLocks noChangeShapeType="1"/>
          </p:cNvSpPr>
          <p:nvPr/>
        </p:nvSpPr>
        <p:spPr bwMode="auto">
          <a:xfrm flipV="1">
            <a:off x="5380038" y="2987675"/>
            <a:ext cx="6350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4" name="Line 1374"/>
          <p:cNvSpPr>
            <a:spLocks noChangeShapeType="1"/>
          </p:cNvSpPr>
          <p:nvPr/>
        </p:nvSpPr>
        <p:spPr bwMode="auto">
          <a:xfrm flipV="1">
            <a:off x="5387975" y="298132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5" name="Line 1375"/>
          <p:cNvSpPr>
            <a:spLocks noChangeShapeType="1"/>
          </p:cNvSpPr>
          <p:nvPr/>
        </p:nvSpPr>
        <p:spPr bwMode="auto">
          <a:xfrm flipV="1">
            <a:off x="5399088" y="297497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6" name="Line 1376"/>
          <p:cNvSpPr>
            <a:spLocks noChangeShapeType="1"/>
          </p:cNvSpPr>
          <p:nvPr/>
        </p:nvSpPr>
        <p:spPr bwMode="auto">
          <a:xfrm flipV="1">
            <a:off x="5410200" y="2965450"/>
            <a:ext cx="9525" cy="33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7" name="Line 1377"/>
          <p:cNvSpPr>
            <a:spLocks noChangeShapeType="1"/>
          </p:cNvSpPr>
          <p:nvPr/>
        </p:nvSpPr>
        <p:spPr bwMode="auto">
          <a:xfrm flipV="1">
            <a:off x="5421313" y="295910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8" name="Line 1378"/>
          <p:cNvSpPr>
            <a:spLocks noChangeShapeType="1"/>
          </p:cNvSpPr>
          <p:nvPr/>
        </p:nvSpPr>
        <p:spPr bwMode="auto">
          <a:xfrm flipV="1">
            <a:off x="5432425" y="2952750"/>
            <a:ext cx="6350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9" name="Line 1379"/>
          <p:cNvSpPr>
            <a:spLocks noChangeShapeType="1"/>
          </p:cNvSpPr>
          <p:nvPr/>
        </p:nvSpPr>
        <p:spPr bwMode="auto">
          <a:xfrm flipV="1">
            <a:off x="5440363" y="294640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0" name="Line 1380"/>
          <p:cNvSpPr>
            <a:spLocks noChangeShapeType="1"/>
          </p:cNvSpPr>
          <p:nvPr/>
        </p:nvSpPr>
        <p:spPr bwMode="auto">
          <a:xfrm flipV="1">
            <a:off x="5451475" y="2940050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1" name="Line 1381"/>
          <p:cNvSpPr>
            <a:spLocks noChangeShapeType="1"/>
          </p:cNvSpPr>
          <p:nvPr/>
        </p:nvSpPr>
        <p:spPr bwMode="auto">
          <a:xfrm flipV="1">
            <a:off x="5462588" y="293528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2" name="Line 1382"/>
          <p:cNvSpPr>
            <a:spLocks noChangeShapeType="1"/>
          </p:cNvSpPr>
          <p:nvPr/>
        </p:nvSpPr>
        <p:spPr bwMode="auto">
          <a:xfrm flipV="1">
            <a:off x="5473700" y="2928938"/>
            <a:ext cx="9525" cy="30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3" name="Line 1383"/>
          <p:cNvSpPr>
            <a:spLocks noChangeShapeType="1"/>
          </p:cNvSpPr>
          <p:nvPr/>
        </p:nvSpPr>
        <p:spPr bwMode="auto">
          <a:xfrm flipV="1">
            <a:off x="5486400" y="2922588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4" name="Line 1384"/>
          <p:cNvSpPr>
            <a:spLocks noChangeShapeType="1"/>
          </p:cNvSpPr>
          <p:nvPr/>
        </p:nvSpPr>
        <p:spPr bwMode="auto">
          <a:xfrm flipV="1">
            <a:off x="5495925" y="2917825"/>
            <a:ext cx="7938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5" name="Line 1385"/>
          <p:cNvSpPr>
            <a:spLocks noChangeShapeType="1"/>
          </p:cNvSpPr>
          <p:nvPr/>
        </p:nvSpPr>
        <p:spPr bwMode="auto">
          <a:xfrm flipV="1">
            <a:off x="5503863" y="2911475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6" name="Line 1386"/>
          <p:cNvSpPr>
            <a:spLocks noChangeShapeType="1"/>
          </p:cNvSpPr>
          <p:nvPr/>
        </p:nvSpPr>
        <p:spPr bwMode="auto">
          <a:xfrm flipV="1">
            <a:off x="5514975" y="290512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7" name="Line 1387"/>
          <p:cNvSpPr>
            <a:spLocks noChangeShapeType="1"/>
          </p:cNvSpPr>
          <p:nvPr/>
        </p:nvSpPr>
        <p:spPr bwMode="auto">
          <a:xfrm flipV="1">
            <a:off x="5527675" y="2900363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8" name="Line 1388"/>
          <p:cNvSpPr>
            <a:spLocks noChangeShapeType="1"/>
          </p:cNvSpPr>
          <p:nvPr/>
        </p:nvSpPr>
        <p:spPr bwMode="auto">
          <a:xfrm flipV="1">
            <a:off x="5535613" y="2895600"/>
            <a:ext cx="9525" cy="30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9" name="Line 1389"/>
          <p:cNvSpPr>
            <a:spLocks noChangeShapeType="1"/>
          </p:cNvSpPr>
          <p:nvPr/>
        </p:nvSpPr>
        <p:spPr bwMode="auto">
          <a:xfrm flipV="1">
            <a:off x="5546725" y="2889250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0" name="Line 1390"/>
          <p:cNvSpPr>
            <a:spLocks noChangeShapeType="1"/>
          </p:cNvSpPr>
          <p:nvPr/>
        </p:nvSpPr>
        <p:spPr bwMode="auto">
          <a:xfrm flipV="1">
            <a:off x="5559425" y="2884488"/>
            <a:ext cx="7938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1" name="Line 1391"/>
          <p:cNvSpPr>
            <a:spLocks noChangeShapeType="1"/>
          </p:cNvSpPr>
          <p:nvPr/>
        </p:nvSpPr>
        <p:spPr bwMode="auto">
          <a:xfrm flipV="1">
            <a:off x="5567363" y="2882900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2" name="Line 1392"/>
          <p:cNvSpPr>
            <a:spLocks noChangeShapeType="1"/>
          </p:cNvSpPr>
          <p:nvPr/>
        </p:nvSpPr>
        <p:spPr bwMode="auto">
          <a:xfrm flipV="1">
            <a:off x="5580063" y="2876550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3" name="Line 1393"/>
          <p:cNvSpPr>
            <a:spLocks noChangeShapeType="1"/>
          </p:cNvSpPr>
          <p:nvPr/>
        </p:nvSpPr>
        <p:spPr bwMode="auto">
          <a:xfrm flipV="1">
            <a:off x="5588000" y="287178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4" name="Line 1394"/>
          <p:cNvSpPr>
            <a:spLocks noChangeShapeType="1"/>
          </p:cNvSpPr>
          <p:nvPr/>
        </p:nvSpPr>
        <p:spPr bwMode="auto">
          <a:xfrm flipV="1">
            <a:off x="5599113" y="286702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5" name="Line 1395"/>
          <p:cNvSpPr>
            <a:spLocks noChangeShapeType="1"/>
          </p:cNvSpPr>
          <p:nvPr/>
        </p:nvSpPr>
        <p:spPr bwMode="auto">
          <a:xfrm flipV="1">
            <a:off x="5611813" y="2865438"/>
            <a:ext cx="7937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6" name="Line 1396"/>
          <p:cNvSpPr>
            <a:spLocks noChangeShapeType="1"/>
          </p:cNvSpPr>
          <p:nvPr/>
        </p:nvSpPr>
        <p:spPr bwMode="auto">
          <a:xfrm flipV="1">
            <a:off x="5621338" y="2859088"/>
            <a:ext cx="7937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7" name="Line 1397"/>
          <p:cNvSpPr>
            <a:spLocks noChangeShapeType="1"/>
          </p:cNvSpPr>
          <p:nvPr/>
        </p:nvSpPr>
        <p:spPr bwMode="auto">
          <a:xfrm flipV="1">
            <a:off x="5629275" y="285432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8" name="Line 1398"/>
          <p:cNvSpPr>
            <a:spLocks noChangeShapeType="1"/>
          </p:cNvSpPr>
          <p:nvPr/>
        </p:nvSpPr>
        <p:spPr bwMode="auto">
          <a:xfrm flipV="1">
            <a:off x="5640388" y="285273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9" name="Line 1399"/>
          <p:cNvSpPr>
            <a:spLocks noChangeShapeType="1"/>
          </p:cNvSpPr>
          <p:nvPr/>
        </p:nvSpPr>
        <p:spPr bwMode="auto">
          <a:xfrm flipV="1">
            <a:off x="5651500" y="284797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0" name="Line 1400"/>
          <p:cNvSpPr>
            <a:spLocks noChangeShapeType="1"/>
          </p:cNvSpPr>
          <p:nvPr/>
        </p:nvSpPr>
        <p:spPr bwMode="auto">
          <a:xfrm flipV="1">
            <a:off x="5662613" y="28432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1" name="Line 1401"/>
          <p:cNvSpPr>
            <a:spLocks noChangeShapeType="1"/>
          </p:cNvSpPr>
          <p:nvPr/>
        </p:nvSpPr>
        <p:spPr bwMode="auto">
          <a:xfrm flipV="1">
            <a:off x="5673725" y="2841625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2" name="Line 1402"/>
          <p:cNvSpPr>
            <a:spLocks noChangeShapeType="1"/>
          </p:cNvSpPr>
          <p:nvPr/>
        </p:nvSpPr>
        <p:spPr bwMode="auto">
          <a:xfrm flipV="1">
            <a:off x="5681663" y="283686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3" name="Line 1403"/>
          <p:cNvSpPr>
            <a:spLocks noChangeShapeType="1"/>
          </p:cNvSpPr>
          <p:nvPr/>
        </p:nvSpPr>
        <p:spPr bwMode="auto">
          <a:xfrm flipV="1">
            <a:off x="5692775" y="283527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4" name="Line 1404"/>
          <p:cNvSpPr>
            <a:spLocks noChangeShapeType="1"/>
          </p:cNvSpPr>
          <p:nvPr/>
        </p:nvSpPr>
        <p:spPr bwMode="auto">
          <a:xfrm flipV="1">
            <a:off x="5703888" y="2830513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5" name="Line 1405"/>
          <p:cNvSpPr>
            <a:spLocks noChangeShapeType="1"/>
          </p:cNvSpPr>
          <p:nvPr/>
        </p:nvSpPr>
        <p:spPr bwMode="auto">
          <a:xfrm flipV="1">
            <a:off x="5715000" y="2828925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6" name="Line 1406"/>
          <p:cNvSpPr>
            <a:spLocks noChangeShapeType="1"/>
          </p:cNvSpPr>
          <p:nvPr/>
        </p:nvSpPr>
        <p:spPr bwMode="auto">
          <a:xfrm flipV="1">
            <a:off x="5726113" y="2825750"/>
            <a:ext cx="6350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7" name="Line 1407"/>
          <p:cNvSpPr>
            <a:spLocks noChangeShapeType="1"/>
          </p:cNvSpPr>
          <p:nvPr/>
        </p:nvSpPr>
        <p:spPr bwMode="auto">
          <a:xfrm flipV="1">
            <a:off x="5734050" y="2822575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8" name="Line 1408"/>
          <p:cNvSpPr>
            <a:spLocks noChangeShapeType="1"/>
          </p:cNvSpPr>
          <p:nvPr/>
        </p:nvSpPr>
        <p:spPr bwMode="auto">
          <a:xfrm flipV="1">
            <a:off x="5745163" y="2819400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9" name="Line 1409"/>
          <p:cNvSpPr>
            <a:spLocks noChangeShapeType="1"/>
          </p:cNvSpPr>
          <p:nvPr/>
        </p:nvSpPr>
        <p:spPr bwMode="auto">
          <a:xfrm flipV="1">
            <a:off x="5756275" y="2814638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0" name="Line 1410"/>
          <p:cNvSpPr>
            <a:spLocks noChangeShapeType="1"/>
          </p:cNvSpPr>
          <p:nvPr/>
        </p:nvSpPr>
        <p:spPr bwMode="auto">
          <a:xfrm flipV="1">
            <a:off x="5767388" y="2813050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1" name="Line 1411"/>
          <p:cNvSpPr>
            <a:spLocks noChangeShapeType="1"/>
          </p:cNvSpPr>
          <p:nvPr/>
        </p:nvSpPr>
        <p:spPr bwMode="auto">
          <a:xfrm flipV="1">
            <a:off x="5778500" y="2811463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2" name="Line 1412"/>
          <p:cNvSpPr>
            <a:spLocks noChangeShapeType="1"/>
          </p:cNvSpPr>
          <p:nvPr/>
        </p:nvSpPr>
        <p:spPr bwMode="auto">
          <a:xfrm flipV="1">
            <a:off x="5789613" y="2808288"/>
            <a:ext cx="6350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3" name="Line 1413"/>
          <p:cNvSpPr>
            <a:spLocks noChangeShapeType="1"/>
          </p:cNvSpPr>
          <p:nvPr/>
        </p:nvSpPr>
        <p:spPr bwMode="auto">
          <a:xfrm flipV="1">
            <a:off x="5797550" y="2806700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4" name="Line 1414"/>
          <p:cNvSpPr>
            <a:spLocks noChangeShapeType="1"/>
          </p:cNvSpPr>
          <p:nvPr/>
        </p:nvSpPr>
        <p:spPr bwMode="auto">
          <a:xfrm flipV="1">
            <a:off x="5808663" y="2805113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5" name="Line 1415"/>
          <p:cNvSpPr>
            <a:spLocks noChangeShapeType="1"/>
          </p:cNvSpPr>
          <p:nvPr/>
        </p:nvSpPr>
        <p:spPr bwMode="auto">
          <a:xfrm flipV="1">
            <a:off x="5819775" y="2801938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6" name="Line 1416"/>
          <p:cNvSpPr>
            <a:spLocks noChangeShapeType="1"/>
          </p:cNvSpPr>
          <p:nvPr/>
        </p:nvSpPr>
        <p:spPr bwMode="auto">
          <a:xfrm flipV="1">
            <a:off x="5830888" y="2797175"/>
            <a:ext cx="9525" cy="285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7" name="Line 1417"/>
          <p:cNvSpPr>
            <a:spLocks noChangeShapeType="1"/>
          </p:cNvSpPr>
          <p:nvPr/>
        </p:nvSpPr>
        <p:spPr bwMode="auto">
          <a:xfrm flipV="1">
            <a:off x="5843588" y="2795588"/>
            <a:ext cx="7937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8" name="Line 1418"/>
          <p:cNvSpPr>
            <a:spLocks noChangeShapeType="1"/>
          </p:cNvSpPr>
          <p:nvPr/>
        </p:nvSpPr>
        <p:spPr bwMode="auto">
          <a:xfrm>
            <a:off x="5853113" y="2808288"/>
            <a:ext cx="79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9" name="Line 1419"/>
          <p:cNvSpPr>
            <a:spLocks noChangeShapeType="1"/>
          </p:cNvSpPr>
          <p:nvPr/>
        </p:nvSpPr>
        <p:spPr bwMode="auto">
          <a:xfrm flipV="1">
            <a:off x="5861050" y="2794000"/>
            <a:ext cx="952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0" name="Line 1420"/>
          <p:cNvSpPr>
            <a:spLocks noChangeShapeType="1"/>
          </p:cNvSpPr>
          <p:nvPr/>
        </p:nvSpPr>
        <p:spPr bwMode="auto">
          <a:xfrm flipV="1">
            <a:off x="5872163" y="2790825"/>
            <a:ext cx="952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1" name="Line 1421"/>
          <p:cNvSpPr>
            <a:spLocks noChangeShapeType="1"/>
          </p:cNvSpPr>
          <p:nvPr/>
        </p:nvSpPr>
        <p:spPr bwMode="auto">
          <a:xfrm flipV="1">
            <a:off x="5883275" y="2789238"/>
            <a:ext cx="952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2" name="Line 1422"/>
          <p:cNvSpPr>
            <a:spLocks noChangeShapeType="1"/>
          </p:cNvSpPr>
          <p:nvPr/>
        </p:nvSpPr>
        <p:spPr bwMode="auto">
          <a:xfrm flipV="1">
            <a:off x="5895975" y="2786063"/>
            <a:ext cx="7938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3" name="Line 1423"/>
          <p:cNvSpPr>
            <a:spLocks noChangeShapeType="1"/>
          </p:cNvSpPr>
          <p:nvPr/>
        </p:nvSpPr>
        <p:spPr bwMode="auto">
          <a:xfrm flipV="1">
            <a:off x="5903913" y="2784475"/>
            <a:ext cx="3175" cy="2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4" name="Line 1424"/>
          <p:cNvSpPr>
            <a:spLocks noChangeShapeType="1"/>
          </p:cNvSpPr>
          <p:nvPr/>
        </p:nvSpPr>
        <p:spPr bwMode="auto">
          <a:xfrm>
            <a:off x="3132138" y="5365750"/>
            <a:ext cx="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5" name="Line 1425"/>
          <p:cNvSpPr>
            <a:spLocks noChangeShapeType="1"/>
          </p:cNvSpPr>
          <p:nvPr/>
        </p:nvSpPr>
        <p:spPr bwMode="auto">
          <a:xfrm>
            <a:off x="3475038" y="5102225"/>
            <a:ext cx="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6" name="Freeform 1426"/>
          <p:cNvSpPr>
            <a:spLocks/>
          </p:cNvSpPr>
          <p:nvPr/>
        </p:nvSpPr>
        <p:spPr bwMode="auto">
          <a:xfrm>
            <a:off x="3543300" y="4670425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27" name="Line 1427"/>
          <p:cNvSpPr>
            <a:spLocks noChangeShapeType="1"/>
          </p:cNvSpPr>
          <p:nvPr/>
        </p:nvSpPr>
        <p:spPr bwMode="auto">
          <a:xfrm>
            <a:off x="3582988" y="4684713"/>
            <a:ext cx="0" cy="1698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8" name="Freeform 1428"/>
          <p:cNvSpPr>
            <a:spLocks/>
          </p:cNvSpPr>
          <p:nvPr/>
        </p:nvSpPr>
        <p:spPr bwMode="auto">
          <a:xfrm>
            <a:off x="3543300" y="4867275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29" name="Freeform 1429"/>
          <p:cNvSpPr>
            <a:spLocks/>
          </p:cNvSpPr>
          <p:nvPr/>
        </p:nvSpPr>
        <p:spPr bwMode="auto">
          <a:xfrm>
            <a:off x="3683000" y="4518025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0" name="Line 1430"/>
          <p:cNvSpPr>
            <a:spLocks noChangeShapeType="1"/>
          </p:cNvSpPr>
          <p:nvPr/>
        </p:nvSpPr>
        <p:spPr bwMode="auto">
          <a:xfrm>
            <a:off x="3722688" y="4532313"/>
            <a:ext cx="0" cy="15081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1" name="Freeform 1431"/>
          <p:cNvSpPr>
            <a:spLocks/>
          </p:cNvSpPr>
          <p:nvPr/>
        </p:nvSpPr>
        <p:spPr bwMode="auto">
          <a:xfrm>
            <a:off x="3683000" y="4695825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2" name="Freeform 1432"/>
          <p:cNvSpPr>
            <a:spLocks/>
          </p:cNvSpPr>
          <p:nvPr/>
        </p:nvSpPr>
        <p:spPr bwMode="auto">
          <a:xfrm>
            <a:off x="4027488" y="4217988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3" name="Line 1433"/>
          <p:cNvSpPr>
            <a:spLocks noChangeShapeType="1"/>
          </p:cNvSpPr>
          <p:nvPr/>
        </p:nvSpPr>
        <p:spPr bwMode="auto">
          <a:xfrm>
            <a:off x="4065588" y="4232275"/>
            <a:ext cx="0" cy="14446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" name="Freeform 1434"/>
          <p:cNvSpPr>
            <a:spLocks/>
          </p:cNvSpPr>
          <p:nvPr/>
        </p:nvSpPr>
        <p:spPr bwMode="auto">
          <a:xfrm>
            <a:off x="4027488" y="4389438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" name="Freeform 1435"/>
          <p:cNvSpPr>
            <a:spLocks/>
          </p:cNvSpPr>
          <p:nvPr/>
        </p:nvSpPr>
        <p:spPr bwMode="auto">
          <a:xfrm>
            <a:off x="4205288" y="3814763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" name="Line 1436"/>
          <p:cNvSpPr>
            <a:spLocks noChangeShapeType="1"/>
          </p:cNvSpPr>
          <p:nvPr/>
        </p:nvSpPr>
        <p:spPr bwMode="auto">
          <a:xfrm>
            <a:off x="4244975" y="3829050"/>
            <a:ext cx="0" cy="508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7" name="Freeform 1437"/>
          <p:cNvSpPr>
            <a:spLocks/>
          </p:cNvSpPr>
          <p:nvPr/>
        </p:nvSpPr>
        <p:spPr bwMode="auto">
          <a:xfrm>
            <a:off x="4205288" y="389255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" name="Freeform 1438"/>
          <p:cNvSpPr>
            <a:spLocks/>
          </p:cNvSpPr>
          <p:nvPr/>
        </p:nvSpPr>
        <p:spPr bwMode="auto">
          <a:xfrm>
            <a:off x="4462463" y="3387725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" name="Line 1439"/>
          <p:cNvSpPr>
            <a:spLocks noChangeShapeType="1"/>
          </p:cNvSpPr>
          <p:nvPr/>
        </p:nvSpPr>
        <p:spPr bwMode="auto">
          <a:xfrm>
            <a:off x="4502150" y="3402013"/>
            <a:ext cx="0" cy="1222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0" name="Freeform 1440"/>
          <p:cNvSpPr>
            <a:spLocks/>
          </p:cNvSpPr>
          <p:nvPr/>
        </p:nvSpPr>
        <p:spPr bwMode="auto">
          <a:xfrm>
            <a:off x="4462463" y="353695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1" name="Freeform 1441"/>
          <p:cNvSpPr>
            <a:spLocks/>
          </p:cNvSpPr>
          <p:nvPr/>
        </p:nvSpPr>
        <p:spPr bwMode="auto">
          <a:xfrm>
            <a:off x="5053013" y="299085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" name="Line 1442"/>
          <p:cNvSpPr>
            <a:spLocks noChangeShapeType="1"/>
          </p:cNvSpPr>
          <p:nvPr/>
        </p:nvSpPr>
        <p:spPr bwMode="auto">
          <a:xfrm>
            <a:off x="5092700" y="3005138"/>
            <a:ext cx="0" cy="1111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3" name="Freeform 1443"/>
          <p:cNvSpPr>
            <a:spLocks/>
          </p:cNvSpPr>
          <p:nvPr/>
        </p:nvSpPr>
        <p:spPr bwMode="auto">
          <a:xfrm>
            <a:off x="5053013" y="3128963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" name="Line 1444"/>
          <p:cNvSpPr>
            <a:spLocks noChangeShapeType="1"/>
          </p:cNvSpPr>
          <p:nvPr/>
        </p:nvSpPr>
        <p:spPr bwMode="auto">
          <a:xfrm>
            <a:off x="6270625" y="2797175"/>
            <a:ext cx="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5" name="Rectangle 1445"/>
          <p:cNvSpPr>
            <a:spLocks noChangeArrowheads="1"/>
          </p:cNvSpPr>
          <p:nvPr/>
        </p:nvSpPr>
        <p:spPr bwMode="auto">
          <a:xfrm>
            <a:off x="3092450" y="5326063"/>
            <a:ext cx="65088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46" name="Rectangle 1446"/>
          <p:cNvSpPr>
            <a:spLocks noChangeArrowheads="1"/>
          </p:cNvSpPr>
          <p:nvPr/>
        </p:nvSpPr>
        <p:spPr bwMode="auto">
          <a:xfrm>
            <a:off x="3436938" y="5062538"/>
            <a:ext cx="65087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47" name="Rectangle 1447"/>
          <p:cNvSpPr>
            <a:spLocks noChangeArrowheads="1"/>
          </p:cNvSpPr>
          <p:nvPr/>
        </p:nvSpPr>
        <p:spPr bwMode="auto">
          <a:xfrm>
            <a:off x="3543300" y="4730750"/>
            <a:ext cx="65088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48" name="Rectangle 1448"/>
          <p:cNvSpPr>
            <a:spLocks noChangeArrowheads="1"/>
          </p:cNvSpPr>
          <p:nvPr/>
        </p:nvSpPr>
        <p:spPr bwMode="auto">
          <a:xfrm>
            <a:off x="3683000" y="4565650"/>
            <a:ext cx="65088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49" name="Rectangle 1449"/>
          <p:cNvSpPr>
            <a:spLocks noChangeArrowheads="1"/>
          </p:cNvSpPr>
          <p:nvPr/>
        </p:nvSpPr>
        <p:spPr bwMode="auto">
          <a:xfrm>
            <a:off x="4027488" y="4264025"/>
            <a:ext cx="63500" cy="6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50" name="Rectangle 1450"/>
          <p:cNvSpPr>
            <a:spLocks noChangeArrowheads="1"/>
          </p:cNvSpPr>
          <p:nvPr/>
        </p:nvSpPr>
        <p:spPr bwMode="auto">
          <a:xfrm>
            <a:off x="4205288" y="3814763"/>
            <a:ext cx="65087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51" name="Rectangle 1451"/>
          <p:cNvSpPr>
            <a:spLocks noChangeArrowheads="1"/>
          </p:cNvSpPr>
          <p:nvPr/>
        </p:nvSpPr>
        <p:spPr bwMode="auto">
          <a:xfrm>
            <a:off x="4462463" y="3422650"/>
            <a:ext cx="65087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52" name="Rectangle 1452"/>
          <p:cNvSpPr>
            <a:spLocks noChangeArrowheads="1"/>
          </p:cNvSpPr>
          <p:nvPr/>
        </p:nvSpPr>
        <p:spPr bwMode="auto">
          <a:xfrm>
            <a:off x="5053013" y="3021013"/>
            <a:ext cx="65087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53" name="Rectangle 1453"/>
          <p:cNvSpPr>
            <a:spLocks noChangeArrowheads="1"/>
          </p:cNvSpPr>
          <p:nvPr/>
        </p:nvSpPr>
        <p:spPr bwMode="auto">
          <a:xfrm>
            <a:off x="6230938" y="2757488"/>
            <a:ext cx="65087" cy="650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054" name="Line 1454"/>
          <p:cNvSpPr>
            <a:spLocks noChangeShapeType="1"/>
          </p:cNvSpPr>
          <p:nvPr/>
        </p:nvSpPr>
        <p:spPr bwMode="auto">
          <a:xfrm>
            <a:off x="3132138" y="5410200"/>
            <a:ext cx="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5" name="Line 1455"/>
          <p:cNvSpPr>
            <a:spLocks noChangeShapeType="1"/>
          </p:cNvSpPr>
          <p:nvPr/>
        </p:nvSpPr>
        <p:spPr bwMode="auto">
          <a:xfrm>
            <a:off x="3475038" y="5338763"/>
            <a:ext cx="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6" name="Freeform 1456"/>
          <p:cNvSpPr>
            <a:spLocks/>
          </p:cNvSpPr>
          <p:nvPr/>
        </p:nvSpPr>
        <p:spPr bwMode="auto">
          <a:xfrm>
            <a:off x="3683000" y="5119688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7" name="Line 1457"/>
          <p:cNvSpPr>
            <a:spLocks noChangeShapeType="1"/>
          </p:cNvSpPr>
          <p:nvPr/>
        </p:nvSpPr>
        <p:spPr bwMode="auto">
          <a:xfrm>
            <a:off x="3722688" y="5133975"/>
            <a:ext cx="0" cy="55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8" name="Freeform 1458"/>
          <p:cNvSpPr>
            <a:spLocks/>
          </p:cNvSpPr>
          <p:nvPr/>
        </p:nvSpPr>
        <p:spPr bwMode="auto">
          <a:xfrm>
            <a:off x="3683000" y="5202238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9" name="Freeform 1459"/>
          <p:cNvSpPr>
            <a:spLocks/>
          </p:cNvSpPr>
          <p:nvPr/>
        </p:nvSpPr>
        <p:spPr bwMode="auto">
          <a:xfrm>
            <a:off x="4027488" y="4795838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0" name="Line 1460"/>
          <p:cNvSpPr>
            <a:spLocks noChangeShapeType="1"/>
          </p:cNvSpPr>
          <p:nvPr/>
        </p:nvSpPr>
        <p:spPr bwMode="auto">
          <a:xfrm>
            <a:off x="4065588" y="4810125"/>
            <a:ext cx="0" cy="90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1" name="Freeform 1461"/>
          <p:cNvSpPr>
            <a:spLocks/>
          </p:cNvSpPr>
          <p:nvPr/>
        </p:nvSpPr>
        <p:spPr bwMode="auto">
          <a:xfrm>
            <a:off x="4027488" y="4913313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2" name="Freeform 1462"/>
          <p:cNvSpPr>
            <a:spLocks/>
          </p:cNvSpPr>
          <p:nvPr/>
        </p:nvSpPr>
        <p:spPr bwMode="auto">
          <a:xfrm>
            <a:off x="4270375" y="4560888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3" name="Line 1463"/>
          <p:cNvSpPr>
            <a:spLocks noChangeShapeType="1"/>
          </p:cNvSpPr>
          <p:nvPr/>
        </p:nvSpPr>
        <p:spPr bwMode="auto">
          <a:xfrm>
            <a:off x="4310063" y="4575175"/>
            <a:ext cx="0" cy="682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4" name="Freeform 1464"/>
          <p:cNvSpPr>
            <a:spLocks/>
          </p:cNvSpPr>
          <p:nvPr/>
        </p:nvSpPr>
        <p:spPr bwMode="auto">
          <a:xfrm>
            <a:off x="4270375" y="4656138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5" name="Freeform 1465"/>
          <p:cNvSpPr>
            <a:spLocks/>
          </p:cNvSpPr>
          <p:nvPr/>
        </p:nvSpPr>
        <p:spPr bwMode="auto">
          <a:xfrm>
            <a:off x="4462463" y="429260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6" name="Line 1466"/>
          <p:cNvSpPr>
            <a:spLocks noChangeShapeType="1"/>
          </p:cNvSpPr>
          <p:nvPr/>
        </p:nvSpPr>
        <p:spPr bwMode="auto">
          <a:xfrm>
            <a:off x="4502150" y="4306888"/>
            <a:ext cx="0" cy="122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7" name="Freeform 1467"/>
          <p:cNvSpPr>
            <a:spLocks/>
          </p:cNvSpPr>
          <p:nvPr/>
        </p:nvSpPr>
        <p:spPr bwMode="auto">
          <a:xfrm>
            <a:off x="4462463" y="4441825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8" name="Freeform 1468"/>
          <p:cNvSpPr>
            <a:spLocks/>
          </p:cNvSpPr>
          <p:nvPr/>
        </p:nvSpPr>
        <p:spPr bwMode="auto">
          <a:xfrm>
            <a:off x="4616450" y="417830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9" name="Line 1469"/>
          <p:cNvSpPr>
            <a:spLocks noChangeShapeType="1"/>
          </p:cNvSpPr>
          <p:nvPr/>
        </p:nvSpPr>
        <p:spPr bwMode="auto">
          <a:xfrm>
            <a:off x="4656138" y="4192588"/>
            <a:ext cx="0" cy="682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0" name="Freeform 1470"/>
          <p:cNvSpPr>
            <a:spLocks/>
          </p:cNvSpPr>
          <p:nvPr/>
        </p:nvSpPr>
        <p:spPr bwMode="auto">
          <a:xfrm>
            <a:off x="4616450" y="427355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71" name="Freeform 1471"/>
          <p:cNvSpPr>
            <a:spLocks/>
          </p:cNvSpPr>
          <p:nvPr/>
        </p:nvSpPr>
        <p:spPr bwMode="auto">
          <a:xfrm>
            <a:off x="4860925" y="3513138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72" name="Line 1472"/>
          <p:cNvSpPr>
            <a:spLocks noChangeShapeType="1"/>
          </p:cNvSpPr>
          <p:nvPr/>
        </p:nvSpPr>
        <p:spPr bwMode="auto">
          <a:xfrm>
            <a:off x="4900613" y="3527425"/>
            <a:ext cx="0" cy="217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3" name="Freeform 1473"/>
          <p:cNvSpPr>
            <a:spLocks/>
          </p:cNvSpPr>
          <p:nvPr/>
        </p:nvSpPr>
        <p:spPr bwMode="auto">
          <a:xfrm>
            <a:off x="4860925" y="3757613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74" name="Freeform 1474"/>
          <p:cNvSpPr>
            <a:spLocks/>
          </p:cNvSpPr>
          <p:nvPr/>
        </p:nvSpPr>
        <p:spPr bwMode="auto">
          <a:xfrm>
            <a:off x="5053013" y="289560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75" name="Line 1475"/>
          <p:cNvSpPr>
            <a:spLocks noChangeShapeType="1"/>
          </p:cNvSpPr>
          <p:nvPr/>
        </p:nvSpPr>
        <p:spPr bwMode="auto">
          <a:xfrm>
            <a:off x="5092700" y="2909888"/>
            <a:ext cx="0" cy="3095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6" name="Freeform 1476"/>
          <p:cNvSpPr>
            <a:spLocks/>
          </p:cNvSpPr>
          <p:nvPr/>
        </p:nvSpPr>
        <p:spPr bwMode="auto">
          <a:xfrm>
            <a:off x="5053013" y="323215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77" name="Freeform 1477"/>
          <p:cNvSpPr>
            <a:spLocks/>
          </p:cNvSpPr>
          <p:nvPr/>
        </p:nvSpPr>
        <p:spPr bwMode="auto">
          <a:xfrm>
            <a:off x="5643563" y="2741613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78" name="Line 1478"/>
          <p:cNvSpPr>
            <a:spLocks noChangeShapeType="1"/>
          </p:cNvSpPr>
          <p:nvPr/>
        </p:nvSpPr>
        <p:spPr bwMode="auto">
          <a:xfrm>
            <a:off x="5681663" y="2755900"/>
            <a:ext cx="0" cy="2698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9" name="Freeform 1479"/>
          <p:cNvSpPr>
            <a:spLocks/>
          </p:cNvSpPr>
          <p:nvPr/>
        </p:nvSpPr>
        <p:spPr bwMode="auto">
          <a:xfrm>
            <a:off x="5643563" y="3038475"/>
            <a:ext cx="80962" cy="1588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80" name="Freeform 1480"/>
          <p:cNvSpPr>
            <a:spLocks/>
          </p:cNvSpPr>
          <p:nvPr/>
        </p:nvSpPr>
        <p:spPr bwMode="auto">
          <a:xfrm>
            <a:off x="6230938" y="2673350"/>
            <a:ext cx="82550" cy="1588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81" name="Line 1481"/>
          <p:cNvSpPr>
            <a:spLocks noChangeShapeType="1"/>
          </p:cNvSpPr>
          <p:nvPr/>
        </p:nvSpPr>
        <p:spPr bwMode="auto">
          <a:xfrm>
            <a:off x="6270625" y="2687638"/>
            <a:ext cx="0" cy="228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2" name="Freeform 1482"/>
          <p:cNvSpPr>
            <a:spLocks/>
          </p:cNvSpPr>
          <p:nvPr/>
        </p:nvSpPr>
        <p:spPr bwMode="auto">
          <a:xfrm>
            <a:off x="6230938" y="2928938"/>
            <a:ext cx="82550" cy="1587"/>
          </a:xfrm>
          <a:custGeom>
            <a:avLst/>
            <a:gdLst>
              <a:gd name="T0" fmla="*/ 0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83" name="Freeform 1483"/>
          <p:cNvSpPr>
            <a:spLocks/>
          </p:cNvSpPr>
          <p:nvPr/>
        </p:nvSpPr>
        <p:spPr bwMode="auto">
          <a:xfrm>
            <a:off x="3092450" y="5370513"/>
            <a:ext cx="79375" cy="79375"/>
          </a:xfrm>
          <a:custGeom>
            <a:avLst/>
            <a:gdLst>
              <a:gd name="T0" fmla="*/ 0 w 50"/>
              <a:gd name="T1" fmla="*/ 0 h 50"/>
              <a:gd name="T2" fmla="*/ 2147483647 w 50"/>
              <a:gd name="T3" fmla="*/ 0 h 50"/>
              <a:gd name="T4" fmla="*/ 2147483647 w 50"/>
              <a:gd name="T5" fmla="*/ 2147483647 h 50"/>
              <a:gd name="T6" fmla="*/ 0 w 50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0"/>
              <a:gd name="T14" fmla="*/ 50 w 5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0">
                <a:moveTo>
                  <a:pt x="0" y="0"/>
                </a:moveTo>
                <a:lnTo>
                  <a:pt x="49" y="0"/>
                </a:lnTo>
                <a:lnTo>
                  <a:pt x="25" y="49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84" name="Freeform 1484"/>
          <p:cNvSpPr>
            <a:spLocks/>
          </p:cNvSpPr>
          <p:nvPr/>
        </p:nvSpPr>
        <p:spPr bwMode="auto">
          <a:xfrm>
            <a:off x="3436938" y="5299075"/>
            <a:ext cx="79375" cy="80963"/>
          </a:xfrm>
          <a:custGeom>
            <a:avLst/>
            <a:gdLst>
              <a:gd name="T0" fmla="*/ 0 w 50"/>
              <a:gd name="T1" fmla="*/ 0 h 51"/>
              <a:gd name="T2" fmla="*/ 2147483647 w 50"/>
              <a:gd name="T3" fmla="*/ 0 h 51"/>
              <a:gd name="T4" fmla="*/ 2147483647 w 50"/>
              <a:gd name="T5" fmla="*/ 2147483647 h 51"/>
              <a:gd name="T6" fmla="*/ 0 w 50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1"/>
              <a:gd name="T14" fmla="*/ 50 w 50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1">
                <a:moveTo>
                  <a:pt x="0" y="0"/>
                </a:moveTo>
                <a:lnTo>
                  <a:pt x="49" y="0"/>
                </a:lnTo>
                <a:lnTo>
                  <a:pt x="24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85" name="Freeform 1485"/>
          <p:cNvSpPr>
            <a:spLocks/>
          </p:cNvSpPr>
          <p:nvPr/>
        </p:nvSpPr>
        <p:spPr bwMode="auto">
          <a:xfrm>
            <a:off x="3683000" y="5121275"/>
            <a:ext cx="79375" cy="80963"/>
          </a:xfrm>
          <a:custGeom>
            <a:avLst/>
            <a:gdLst>
              <a:gd name="T0" fmla="*/ 0 w 50"/>
              <a:gd name="T1" fmla="*/ 0 h 51"/>
              <a:gd name="T2" fmla="*/ 2147483647 w 50"/>
              <a:gd name="T3" fmla="*/ 0 h 51"/>
              <a:gd name="T4" fmla="*/ 2147483647 w 50"/>
              <a:gd name="T5" fmla="*/ 2147483647 h 51"/>
              <a:gd name="T6" fmla="*/ 0 w 50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1"/>
              <a:gd name="T14" fmla="*/ 50 w 50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1">
                <a:moveTo>
                  <a:pt x="0" y="0"/>
                </a:moveTo>
                <a:lnTo>
                  <a:pt x="49" y="0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86" name="Freeform 1486"/>
          <p:cNvSpPr>
            <a:spLocks/>
          </p:cNvSpPr>
          <p:nvPr/>
        </p:nvSpPr>
        <p:spPr bwMode="auto">
          <a:xfrm>
            <a:off x="4027488" y="4816475"/>
            <a:ext cx="79375" cy="80963"/>
          </a:xfrm>
          <a:custGeom>
            <a:avLst/>
            <a:gdLst>
              <a:gd name="T0" fmla="*/ 0 w 50"/>
              <a:gd name="T1" fmla="*/ 0 h 51"/>
              <a:gd name="T2" fmla="*/ 2147483647 w 50"/>
              <a:gd name="T3" fmla="*/ 0 h 51"/>
              <a:gd name="T4" fmla="*/ 2147483647 w 50"/>
              <a:gd name="T5" fmla="*/ 2147483647 h 51"/>
              <a:gd name="T6" fmla="*/ 0 w 50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1"/>
              <a:gd name="T14" fmla="*/ 50 w 50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1">
                <a:moveTo>
                  <a:pt x="0" y="0"/>
                </a:moveTo>
                <a:lnTo>
                  <a:pt x="49" y="0"/>
                </a:lnTo>
                <a:lnTo>
                  <a:pt x="24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87" name="Freeform 1487"/>
          <p:cNvSpPr>
            <a:spLocks/>
          </p:cNvSpPr>
          <p:nvPr/>
        </p:nvSpPr>
        <p:spPr bwMode="auto">
          <a:xfrm>
            <a:off x="4270375" y="4570413"/>
            <a:ext cx="80963" cy="80962"/>
          </a:xfrm>
          <a:custGeom>
            <a:avLst/>
            <a:gdLst>
              <a:gd name="T0" fmla="*/ 0 w 51"/>
              <a:gd name="T1" fmla="*/ 0 h 51"/>
              <a:gd name="T2" fmla="*/ 2147483647 w 51"/>
              <a:gd name="T3" fmla="*/ 0 h 51"/>
              <a:gd name="T4" fmla="*/ 2147483647 w 51"/>
              <a:gd name="T5" fmla="*/ 2147483647 h 51"/>
              <a:gd name="T6" fmla="*/ 0 w 51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1"/>
              <a:gd name="T14" fmla="*/ 51 w 51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1">
                <a:moveTo>
                  <a:pt x="0" y="0"/>
                </a:moveTo>
                <a:lnTo>
                  <a:pt x="50" y="0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88" name="Freeform 1488"/>
          <p:cNvSpPr>
            <a:spLocks/>
          </p:cNvSpPr>
          <p:nvPr/>
        </p:nvSpPr>
        <p:spPr bwMode="auto">
          <a:xfrm>
            <a:off x="4462463" y="4329113"/>
            <a:ext cx="79375" cy="79375"/>
          </a:xfrm>
          <a:custGeom>
            <a:avLst/>
            <a:gdLst>
              <a:gd name="T0" fmla="*/ 0 w 50"/>
              <a:gd name="T1" fmla="*/ 0 h 50"/>
              <a:gd name="T2" fmla="*/ 2147483647 w 50"/>
              <a:gd name="T3" fmla="*/ 0 h 50"/>
              <a:gd name="T4" fmla="*/ 2147483647 w 50"/>
              <a:gd name="T5" fmla="*/ 2147483647 h 50"/>
              <a:gd name="T6" fmla="*/ 0 w 50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0"/>
              <a:gd name="T14" fmla="*/ 50 w 5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0">
                <a:moveTo>
                  <a:pt x="0" y="0"/>
                </a:moveTo>
                <a:lnTo>
                  <a:pt x="49" y="0"/>
                </a:lnTo>
                <a:lnTo>
                  <a:pt x="25" y="49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89" name="Freeform 1489"/>
          <p:cNvSpPr>
            <a:spLocks/>
          </p:cNvSpPr>
          <p:nvPr/>
        </p:nvSpPr>
        <p:spPr bwMode="auto">
          <a:xfrm>
            <a:off x="4616450" y="4187825"/>
            <a:ext cx="80963" cy="80963"/>
          </a:xfrm>
          <a:custGeom>
            <a:avLst/>
            <a:gdLst>
              <a:gd name="T0" fmla="*/ 0 w 51"/>
              <a:gd name="T1" fmla="*/ 0 h 51"/>
              <a:gd name="T2" fmla="*/ 2147483647 w 51"/>
              <a:gd name="T3" fmla="*/ 0 h 51"/>
              <a:gd name="T4" fmla="*/ 2147483647 w 51"/>
              <a:gd name="T5" fmla="*/ 2147483647 h 51"/>
              <a:gd name="T6" fmla="*/ 0 w 51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1"/>
              <a:gd name="T14" fmla="*/ 51 w 51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1">
                <a:moveTo>
                  <a:pt x="0" y="0"/>
                </a:moveTo>
                <a:lnTo>
                  <a:pt x="50" y="0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90" name="Freeform 1490"/>
          <p:cNvSpPr>
            <a:spLocks/>
          </p:cNvSpPr>
          <p:nvPr/>
        </p:nvSpPr>
        <p:spPr bwMode="auto">
          <a:xfrm>
            <a:off x="4860925" y="3594100"/>
            <a:ext cx="80963" cy="80963"/>
          </a:xfrm>
          <a:custGeom>
            <a:avLst/>
            <a:gdLst>
              <a:gd name="T0" fmla="*/ 0 w 51"/>
              <a:gd name="T1" fmla="*/ 0 h 51"/>
              <a:gd name="T2" fmla="*/ 2147483647 w 51"/>
              <a:gd name="T3" fmla="*/ 0 h 51"/>
              <a:gd name="T4" fmla="*/ 2147483647 w 51"/>
              <a:gd name="T5" fmla="*/ 2147483647 h 51"/>
              <a:gd name="T6" fmla="*/ 0 w 51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1"/>
              <a:gd name="T14" fmla="*/ 51 w 51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1">
                <a:moveTo>
                  <a:pt x="0" y="0"/>
                </a:moveTo>
                <a:lnTo>
                  <a:pt x="50" y="0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91" name="Freeform 1491"/>
          <p:cNvSpPr>
            <a:spLocks/>
          </p:cNvSpPr>
          <p:nvPr/>
        </p:nvSpPr>
        <p:spPr bwMode="auto">
          <a:xfrm>
            <a:off x="5053013" y="3022600"/>
            <a:ext cx="79375" cy="80963"/>
          </a:xfrm>
          <a:custGeom>
            <a:avLst/>
            <a:gdLst>
              <a:gd name="T0" fmla="*/ 0 w 50"/>
              <a:gd name="T1" fmla="*/ 0 h 51"/>
              <a:gd name="T2" fmla="*/ 2147483647 w 50"/>
              <a:gd name="T3" fmla="*/ 0 h 51"/>
              <a:gd name="T4" fmla="*/ 2147483647 w 50"/>
              <a:gd name="T5" fmla="*/ 2147483647 h 51"/>
              <a:gd name="T6" fmla="*/ 0 w 50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1"/>
              <a:gd name="T14" fmla="*/ 50 w 50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1">
                <a:moveTo>
                  <a:pt x="0" y="0"/>
                </a:moveTo>
                <a:lnTo>
                  <a:pt x="49" y="0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92" name="Freeform 1492"/>
          <p:cNvSpPr>
            <a:spLocks/>
          </p:cNvSpPr>
          <p:nvPr/>
        </p:nvSpPr>
        <p:spPr bwMode="auto">
          <a:xfrm>
            <a:off x="5643563" y="2849563"/>
            <a:ext cx="79375" cy="80962"/>
          </a:xfrm>
          <a:custGeom>
            <a:avLst/>
            <a:gdLst>
              <a:gd name="T0" fmla="*/ 0 w 50"/>
              <a:gd name="T1" fmla="*/ 0 h 51"/>
              <a:gd name="T2" fmla="*/ 2147483647 w 50"/>
              <a:gd name="T3" fmla="*/ 0 h 51"/>
              <a:gd name="T4" fmla="*/ 2147483647 w 50"/>
              <a:gd name="T5" fmla="*/ 2147483647 h 51"/>
              <a:gd name="T6" fmla="*/ 0 w 50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1"/>
              <a:gd name="T14" fmla="*/ 50 w 50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1">
                <a:moveTo>
                  <a:pt x="0" y="0"/>
                </a:moveTo>
                <a:lnTo>
                  <a:pt x="49" y="0"/>
                </a:lnTo>
                <a:lnTo>
                  <a:pt x="24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93" name="Freeform 1493"/>
          <p:cNvSpPr>
            <a:spLocks/>
          </p:cNvSpPr>
          <p:nvPr/>
        </p:nvSpPr>
        <p:spPr bwMode="auto">
          <a:xfrm>
            <a:off x="6230938" y="2762250"/>
            <a:ext cx="80962" cy="79375"/>
          </a:xfrm>
          <a:custGeom>
            <a:avLst/>
            <a:gdLst>
              <a:gd name="T0" fmla="*/ 0 w 51"/>
              <a:gd name="T1" fmla="*/ 0 h 50"/>
              <a:gd name="T2" fmla="*/ 2147483647 w 51"/>
              <a:gd name="T3" fmla="*/ 0 h 50"/>
              <a:gd name="T4" fmla="*/ 2147483647 w 51"/>
              <a:gd name="T5" fmla="*/ 2147483647 h 50"/>
              <a:gd name="T6" fmla="*/ 0 w 51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0"/>
              <a:gd name="T14" fmla="*/ 51 w 51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0">
                <a:moveTo>
                  <a:pt x="0" y="0"/>
                </a:moveTo>
                <a:lnTo>
                  <a:pt x="50" y="0"/>
                </a:lnTo>
                <a:lnTo>
                  <a:pt x="25" y="49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94" name="Rectangle 1494"/>
          <p:cNvSpPr>
            <a:spLocks noChangeArrowheads="1"/>
          </p:cNvSpPr>
          <p:nvPr/>
        </p:nvSpPr>
        <p:spPr bwMode="auto">
          <a:xfrm>
            <a:off x="4083050" y="5859463"/>
            <a:ext cx="12461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Log Drug</a:t>
            </a:r>
          </a:p>
        </p:txBody>
      </p:sp>
      <p:sp>
        <p:nvSpPr>
          <p:cNvPr id="27095" name="Rectangle 1495"/>
          <p:cNvSpPr>
            <a:spLocks noChangeArrowheads="1"/>
          </p:cNvSpPr>
          <p:nvPr/>
        </p:nvSpPr>
        <p:spPr bwMode="auto">
          <a:xfrm rot="-5400000">
            <a:off x="548481" y="4174332"/>
            <a:ext cx="1744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% of Maximal</a:t>
            </a:r>
          </a:p>
        </p:txBody>
      </p:sp>
      <p:sp>
        <p:nvSpPr>
          <p:cNvPr id="27096" name="Rectangle 1496"/>
          <p:cNvSpPr>
            <a:spLocks noChangeArrowheads="1"/>
          </p:cNvSpPr>
          <p:nvPr/>
        </p:nvSpPr>
        <p:spPr bwMode="auto">
          <a:xfrm rot="-5400000">
            <a:off x="1109662" y="4198938"/>
            <a:ext cx="1196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Response</a:t>
            </a:r>
          </a:p>
        </p:txBody>
      </p:sp>
      <p:sp>
        <p:nvSpPr>
          <p:cNvPr id="27097" name="Line 1497"/>
          <p:cNvSpPr>
            <a:spLocks noChangeShapeType="1"/>
          </p:cNvSpPr>
          <p:nvPr/>
        </p:nvSpPr>
        <p:spPr bwMode="auto">
          <a:xfrm>
            <a:off x="2755900" y="5434013"/>
            <a:ext cx="3894138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8" name="Line 1498"/>
          <p:cNvSpPr>
            <a:spLocks noChangeShapeType="1"/>
          </p:cNvSpPr>
          <p:nvPr/>
        </p:nvSpPr>
        <p:spPr bwMode="auto">
          <a:xfrm>
            <a:off x="2741613" y="5448300"/>
            <a:ext cx="0" cy="444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9" name="Rectangle 1499"/>
          <p:cNvSpPr>
            <a:spLocks noChangeArrowheads="1"/>
          </p:cNvSpPr>
          <p:nvPr/>
        </p:nvSpPr>
        <p:spPr bwMode="auto">
          <a:xfrm>
            <a:off x="2486025" y="5480050"/>
            <a:ext cx="511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1.5</a:t>
            </a:r>
          </a:p>
        </p:txBody>
      </p:sp>
      <p:sp>
        <p:nvSpPr>
          <p:cNvPr id="27100" name="Line 1500"/>
          <p:cNvSpPr>
            <a:spLocks noChangeShapeType="1"/>
          </p:cNvSpPr>
          <p:nvPr/>
        </p:nvSpPr>
        <p:spPr bwMode="auto">
          <a:xfrm>
            <a:off x="4702175" y="5448300"/>
            <a:ext cx="0" cy="444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1" name="Rectangle 1501"/>
          <p:cNvSpPr>
            <a:spLocks noChangeArrowheads="1"/>
          </p:cNvSpPr>
          <p:nvPr/>
        </p:nvSpPr>
        <p:spPr bwMode="auto">
          <a:xfrm>
            <a:off x="4446588" y="5480050"/>
            <a:ext cx="511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2.5</a:t>
            </a:r>
          </a:p>
        </p:txBody>
      </p:sp>
      <p:sp>
        <p:nvSpPr>
          <p:cNvPr id="27102" name="Line 1502"/>
          <p:cNvSpPr>
            <a:spLocks noChangeShapeType="1"/>
          </p:cNvSpPr>
          <p:nvPr/>
        </p:nvSpPr>
        <p:spPr bwMode="auto">
          <a:xfrm>
            <a:off x="6662738" y="5448300"/>
            <a:ext cx="0" cy="444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3" name="Rectangle 1503"/>
          <p:cNvSpPr>
            <a:spLocks noChangeArrowheads="1"/>
          </p:cNvSpPr>
          <p:nvPr/>
        </p:nvSpPr>
        <p:spPr bwMode="auto">
          <a:xfrm>
            <a:off x="6407150" y="5480050"/>
            <a:ext cx="511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3.5</a:t>
            </a:r>
          </a:p>
        </p:txBody>
      </p:sp>
      <p:sp>
        <p:nvSpPr>
          <p:cNvPr id="27104" name="Line 1504"/>
          <p:cNvSpPr>
            <a:spLocks noChangeShapeType="1"/>
          </p:cNvSpPr>
          <p:nvPr/>
        </p:nvSpPr>
        <p:spPr bwMode="auto">
          <a:xfrm flipV="1">
            <a:off x="2741613" y="2784475"/>
            <a:ext cx="0" cy="26606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5" name="Line 1505"/>
          <p:cNvSpPr>
            <a:spLocks noChangeShapeType="1"/>
          </p:cNvSpPr>
          <p:nvPr/>
        </p:nvSpPr>
        <p:spPr bwMode="auto">
          <a:xfrm flipH="1">
            <a:off x="2659063" y="5434013"/>
            <a:ext cx="952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6" name="Rectangle 1506"/>
          <p:cNvSpPr>
            <a:spLocks noChangeArrowheads="1"/>
          </p:cNvSpPr>
          <p:nvPr/>
        </p:nvSpPr>
        <p:spPr bwMode="auto">
          <a:xfrm>
            <a:off x="2425700" y="5235575"/>
            <a:ext cx="320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7107" name="Line 1507"/>
          <p:cNvSpPr>
            <a:spLocks noChangeShapeType="1"/>
          </p:cNvSpPr>
          <p:nvPr/>
        </p:nvSpPr>
        <p:spPr bwMode="auto">
          <a:xfrm flipH="1">
            <a:off x="2659063" y="4114800"/>
            <a:ext cx="952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8" name="Rectangle 1508"/>
          <p:cNvSpPr>
            <a:spLocks noChangeArrowheads="1"/>
          </p:cNvSpPr>
          <p:nvPr/>
        </p:nvSpPr>
        <p:spPr bwMode="auto">
          <a:xfrm>
            <a:off x="2298700" y="3917950"/>
            <a:ext cx="447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27109" name="Line 1509"/>
          <p:cNvSpPr>
            <a:spLocks noChangeShapeType="1"/>
          </p:cNvSpPr>
          <p:nvPr/>
        </p:nvSpPr>
        <p:spPr bwMode="auto">
          <a:xfrm flipH="1">
            <a:off x="2659063" y="2797175"/>
            <a:ext cx="952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0" name="Rectangle 1510"/>
          <p:cNvSpPr>
            <a:spLocks noChangeArrowheads="1"/>
          </p:cNvSpPr>
          <p:nvPr/>
        </p:nvSpPr>
        <p:spPr bwMode="auto">
          <a:xfrm>
            <a:off x="2171700" y="2598738"/>
            <a:ext cx="574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27111" name="Rectangle 1511"/>
          <p:cNvSpPr>
            <a:spLocks noChangeArrowheads="1"/>
          </p:cNvSpPr>
          <p:nvPr/>
        </p:nvSpPr>
        <p:spPr bwMode="auto">
          <a:xfrm>
            <a:off x="6716713" y="3157538"/>
            <a:ext cx="22431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GABA + diazepam</a:t>
            </a:r>
          </a:p>
        </p:txBody>
      </p:sp>
      <p:sp>
        <p:nvSpPr>
          <p:cNvPr id="27112" name="Rectangle 1512"/>
          <p:cNvSpPr>
            <a:spLocks noChangeArrowheads="1"/>
          </p:cNvSpPr>
          <p:nvPr/>
        </p:nvSpPr>
        <p:spPr bwMode="auto">
          <a:xfrm>
            <a:off x="6535738" y="3324225"/>
            <a:ext cx="65087" cy="650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113" name="Rectangle 1513"/>
          <p:cNvSpPr>
            <a:spLocks noChangeArrowheads="1"/>
          </p:cNvSpPr>
          <p:nvPr/>
        </p:nvSpPr>
        <p:spPr bwMode="auto">
          <a:xfrm>
            <a:off x="6716713" y="3460750"/>
            <a:ext cx="1570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GABA alone</a:t>
            </a:r>
          </a:p>
        </p:txBody>
      </p:sp>
      <p:sp>
        <p:nvSpPr>
          <p:cNvPr id="27114" name="Rectangle 1514"/>
          <p:cNvSpPr>
            <a:spLocks noChangeArrowheads="1"/>
          </p:cNvSpPr>
          <p:nvPr/>
        </p:nvSpPr>
        <p:spPr bwMode="auto">
          <a:xfrm>
            <a:off x="6727825" y="398938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115" name="Freeform 1515"/>
          <p:cNvSpPr>
            <a:spLocks/>
          </p:cNvSpPr>
          <p:nvPr/>
        </p:nvSpPr>
        <p:spPr bwMode="auto">
          <a:xfrm>
            <a:off x="6535738" y="3627438"/>
            <a:ext cx="80962" cy="80962"/>
          </a:xfrm>
          <a:custGeom>
            <a:avLst/>
            <a:gdLst>
              <a:gd name="T0" fmla="*/ 0 w 51"/>
              <a:gd name="T1" fmla="*/ 0 h 51"/>
              <a:gd name="T2" fmla="*/ 2147483647 w 51"/>
              <a:gd name="T3" fmla="*/ 0 h 51"/>
              <a:gd name="T4" fmla="*/ 2147483647 w 51"/>
              <a:gd name="T5" fmla="*/ 2147483647 h 51"/>
              <a:gd name="T6" fmla="*/ 0 w 51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1"/>
              <a:gd name="T14" fmla="*/ 51 w 51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1">
                <a:moveTo>
                  <a:pt x="0" y="0"/>
                </a:moveTo>
                <a:lnTo>
                  <a:pt x="50" y="0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16" name="Rectangle 1516"/>
          <p:cNvSpPr>
            <a:spLocks noChangeArrowheads="1"/>
          </p:cNvSpPr>
          <p:nvPr/>
        </p:nvSpPr>
        <p:spPr bwMode="auto">
          <a:xfrm>
            <a:off x="6742113" y="3763963"/>
            <a:ext cx="1920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Diazepam alone</a:t>
            </a:r>
          </a:p>
        </p:txBody>
      </p:sp>
      <p:sp>
        <p:nvSpPr>
          <p:cNvPr id="27117" name="Oval 1517"/>
          <p:cNvSpPr>
            <a:spLocks noChangeArrowheads="1"/>
          </p:cNvSpPr>
          <p:nvPr/>
        </p:nvSpPr>
        <p:spPr bwMode="auto">
          <a:xfrm>
            <a:off x="6562725" y="3930650"/>
            <a:ext cx="65088" cy="650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118" name="Text Box 1518"/>
          <p:cNvSpPr txBox="1">
            <a:spLocks noChangeArrowheads="1"/>
          </p:cNvSpPr>
          <p:nvPr/>
        </p:nvSpPr>
        <p:spPr bwMode="auto">
          <a:xfrm>
            <a:off x="1295400" y="5334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Benzodiazepine Action: Potentiation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192213" y="354013"/>
            <a:ext cx="7646987" cy="606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Agonists</a:t>
            </a:r>
          </a:p>
          <a:p>
            <a:pPr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Enhance (potentiate) GABA action 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at GABA</a:t>
            </a:r>
            <a:r>
              <a:rPr lang="en-US" sz="3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Receptors.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-increase frequency of opening</a:t>
            </a:r>
          </a:p>
          <a:p>
            <a:pPr>
              <a:defRPr/>
            </a:pP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GABA mimetics</a:t>
            </a:r>
          </a:p>
          <a:p>
            <a:pPr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Hyperpolarize- Enhance Neuronal Inhibition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344613" y="430213"/>
            <a:ext cx="6775450" cy="539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Benzodiazepine- Categories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-Ultra- short acting (t ½ &lt; 2 hrs) 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-Short acting (t ½ &lt; 6 hrs)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-Intermediate Acting ( 6-24 hrs)</a:t>
            </a: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-Long Acting (&gt; 24 hrs)</a:t>
            </a:r>
          </a:p>
          <a:p>
            <a:pPr>
              <a:defRPr/>
            </a:pPr>
            <a:endParaRPr lang="en-US" sz="36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Interchangeable</a:t>
            </a: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Half-life determines use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143000" y="430213"/>
            <a:ext cx="8001000" cy="569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Parent Compound and Metabolite(s)</a:t>
            </a: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pharmacologically active?</a:t>
            </a:r>
          </a:p>
          <a:p>
            <a:pPr>
              <a:defRPr/>
            </a:pPr>
            <a:endParaRPr lang="en-US" sz="4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Duration of all active compounds </a:t>
            </a: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must be taken into consideration.</a:t>
            </a:r>
          </a:p>
          <a:p>
            <a:pPr>
              <a:defRPr/>
            </a:pPr>
            <a:endParaRPr lang="en-US" sz="4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16013" y="430213"/>
            <a:ext cx="6961187" cy="678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Ideal Hypnotic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Short Acting- facilitate sleep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and keep patient asleep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Short Acting BDZ Problems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-early AM awakening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-anxiety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-rebound insomnia</a:t>
            </a:r>
          </a:p>
          <a:p>
            <a:pPr eaLnBrk="1" hangingPunct="1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268413" y="430213"/>
            <a:ext cx="7818437" cy="6183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Side Effects and Toxicity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Mostly Psychomotor and Cognitive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More apparent in the elderly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High therapeutic index-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usually not lethal</a:t>
            </a:r>
          </a:p>
          <a:p>
            <a:pPr eaLnBrk="1" hangingPunct="1"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93800" y="404813"/>
            <a:ext cx="20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98563" y="373063"/>
            <a:ext cx="7308850" cy="618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General Uses of Benzodiazepines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-Anxiety- w/ or w/o Depression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-Hypnosis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-Panic Disorders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-Spasticity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-Premedication for Surgery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-Alcohol Withdrawal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-Adjunct in disorders where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-anxiety may worsen condition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03363" y="400050"/>
            <a:ext cx="7537450" cy="593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Antianxiety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Agents (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Anxiolytics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SSRI’s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fluoxetine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and SNRI’s (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venlaflaxine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are first line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treatment for most anxiety disorders. 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Since we covered those agents in Antidepressant lecture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today we will focus on other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anxiolytic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agents.</a:t>
            </a:r>
          </a:p>
          <a:p>
            <a:pPr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-Many are also hypnotics.</a:t>
            </a:r>
          </a:p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-Reduce tension, nervousness,</a:t>
            </a:r>
          </a:p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fear, and apprehension.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268413" y="354013"/>
            <a:ext cx="7948612" cy="530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Flumazenil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 Antagonist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-No activity in its own right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-Reverse the effects of ingested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 administered BDZ agonists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-Ineffective for most other sedatives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44613" y="430213"/>
            <a:ext cx="7758112" cy="633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Zolpidem (Ambien)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Structurally not a benzodiazepine, but binds </a:t>
            </a:r>
          </a:p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to same site on GABA</a:t>
            </a:r>
            <a:r>
              <a:rPr lang="en-US" sz="3200" b="1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 as benzodiazepines.</a:t>
            </a:r>
          </a:p>
          <a:p>
            <a:pPr>
              <a:defRPr/>
            </a:pPr>
            <a:endParaRPr lang="en-US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-Good hypnotic, with less effects on stages of sleep</a:t>
            </a:r>
          </a:p>
          <a:p>
            <a:pPr>
              <a:defRPr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-Low incidence of rebound insomnia,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daytime sedation</a:t>
            </a:r>
          </a:p>
        </p:txBody>
      </p:sp>
      <p:pic>
        <p:nvPicPr>
          <p:cNvPr id="34819" name="Picture 3" descr="Zolpi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86075"/>
            <a:ext cx="3505200" cy="2087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44613" y="430213"/>
            <a:ext cx="4932362" cy="144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Zolpidem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(Ambien)</a:t>
            </a:r>
          </a:p>
          <a:p>
            <a:pPr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447800" y="2133600"/>
            <a:ext cx="7315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Sex and Gender-Specific Medicine: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u="sng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FFFF"/>
                </a:solidFill>
              </a:rPr>
              <a:t>May 15, 2013 </a:t>
            </a:r>
            <a:r>
              <a:rPr lang="en-US" altLang="en-US" sz="2400">
                <a:solidFill>
                  <a:srgbClr val="FFFFFF"/>
                </a:solidFill>
              </a:rPr>
              <a:t>The FDA approved lower recommended doses for Ambien (zolpidem) in women following studies that showed that women metabolize the drug more slowly (~40%) than do men, resulting in far more adverse events being reported.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The underlying mechanism for difference is not known. It is also likely that new dosing recommendations will be approved for other non-benzodiazepine hypnotics (lunesta, sonata,etc).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79525" y="1946275"/>
            <a:ext cx="7712075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Structurally not a benzodiazepine, but binds </a:t>
            </a:r>
          </a:p>
          <a:p>
            <a:pPr>
              <a:defRPr/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to same site on GABAAR as benzodiazepines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-Good hypnotic, with less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effects on stages of sleep</a:t>
            </a:r>
          </a:p>
          <a:p>
            <a:pPr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-Low incidence of rebound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insomnia, daytime sedation</a:t>
            </a:r>
          </a:p>
          <a:p>
            <a:pPr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-Short half-life ~ 1 hour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44545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Zaleplon (Sonata)</a:t>
            </a:r>
          </a:p>
        </p:txBody>
      </p:sp>
      <p:pic>
        <p:nvPicPr>
          <p:cNvPr id="36868" name="Picture 4" descr="Zalep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24200"/>
            <a:ext cx="2701925" cy="358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79525" y="1946275"/>
            <a:ext cx="7712075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Structurally not a benzodiazepine, but binds 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same site on GABAAR as benzodiazepines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-Good hypnotic, with less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 on stages of sleep</a:t>
            </a:r>
          </a:p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-Low incidence of rebound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insomnia, daytime sedation</a:t>
            </a:r>
          </a:p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-Short half-life ~ 1 hour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5373688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Eszopicline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Lunesta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5" name="Picture 4" descr="lunest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4725" y="2743200"/>
            <a:ext cx="2114550" cy="1371600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37893" name="Picture 5" descr="lunest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24200"/>
            <a:ext cx="3406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427163" y="400050"/>
            <a:ext cx="7069137" cy="630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Chloral Hydrate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Metabolized to trichloroethanol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-Short duration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-No enzyme induction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-Tolerance/Dependence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Withdrawal can be severe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49350" y="300038"/>
            <a:ext cx="7958138" cy="569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Buspirone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-Atypical Anxiolytic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-NOT A HYPNOTIC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-Not a GABA</a:t>
            </a:r>
            <a:r>
              <a:rPr lang="en-US" sz="40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 drug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-Acts at 5-HT1A and DA-2 receptor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-Cannot substitute for a BDZ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-Does not produce tolerance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and physical dependence 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49350" y="300038"/>
            <a:ext cx="8188325" cy="636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Ramelteon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(ram el’ tee on)</a:t>
            </a:r>
          </a:p>
          <a:p>
            <a:pPr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-Hypnotic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-Not a GABA</a:t>
            </a:r>
            <a:r>
              <a:rPr lang="en-US" sz="40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-R drug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-Not a controlled substance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-Agonist for melatonin MT1receptor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-which promotes onset of sleep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-Does not produce tolerance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and physical dependence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-Well tolerated, nausea/vomiting 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49350" y="300038"/>
            <a:ext cx="7988300" cy="630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Suvorexant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Belsomra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Merck 2014)</a:t>
            </a:r>
          </a:p>
          <a:p>
            <a:pPr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-Hypnotic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-Not a GABA</a:t>
            </a:r>
            <a:r>
              <a:rPr lang="en-US" sz="40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-R drug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-Not a controlled substance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-Antagonist for orexin receptor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-which promotes onset of sleep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-Does not produce tolerance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and physical dependence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-day after somnolence-sometime severe 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243013" y="452438"/>
            <a:ext cx="7893050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Miscellaneous Anxiolytics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Meprobamate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RARELY if 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ever used.  Similar to Barbs.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Beta- Blockers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useful in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alleviating performance anxiety.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0813" y="430213"/>
            <a:ext cx="5656262" cy="697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Insomnia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Short Term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stressor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Long Term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psychiatric problems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non CNS disorders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misperception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age-related changes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sleep apnea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19188" y="376238"/>
            <a:ext cx="7872412" cy="605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Skeletal Muscle Relaxants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Baclofen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GABA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receptor drug: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-inhibitory at cord and brain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-Antispasmodic useful in treatment of 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multiple sclerosis or spinal injury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Not an Anxiolytic</a:t>
            </a:r>
          </a:p>
          <a:p>
            <a:pPr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Few side effects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198563" y="400050"/>
            <a:ext cx="7481887" cy="630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Skeletal Muscle Relaxants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Dantrolene</a:t>
            </a:r>
            <a:endParaRPr lang="en-US" sz="40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-reduces spasticity 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-interferes with Ca</a:t>
            </a:r>
            <a:r>
              <a:rPr lang="en-US" sz="4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release in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skeletal muscle</a:t>
            </a:r>
          </a:p>
          <a:p>
            <a:pPr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useful in malignant hyperthermia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due to general anesthetics</a:t>
            </a:r>
          </a:p>
          <a:p>
            <a:pPr eaLnBrk="1" hangingPunct="1"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016000" y="546100"/>
            <a:ext cx="8128000" cy="624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</a:t>
            </a:r>
          </a:p>
          <a:p>
            <a:pPr marL="457200" indent="-457200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Know sedative/hypnotics’effects on  </a:t>
            </a:r>
          </a:p>
          <a:p>
            <a:pPr marL="457200" indent="-457200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stages of sleep and their interaction with the GABA</a:t>
            </a:r>
            <a:r>
              <a:rPr lang="en-US" sz="3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-R.</a:t>
            </a:r>
          </a:p>
          <a:p>
            <a:pPr marL="457200" indent="-457200">
              <a:defRPr/>
            </a:pP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2)  Know advantages of benzodiazepines over barbiturates.</a:t>
            </a:r>
          </a:p>
          <a:p>
            <a:pPr marL="457200" indent="-457200">
              <a:defRPr/>
            </a:pP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3)  Know that barbs enhance P450 metabolism and understand the consequences.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268413" y="354013"/>
            <a:ext cx="7723187" cy="692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</a:t>
            </a:r>
          </a:p>
          <a:p>
            <a:pPr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4) Know the significance of half lives  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for benzodiazepines.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5) Drug list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(those drugs listed in lecture script and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ppt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):  uses, metabolism,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side effects, duration of action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FIRST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AID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BASIC SCIENCES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Edition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Chapter 6: pp 517-519; Chapter 7</a:t>
            </a:r>
          </a:p>
          <a:p>
            <a:pPr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92213" y="354013"/>
            <a:ext cx="7716837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Hypnotics- Effects on Sleep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All have drawbacks.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Barbs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BDZ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latency			 latency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REM                    REM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	Stages 3 &amp; 4</a:t>
            </a: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Some tolerance development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6200000" flipH="1">
            <a:off x="1492250" y="3854450"/>
            <a:ext cx="444500" cy="5207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6200000" flipH="1">
            <a:off x="5378450" y="3854450"/>
            <a:ext cx="444500" cy="5207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16200000" flipH="1">
            <a:off x="5486400" y="4578350"/>
            <a:ext cx="298450" cy="45085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6200000" flipH="1">
            <a:off x="1492250" y="4540250"/>
            <a:ext cx="444500" cy="5207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16200000" flipH="1">
            <a:off x="5226050" y="5149850"/>
            <a:ext cx="444500" cy="5207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92213" y="430213"/>
            <a:ext cx="7604125" cy="599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Hypnotics- Effects on Sleep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Tolerance to sleep facilitation.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Barbs- 2 weeks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BDZ- 4-6 weeks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Discontinuation- REBOUND REM</a:t>
            </a:r>
          </a:p>
          <a:p>
            <a:pPr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Sleep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Psychological Dependence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7163" y="436563"/>
            <a:ext cx="6515100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Hypnotics- Effects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Rebound insomnia upon</a:t>
            </a: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discontinuation</a:t>
            </a:r>
          </a:p>
          <a:p>
            <a:pPr>
              <a:defRPr/>
            </a:pPr>
            <a:endParaRPr lang="en-US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Promotion of psychological</a:t>
            </a:r>
          </a:p>
          <a:p>
            <a:pPr>
              <a:defRPr/>
            </a:pP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dependence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44613" y="430213"/>
            <a:ext cx="7277100" cy="678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Hypnotics/ Some Anxiolytics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Mechanisms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-Act at GABA</a:t>
            </a:r>
            <a:r>
              <a:rPr lang="en-US" sz="4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Receptor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GABA- </a:t>
            </a:r>
            <a:r>
              <a:rPr lang="en-US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major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CNS inhibitory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neurotransmitter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44613" y="430213"/>
            <a:ext cx="7586662" cy="678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Hypnotics- GABA</a:t>
            </a:r>
            <a:r>
              <a:rPr lang="en-US" sz="4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-R</a:t>
            </a:r>
          </a:p>
          <a:p>
            <a:pPr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Inhibition of Neuronal Activity</a:t>
            </a: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 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solidFill>
                  <a:srgbClr val="F39F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-40 mV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RMP    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PTX 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solidFill>
                  <a:srgbClr val="F39F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-70 mV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en-US" sz="36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GABA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b="1">
                <a:solidFill>
                  <a:srgbClr val="F39F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-90 mV 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 eaLnBrk="1" hangingPunct="1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290888" y="3505200"/>
            <a:ext cx="5459412" cy="0"/>
          </a:xfrm>
          <a:prstGeom prst="line">
            <a:avLst/>
          </a:prstGeom>
          <a:noFill/>
          <a:ln w="12700">
            <a:solidFill>
              <a:srgbClr val="618F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90888" y="4800600"/>
            <a:ext cx="5459412" cy="0"/>
          </a:xfrm>
          <a:prstGeom prst="line">
            <a:avLst/>
          </a:prstGeom>
          <a:noFill/>
          <a:ln w="12700">
            <a:solidFill>
              <a:srgbClr val="618F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290888" y="6172200"/>
            <a:ext cx="5459412" cy="0"/>
          </a:xfrm>
          <a:prstGeom prst="line">
            <a:avLst/>
          </a:prstGeom>
          <a:noFill/>
          <a:ln w="12700">
            <a:solidFill>
              <a:srgbClr val="618F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6200000" flipH="1">
            <a:off x="3968750" y="5111750"/>
            <a:ext cx="749300" cy="7493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-5400000">
            <a:off x="5835650" y="3778250"/>
            <a:ext cx="749300" cy="673100"/>
          </a:xfrm>
          <a:prstGeom prst="rightArrow">
            <a:avLst>
              <a:gd name="adj1" fmla="val 50000"/>
              <a:gd name="adj2" fmla="val 55676"/>
            </a:avLst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4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embossdb">
  <a:themeElements>
    <a:clrScheme name="">
      <a:dk1>
        <a:srgbClr val="438E00"/>
      </a:dk1>
      <a:lt1>
        <a:srgbClr val="DBFFB8"/>
      </a:lt1>
      <a:dk2>
        <a:srgbClr val="316501"/>
      </a:dk2>
      <a:lt2>
        <a:srgbClr val="000000"/>
      </a:lt2>
      <a:accent1>
        <a:srgbClr val="FCFEB9"/>
      </a:accent1>
      <a:accent2>
        <a:srgbClr val="DC0081"/>
      </a:accent2>
      <a:accent3>
        <a:srgbClr val="ADB8AA"/>
      </a:accent3>
      <a:accent4>
        <a:srgbClr val="BBDA9D"/>
      </a:accent4>
      <a:accent5>
        <a:srgbClr val="FDFED9"/>
      </a:accent5>
      <a:accent6>
        <a:srgbClr val="C70074"/>
      </a:accent6>
      <a:hlink>
        <a:srgbClr val="DC0081"/>
      </a:hlink>
      <a:folHlink>
        <a:srgbClr val="FCFEB9"/>
      </a:folHlink>
    </a:clrScheme>
    <a:fontScheme name="embossdb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bossdb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ossdb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38E00"/>
    </a:dk1>
    <a:lt1>
      <a:srgbClr val="DBFFB8"/>
    </a:lt1>
    <a:dk2>
      <a:srgbClr val="000000"/>
    </a:dk2>
    <a:lt2>
      <a:srgbClr val="000000"/>
    </a:lt2>
    <a:accent1>
      <a:srgbClr val="FCFEB9"/>
    </a:accent1>
    <a:accent2>
      <a:srgbClr val="DC0081"/>
    </a:accent2>
    <a:accent3>
      <a:srgbClr val="AAAAAA"/>
    </a:accent3>
    <a:accent4>
      <a:srgbClr val="BBDA9D"/>
    </a:accent4>
    <a:accent5>
      <a:srgbClr val="FDFED9"/>
    </a:accent5>
    <a:accent6>
      <a:srgbClr val="C70074"/>
    </a:accent6>
    <a:hlink>
      <a:srgbClr val="DC0081"/>
    </a:hlink>
    <a:folHlink>
      <a:srgbClr val="FCFEB9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438E00"/>
    </a:dk1>
    <a:lt1>
      <a:srgbClr val="DBFFB8"/>
    </a:lt1>
    <a:dk2>
      <a:srgbClr val="000000"/>
    </a:dk2>
    <a:lt2>
      <a:srgbClr val="000000"/>
    </a:lt2>
    <a:accent1>
      <a:srgbClr val="FCFEB9"/>
    </a:accent1>
    <a:accent2>
      <a:srgbClr val="DC0081"/>
    </a:accent2>
    <a:accent3>
      <a:srgbClr val="AAAAAA"/>
    </a:accent3>
    <a:accent4>
      <a:srgbClr val="BBDA9D"/>
    </a:accent4>
    <a:accent5>
      <a:srgbClr val="FDFED9"/>
    </a:accent5>
    <a:accent6>
      <a:srgbClr val="C70074"/>
    </a:accent6>
    <a:hlink>
      <a:srgbClr val="DC0081"/>
    </a:hlink>
    <a:folHlink>
      <a:srgbClr val="FCFE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1472215869</TotalTime>
  <Pages>30</Pages>
  <Words>1107</Words>
  <Application>Microsoft Office PowerPoint</Application>
  <PresentationFormat>On-screen Show (4:3)</PresentationFormat>
  <Paragraphs>380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Times New Roman</vt:lpstr>
      <vt:lpstr>Arial</vt:lpstr>
      <vt:lpstr>Monotype Sorts</vt:lpstr>
      <vt:lpstr>embossdb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GABAA Receptor</vt:lpstr>
      <vt:lpstr>GABAA Receptor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Benzodiazepine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Tina Kay Machu</dc:creator>
  <cp:lastModifiedBy>Brown, Candace</cp:lastModifiedBy>
  <cp:revision>52</cp:revision>
  <cp:lastPrinted>1998-11-22T22:59:38Z</cp:lastPrinted>
  <dcterms:created xsi:type="dcterms:W3CDTF">1998-11-21T22:24:48Z</dcterms:created>
  <dcterms:modified xsi:type="dcterms:W3CDTF">2018-09-13T13:20:47Z</dcterms:modified>
</cp:coreProperties>
</file>