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65"/>
  </p:notesMasterIdLst>
  <p:handoutMasterIdLst>
    <p:handoutMasterId r:id="rId66"/>
  </p:handoutMasterIdLst>
  <p:sldIdLst>
    <p:sldId id="266" r:id="rId2"/>
    <p:sldId id="267" r:id="rId3"/>
    <p:sldId id="489" r:id="rId4"/>
    <p:sldId id="426" r:id="rId5"/>
    <p:sldId id="427" r:id="rId6"/>
    <p:sldId id="428" r:id="rId7"/>
    <p:sldId id="458" r:id="rId8"/>
    <p:sldId id="454" r:id="rId9"/>
    <p:sldId id="370" r:id="rId10"/>
    <p:sldId id="371" r:id="rId11"/>
    <p:sldId id="417" r:id="rId12"/>
    <p:sldId id="418" r:id="rId13"/>
    <p:sldId id="419" r:id="rId14"/>
    <p:sldId id="420" r:id="rId15"/>
    <p:sldId id="435" r:id="rId16"/>
    <p:sldId id="421" r:id="rId17"/>
    <p:sldId id="422" r:id="rId18"/>
    <p:sldId id="436" r:id="rId19"/>
    <p:sldId id="447" r:id="rId20"/>
    <p:sldId id="459" r:id="rId21"/>
    <p:sldId id="466" r:id="rId22"/>
    <p:sldId id="460" r:id="rId23"/>
    <p:sldId id="490" r:id="rId24"/>
    <p:sldId id="491" r:id="rId25"/>
    <p:sldId id="461" r:id="rId26"/>
    <p:sldId id="462" r:id="rId27"/>
    <p:sldId id="467" r:id="rId28"/>
    <p:sldId id="499" r:id="rId29"/>
    <p:sldId id="463" r:id="rId30"/>
    <p:sldId id="497" r:id="rId31"/>
    <p:sldId id="498" r:id="rId32"/>
    <p:sldId id="464" r:id="rId33"/>
    <p:sldId id="465" r:id="rId34"/>
    <p:sldId id="468" r:id="rId35"/>
    <p:sldId id="469" r:id="rId36"/>
    <p:sldId id="470" r:id="rId37"/>
    <p:sldId id="492" r:id="rId38"/>
    <p:sldId id="472" r:id="rId39"/>
    <p:sldId id="473" r:id="rId40"/>
    <p:sldId id="500" r:id="rId41"/>
    <p:sldId id="471" r:id="rId42"/>
    <p:sldId id="474" r:id="rId43"/>
    <p:sldId id="475" r:id="rId44"/>
    <p:sldId id="479" r:id="rId45"/>
    <p:sldId id="501" r:id="rId46"/>
    <p:sldId id="476" r:id="rId47"/>
    <p:sldId id="502" r:id="rId48"/>
    <p:sldId id="503" r:id="rId49"/>
    <p:sldId id="477" r:id="rId50"/>
    <p:sldId id="478" r:id="rId51"/>
    <p:sldId id="480" r:id="rId52"/>
    <p:sldId id="481" r:id="rId53"/>
    <p:sldId id="482" r:id="rId54"/>
    <p:sldId id="483" r:id="rId55"/>
    <p:sldId id="484" r:id="rId56"/>
    <p:sldId id="493" r:id="rId57"/>
    <p:sldId id="485" r:id="rId58"/>
    <p:sldId id="486" r:id="rId59"/>
    <p:sldId id="494" r:id="rId60"/>
    <p:sldId id="487" r:id="rId61"/>
    <p:sldId id="495" r:id="rId62"/>
    <p:sldId id="488" r:id="rId63"/>
    <p:sldId id="496" r:id="rId64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413" autoAdjust="0"/>
  </p:normalViewPr>
  <p:slideViewPr>
    <p:cSldViewPr>
      <p:cViewPr varScale="1">
        <p:scale>
          <a:sx n="73" d="100"/>
          <a:sy n="73" d="100"/>
        </p:scale>
        <p:origin x="4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4" tIns="46642" rIns="93284" bIns="46642" numCol="1" anchor="t" anchorCtr="0" compatLnSpc="1">
            <a:prstTxWarp prst="textNoShape">
              <a:avLst/>
            </a:prstTxWarp>
          </a:bodyPr>
          <a:lstStyle>
            <a:lvl1pPr defTabSz="93209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688" y="0"/>
            <a:ext cx="3041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4" tIns="46642" rIns="93284" bIns="46642" numCol="1" anchor="t" anchorCtr="0" compatLnSpc="1">
            <a:prstTxWarp prst="textNoShape">
              <a:avLst/>
            </a:prstTxWarp>
          </a:bodyPr>
          <a:lstStyle>
            <a:lvl1pPr algn="r" defTabSz="93209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7613"/>
            <a:ext cx="3041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4" tIns="46642" rIns="93284" bIns="46642" numCol="1" anchor="b" anchorCtr="0" compatLnSpc="1">
            <a:prstTxWarp prst="textNoShape">
              <a:avLst/>
            </a:prstTxWarp>
          </a:bodyPr>
          <a:lstStyle>
            <a:lvl1pPr defTabSz="93209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688" y="8837613"/>
            <a:ext cx="3041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4" tIns="46642" rIns="93284" bIns="46642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37CABBF7-B91A-4961-9728-D53E12B40E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4" tIns="46642" rIns="93284" bIns="46642" numCol="1" anchor="t" anchorCtr="0" compatLnSpc="1">
            <a:prstTxWarp prst="textNoShape">
              <a:avLst/>
            </a:prstTxWarp>
          </a:bodyPr>
          <a:lstStyle>
            <a:lvl1pPr defTabSz="93209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688" y="0"/>
            <a:ext cx="3041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4" tIns="46642" rIns="93284" bIns="46642" numCol="1" anchor="t" anchorCtr="0" compatLnSpc="1">
            <a:prstTxWarp prst="textNoShape">
              <a:avLst/>
            </a:prstTxWarp>
          </a:bodyPr>
          <a:lstStyle>
            <a:lvl1pPr algn="r" defTabSz="93209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65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4" tIns="46642" rIns="93284" bIns="46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7613"/>
            <a:ext cx="3041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4" tIns="46642" rIns="93284" bIns="46642" numCol="1" anchor="b" anchorCtr="0" compatLnSpc="1">
            <a:prstTxWarp prst="textNoShape">
              <a:avLst/>
            </a:prstTxWarp>
          </a:bodyPr>
          <a:lstStyle>
            <a:lvl1pPr defTabSz="93209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688" y="8837613"/>
            <a:ext cx="3041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4" tIns="46642" rIns="93284" bIns="46642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640CAD17-D3E4-4849-84DE-9C4BA112C2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0537E4-DF58-480E-99B2-A40AC910F23C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92213" y="703263"/>
            <a:ext cx="4637087" cy="3478212"/>
          </a:xfrm>
          <a:ln w="12700" cap="flat"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52938"/>
            <a:ext cx="5149850" cy="4146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313" tIns="45346" rIns="92313" bIns="45346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D94669-3017-4FBF-9196-5E7E4D07CA6C}" type="slidenum">
              <a:rPr lang="en-US" altLang="en-US"/>
              <a:pPr eaLnBrk="1" hangingPunct="1">
                <a:spcBef>
                  <a:spcPct val="0"/>
                </a:spcBef>
              </a:pPr>
              <a:t>54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B805CB-1AB1-4CE4-AAEE-B9E00124BE79}" type="slidenum">
              <a:rPr lang="en-US" altLang="en-US"/>
              <a:pPr eaLnBrk="1" hangingPunct="1">
                <a:spcBef>
                  <a:spcPct val="0"/>
                </a:spcBef>
              </a:pPr>
              <a:t>55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E8F4B3-2BB2-413C-932C-066FA5BBEE29}" type="slidenum">
              <a:rPr lang="en-US" altLang="en-US"/>
              <a:pPr eaLnBrk="1" hangingPunct="1">
                <a:spcBef>
                  <a:spcPct val="0"/>
                </a:spcBef>
              </a:pPr>
              <a:t>56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9854BC-E0C4-423A-B1CA-F198D7256FE4}" type="slidenum">
              <a:rPr lang="en-US" altLang="en-US"/>
              <a:pPr eaLnBrk="1" hangingPunct="1">
                <a:spcBef>
                  <a:spcPct val="0"/>
                </a:spcBef>
              </a:pPr>
              <a:t>57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726007-3C68-4802-B0C5-123EF677DACC}" type="slidenum">
              <a:rPr lang="en-US" altLang="en-US"/>
              <a:pPr eaLnBrk="1" hangingPunct="1">
                <a:spcBef>
                  <a:spcPct val="0"/>
                </a:spcBef>
              </a:pPr>
              <a:t>58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590AAC-1C29-4FF6-BB34-0FB48F8BC75B}" type="slidenum">
              <a:rPr lang="en-US" altLang="en-US"/>
              <a:pPr eaLnBrk="1" hangingPunct="1">
                <a:spcBef>
                  <a:spcPct val="0"/>
                </a:spcBef>
              </a:pPr>
              <a:t>60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7511D7-6733-43C6-9558-4120ED9556E3}" type="slidenum">
              <a:rPr lang="en-US" altLang="en-US"/>
              <a:pPr eaLnBrk="1" hangingPunct="1">
                <a:spcBef>
                  <a:spcPct val="0"/>
                </a:spcBef>
              </a:pPr>
              <a:t>62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607814-D445-4399-A992-B1EF2FFCA3DD}" type="slidenum">
              <a:rPr lang="en-US" altLang="en-US"/>
              <a:pPr eaLnBrk="1" hangingPunct="1">
                <a:spcBef>
                  <a:spcPct val="0"/>
                </a:spcBef>
              </a:pPr>
              <a:t>43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E3695F-499C-4207-B5C3-0F080DE5B3E7}" type="slidenum">
              <a:rPr lang="en-US" altLang="en-US"/>
              <a:pPr eaLnBrk="1" hangingPunct="1">
                <a:spcBef>
                  <a:spcPct val="0"/>
                </a:spcBef>
              </a:pPr>
              <a:t>44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6DC065-260A-4E72-AF75-C31835649C34}" type="slidenum">
              <a:rPr lang="en-US" altLang="en-US"/>
              <a:pPr eaLnBrk="1" hangingPunct="1">
                <a:spcBef>
                  <a:spcPct val="0"/>
                </a:spcBef>
              </a:pPr>
              <a:t>46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85B87E-9F1E-4D16-9101-1F7AB88E1551}" type="slidenum">
              <a:rPr lang="en-US" altLang="en-US"/>
              <a:pPr eaLnBrk="1" hangingPunct="1">
                <a:spcBef>
                  <a:spcPct val="0"/>
                </a:spcBef>
              </a:pPr>
              <a:t>49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B343E-A85C-43FB-BA08-13C14A6DBFBF}" type="slidenum">
              <a:rPr lang="en-US" altLang="en-US"/>
              <a:pPr eaLnBrk="1" hangingPunct="1">
                <a:spcBef>
                  <a:spcPct val="0"/>
                </a:spcBef>
              </a:pPr>
              <a:t>50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081E7B-2AB3-427E-94E5-C7AB4AEF02D1}" type="slidenum">
              <a:rPr lang="en-US" altLang="en-US"/>
              <a:pPr eaLnBrk="1" hangingPunct="1">
                <a:spcBef>
                  <a:spcPct val="0"/>
                </a:spcBef>
              </a:pPr>
              <a:t>51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4B48EA-6281-418C-88BA-4BE979190C08}" type="slidenum">
              <a:rPr lang="en-US" altLang="en-US"/>
              <a:pPr eaLnBrk="1" hangingPunct="1">
                <a:spcBef>
                  <a:spcPct val="0"/>
                </a:spcBef>
              </a:pPr>
              <a:t>52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E2C916-CE1D-4AD0-985B-2ACAF1005E2D}" type="slidenum">
              <a:rPr lang="en-US" altLang="en-US"/>
              <a:pPr eaLnBrk="1" hangingPunct="1">
                <a:spcBef>
                  <a:spcPct val="0"/>
                </a:spcBef>
              </a:pPr>
              <a:t>53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7CBE57-6EF4-43A7-907A-EA1D1897E75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4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B2B99-6023-4432-8713-A325B4E96AE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1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EDC0EB-959C-4D3B-8832-87963B276C2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9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E61A4-EE14-4F4D-B538-392457D548C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0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2DE959-8A00-4953-ACBA-BA9FF08B1D8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6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FD3EB4-4471-4B3A-AEAD-84608719D78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7FC34-DE37-4911-B905-E6403BF6FE1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2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27ED00-5D68-4ED7-A4F0-2A2EAB3DDF1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9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CEAFE8-EAED-4F1C-A2E1-57418A45227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5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3769E-654B-4EA2-B025-6E1A8ED59A9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7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3B0C4-1259-4F9C-8182-AA0E6C92832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F3209FAD-5B04-4F2F-A310-ED52C33A27C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52600" y="1981200"/>
            <a:ext cx="5029200" cy="3124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800" b="1" i="1" dirty="0" smtClean="0"/>
              <a:t> Obesity Overview and Pharmacology</a:t>
            </a:r>
            <a:br>
              <a:rPr lang="en-US" altLang="en-US" sz="4800" b="1" i="1" dirty="0" smtClean="0"/>
            </a:br>
            <a:r>
              <a:rPr lang="en-US" altLang="en-US" sz="4800" b="1" i="1" dirty="0"/>
              <a:t/>
            </a:r>
            <a:br>
              <a:rPr lang="en-US" altLang="en-US" sz="4800" b="1" i="1" dirty="0"/>
            </a:br>
            <a:r>
              <a:rPr lang="en-US" altLang="en-US" sz="2800" b="1" i="1" dirty="0" smtClean="0"/>
              <a:t>Nancy Beck, MD</a:t>
            </a:r>
            <a:br>
              <a:rPr lang="en-US" altLang="en-US" sz="2800" b="1" i="1" dirty="0" smtClean="0"/>
            </a:br>
            <a:r>
              <a:rPr lang="en-US" altLang="en-US" sz="2800" b="1" i="1" dirty="0" smtClean="0"/>
              <a:t>nancy.beck@ttuhsc.edu</a:t>
            </a:r>
            <a:r>
              <a:rPr lang="en-US" altLang="en-US" sz="4800" b="1" i="1" dirty="0" smtClean="0"/>
              <a:t/>
            </a:r>
            <a:br>
              <a:rPr lang="en-US" altLang="en-US" sz="4800" b="1" i="1" dirty="0" smtClean="0"/>
            </a:br>
            <a:endParaRPr lang="en-US" altLang="en-US" sz="4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 dirty="0" smtClean="0"/>
              <a:t>Body Mass Index (BMI)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BMI defined as: </a:t>
            </a:r>
            <a:r>
              <a:rPr lang="en-US" altLang="en-US" sz="2400" u="sng" smtClean="0"/>
              <a:t>Weight (kg)</a:t>
            </a:r>
            <a:br>
              <a:rPr lang="en-US" altLang="en-US" sz="2400" u="sng" smtClean="0"/>
            </a:br>
            <a:r>
              <a:rPr lang="en-US" altLang="en-US" sz="2400" smtClean="0"/>
              <a:t>		         Height (m</a:t>
            </a:r>
            <a:r>
              <a:rPr lang="en-US" altLang="en-US" sz="2400" baseline="30000" smtClean="0"/>
              <a:t>2</a:t>
            </a:r>
            <a:r>
              <a:rPr lang="en-US" altLang="en-US" sz="24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i="1" u="sng" smtClean="0"/>
              <a:t>or</a:t>
            </a:r>
            <a:r>
              <a:rPr lang="en-US" altLang="en-US" sz="2400" smtClean="0"/>
              <a:t>		</a:t>
            </a:r>
            <a:r>
              <a:rPr lang="en-US" altLang="en-US" sz="2400" u="sng" smtClean="0"/>
              <a:t>Weight (lbs) X 703</a:t>
            </a:r>
            <a:br>
              <a:rPr lang="en-US" altLang="en-US" sz="2400" u="sng" smtClean="0"/>
            </a:br>
            <a:r>
              <a:rPr lang="en-US" altLang="en-US" sz="2400" smtClean="0"/>
              <a:t>		Height (inches)</a:t>
            </a:r>
            <a:r>
              <a:rPr lang="en-US" altLang="en-US" sz="2400" baseline="30000" smtClean="0"/>
              <a:t>2</a:t>
            </a: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BMI replaces the Metropolitan Life height/weight tables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BMI is calculated the same for men, women, and children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BMI correlates significantly with body fat, morbidity and mortality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Clinical judgment must be used in interpreting BMI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May be an overestimate of body fat in very muscular individuals, large skeletal mass, presence of edema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 dirty="0" smtClean="0"/>
              <a:t>Definition of Obesity Using Body Mass Index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905000" y="5791200"/>
            <a:ext cx="5486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430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5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1400" i="1">
                <a:solidFill>
                  <a:schemeClr val="hlink"/>
                </a:solidFill>
                <a:latin typeface="Helvetica" panose="020B0604020202020204" pitchFamily="34" charset="0"/>
              </a:rPr>
              <a:t>NHLBI Clinical Guidelines on the Identification, Evaluation and Treatment of Overweight and Obesity in Adults-the Evidence Report. Obesity Research 1998:(suppl.) 53S.</a:t>
            </a:r>
          </a:p>
        </p:txBody>
      </p:sp>
      <p:graphicFrame>
        <p:nvGraphicFramePr>
          <p:cNvPr id="13350" name="Group 38"/>
          <p:cNvGraphicFramePr>
            <a:graphicFrameLocks noGrp="1"/>
          </p:cNvGraphicFramePr>
          <p:nvPr/>
        </p:nvGraphicFramePr>
        <p:xfrm>
          <a:off x="2095500" y="1600200"/>
          <a:ext cx="4953000" cy="4195763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Classification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BMI (kg/m</a:t>
                      </a:r>
                      <a:r>
                        <a:rPr kumimoji="0" lang="en-US" altLang="en-US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Underweight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18.5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 Weight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19 - 24.9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Overweight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25 - 29.9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I Obesity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30 -34.9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II Obesity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35 - 39.9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III Obesity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 40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Body Mass Index Chart</a:t>
            </a:r>
          </a:p>
        </p:txBody>
      </p:sp>
      <p:graphicFrame>
        <p:nvGraphicFramePr>
          <p:cNvPr id="12649" name="Group 361"/>
          <p:cNvGraphicFramePr>
            <a:graphicFrameLocks noGrp="1"/>
          </p:cNvGraphicFramePr>
          <p:nvPr/>
        </p:nvGraphicFramePr>
        <p:xfrm>
          <a:off x="762000" y="1219200"/>
          <a:ext cx="7467600" cy="5316538"/>
        </p:xfrm>
        <a:graphic>
          <a:graphicData uri="http://schemas.openxmlformats.org/drawingml/2006/table">
            <a:tbl>
              <a:tblPr/>
              <a:tblGrid>
                <a:gridCol w="817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6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43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433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243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WEIGHT 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lbs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HEIGHT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5’0”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9098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9098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9098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9098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9098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5’1”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9098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9098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9098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9098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5’2”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8824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9098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9098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9098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5’3”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8824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8824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8824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9098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9098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5’4”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8824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9098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5’5”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8824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81961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5’6”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8824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81961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5’7”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8824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5’8”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81961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5’9”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81961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5’10”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8824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8824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9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5’11”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8824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8824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8824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6’0”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8824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8824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8824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7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6’1”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8824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8824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8824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6’2”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8824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8824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8824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9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6’3”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8824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8824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8824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6’4”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8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568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2549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8824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8824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78824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12651" name="Group 363"/>
          <p:cNvGraphicFramePr>
            <a:graphicFrameLocks noGrp="1"/>
          </p:cNvGraphicFramePr>
          <p:nvPr/>
        </p:nvGraphicFramePr>
        <p:xfrm>
          <a:off x="2438400" y="6248400"/>
          <a:ext cx="4648200" cy="3556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Underweight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76078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Normal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81961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Overweight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gamma/>
                            <a:tint val="39608"/>
                            <a:invGamma/>
                          </a:schemeClr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Obese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C0060">
                            <a:gamma/>
                            <a:tint val="67843"/>
                            <a:invGamma/>
                          </a:srgbClr>
                        </a:gs>
                        <a:gs pos="100000">
                          <a:srgbClr val="EC006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Body Mass Index Chart</a:t>
            </a:r>
          </a:p>
        </p:txBody>
      </p:sp>
      <p:graphicFrame>
        <p:nvGraphicFramePr>
          <p:cNvPr id="14678" name="Group 342"/>
          <p:cNvGraphicFramePr>
            <a:graphicFrameLocks noGrp="1"/>
          </p:cNvGraphicFramePr>
          <p:nvPr/>
        </p:nvGraphicFramePr>
        <p:xfrm>
          <a:off x="533400" y="1295400"/>
          <a:ext cx="7772400" cy="5108575"/>
        </p:xfrm>
        <a:graphic>
          <a:graphicData uri="http://schemas.openxmlformats.org/drawingml/2006/table">
            <a:tbl>
              <a:tblPr/>
              <a:tblGrid>
                <a:gridCol w="842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7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14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3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30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5104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WEIGHT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lbs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2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HEIGHT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2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5’0”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2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5’1”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2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5’2”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2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5’3”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5’4”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2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5’5”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2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5’6”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9098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2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5’7”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2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5’8”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9098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2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5’9”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9098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8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5’10”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2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5’11”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52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6’0”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9098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52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6’1”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9098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9098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7843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52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6’2”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9098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52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6’3”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0066"/>
                        </a:gs>
                        <a:gs pos="100000">
                          <a:srgbClr val="FF00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52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6’4”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84706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90980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C0060"/>
                        </a:gs>
                        <a:gs pos="100000">
                          <a:srgbClr val="EC0060">
                            <a:gamma/>
                            <a:shade val="85882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18288" marR="1828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C0060"/>
                        </a:gs>
                        <a:gs pos="100000">
                          <a:srgbClr val="EC0060">
                            <a:gamma/>
                            <a:shade val="85882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14680" name="Group 344"/>
          <p:cNvGraphicFramePr>
            <a:graphicFrameLocks noGrp="1"/>
          </p:cNvGraphicFramePr>
          <p:nvPr/>
        </p:nvGraphicFramePr>
        <p:xfrm>
          <a:off x="2438400" y="6248400"/>
          <a:ext cx="4648200" cy="3556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Underweight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FF"/>
                        </a:gs>
                        <a:gs pos="100000">
                          <a:srgbClr val="00FFFF">
                            <a:gamma/>
                            <a:shade val="76078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Normal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66"/>
                        </a:gs>
                        <a:gs pos="100000">
                          <a:srgbClr val="66FF66">
                            <a:gamma/>
                            <a:shade val="81961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Overweight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tx2">
                            <a:gamma/>
                            <a:tint val="39608"/>
                            <a:invGamma/>
                          </a:schemeClr>
                        </a:gs>
                        <a:gs pos="100000">
                          <a:schemeClr val="tx2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Obese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EC0060">
                            <a:gamma/>
                            <a:tint val="67843"/>
                            <a:invGamma/>
                          </a:srgbClr>
                        </a:gs>
                        <a:gs pos="100000">
                          <a:srgbClr val="EC006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Body Fat Distribution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8161338" cy="5257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People store body fat in two general ways; either above or below the waist.</a:t>
            </a:r>
          </a:p>
          <a:p>
            <a:pPr lvl="1" eaLnBrk="1" hangingPunct="1"/>
            <a:r>
              <a:rPr lang="en-US" altLang="en-US" smtClean="0"/>
              <a:t>Android (or abdominal, central, males, apple shape)</a:t>
            </a:r>
          </a:p>
          <a:p>
            <a:pPr lvl="1" eaLnBrk="1" hangingPunct="1"/>
            <a:r>
              <a:rPr lang="en-US" altLang="en-US" smtClean="0"/>
              <a:t>Gynoid (below waist, females, pear-shape)</a:t>
            </a:r>
          </a:p>
          <a:p>
            <a:pPr lvl="1" eaLnBrk="1" hangingPunct="1"/>
            <a:endParaRPr lang="en-US" altLang="en-US" smtClean="0"/>
          </a:p>
          <a:p>
            <a:pPr eaLnBrk="1" hangingPunct="1"/>
            <a:r>
              <a:rPr lang="en-US" altLang="en-US" sz="2800" smtClean="0"/>
              <a:t>In both men and women, excess intra-abdominal adipose tissue correlates strongly with cardiovascular disease, dyslipidemia, hypertension, stroke and type 2 diabetes.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Documenting body fat distribution, in conjunction with BMI, is important to assess health risk.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Visceral Fat </a:t>
            </a:r>
            <a:br>
              <a:rPr lang="en-US" dirty="0" smtClean="0"/>
            </a:br>
            <a:r>
              <a:rPr lang="en-US" dirty="0" smtClean="0"/>
              <a:t>(Intra-abdominal Fat)</a:t>
            </a: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1600200"/>
            <a:ext cx="47244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/>
              <a:t>Body Fat Distribution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Waist circumference - measured at the mid-point between the ileac crest and the lower rib.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Correlates strongly with intra-abdominal adipose tissue as assessed by CT and MRI.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Increased risk of type 2 DM, HTN, dyslipidemia, CHD, metabolic syndrome.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&gt; 40 in. males, &gt; 35 in. females – “high risk”.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Abdominal fat releases excess free fatty acids into the portal circulation which is associated with insulin resistance at the level of the liver and muscle.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Waist Circumference</a:t>
            </a:r>
          </a:p>
        </p:txBody>
      </p:sp>
      <p:pic>
        <p:nvPicPr>
          <p:cNvPr id="18435" name="Picture 4" descr="wais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8" y="1524000"/>
            <a:ext cx="36671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 dirty="0" smtClean="0"/>
              <a:t>Etiology of Obesity </a:t>
            </a:r>
            <a:br>
              <a:rPr lang="en-US" altLang="en-US" b="1" dirty="0" smtClean="0"/>
            </a:br>
            <a:r>
              <a:rPr lang="en-US" altLang="en-US" b="1" dirty="0" smtClean="0"/>
              <a:t>Dietary Intake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79625"/>
            <a:ext cx="7988300" cy="3101975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Increased caloric intake result of:</a:t>
            </a:r>
          </a:p>
          <a:p>
            <a:pPr lvl="1" eaLnBrk="1" hangingPunct="1"/>
            <a:r>
              <a:rPr lang="en-US" altLang="en-US" sz="2800" smtClean="0"/>
              <a:t>Increased portion sizes (“super-size”)</a:t>
            </a:r>
          </a:p>
          <a:p>
            <a:pPr lvl="1" eaLnBrk="1" hangingPunct="1"/>
            <a:r>
              <a:rPr lang="en-US" altLang="en-US" sz="2800" smtClean="0"/>
              <a:t>Increased frequency of eating outside the home</a:t>
            </a:r>
          </a:p>
          <a:p>
            <a:pPr lvl="1" eaLnBrk="1" hangingPunct="1"/>
            <a:r>
              <a:rPr lang="en-US" altLang="en-US" sz="2800" smtClean="0"/>
              <a:t>Fat-free foods perceived as low calorie or calorie free</a:t>
            </a:r>
          </a:p>
          <a:p>
            <a:pPr lvl="1" eaLnBrk="1" hangingPunct="1"/>
            <a:r>
              <a:rPr lang="en-US" altLang="en-US" sz="2800" smtClean="0"/>
              <a:t>Increased fast food consumption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200400" y="5562600"/>
            <a:ext cx="49434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1400" i="1">
                <a:latin typeface="Helvetica" panose="020B0604020202020204" pitchFamily="34" charset="0"/>
              </a:rPr>
              <a:t>Ernst N. Am J Clin Nutr  1997;66(suppl):965S-72S.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latin typeface="Arial Black" panose="020B0A04020102020204" pitchFamily="34" charset="0"/>
              </a:rPr>
              <a:t>Prevalence of</a:t>
            </a:r>
            <a:r>
              <a:rPr lang="en-US" altLang="en-US" sz="4400" b="1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4400" b="1">
                <a:latin typeface="Arial Black" panose="020B0A04020102020204" pitchFamily="34" charset="0"/>
              </a:rPr>
              <a:t>Obesity</a:t>
            </a:r>
            <a:r>
              <a:rPr lang="en-US" altLang="en-US" sz="4400" b="1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US" altLang="en-US" sz="4400" b="1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altLang="en-US" sz="4400" b="1">
                <a:latin typeface="Arial Black" panose="020B0A04020102020204" pitchFamily="34" charset="0"/>
              </a:rPr>
              <a:t>in Four Surveys</a:t>
            </a:r>
          </a:p>
        </p:txBody>
      </p:sp>
      <p:graphicFrame>
        <p:nvGraphicFramePr>
          <p:cNvPr id="20485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8600" y="2335213"/>
          <a:ext cx="7773988" cy="411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Chart" r:id="rId4" imgW="7772408" imgH="4114867" progId="MSGraph.Chart.8">
                  <p:embed followColorScheme="full"/>
                </p:oleObj>
              </mc:Choice>
              <mc:Fallback>
                <p:oleObj name="Chart" r:id="rId4" imgW="7772408" imgH="4114867" progId="MSGraph.Chart.8">
                  <p:embed followColorScheme="full"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335213"/>
                        <a:ext cx="7773988" cy="411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 dirty="0" smtClean="0"/>
              <a:t>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Review the health consequences of overweight and obesity.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Review the advantages of weight loss.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Review methods used to identify overweight and obese states.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Discuss medications used as adjuncts in the treatment of obesity.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LORCASERIN (BELVIQ)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Selective 5-H</a:t>
            </a:r>
            <a:r>
              <a:rPr lang="en-US" altLang="en-US" baseline="-25000" smtClean="0"/>
              <a:t>2C </a:t>
            </a:r>
            <a:r>
              <a:rPr lang="en-US" altLang="en-US" smtClean="0"/>
              <a:t>receptor agonist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Acts as an appetite suppressant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Unlike non-selective serotonergic agonists (fenfluramine &amp; dexfenfluramine), lorcaserin is selective for 5-H</a:t>
            </a:r>
            <a:r>
              <a:rPr lang="en-US" altLang="en-US" baseline="-25000" smtClean="0"/>
              <a:t>2C</a:t>
            </a:r>
            <a:r>
              <a:rPr lang="en-US" altLang="en-US" smtClean="0"/>
              <a:t> receptor – not likely to be associated with serotonin-related valvulopathy.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Clinical evidence that when used as adjunct to lifestyle modification for 1-2 years, assoc. w/significant weight loss. </a:t>
            </a:r>
          </a:p>
        </p:txBody>
      </p:sp>
      <p:pic>
        <p:nvPicPr>
          <p:cNvPr id="21508" name="Picture 4" descr="C:\Users\Owner\Desktop\200px-Lorcaseri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1905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LORCASERIN (BELVIQ)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Thought to work through the pro-opiomelanocortin system of neurons.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Has an affinity for 5-HT</a:t>
            </a:r>
            <a:r>
              <a:rPr lang="en-US" altLang="en-US" baseline="-25000" smtClean="0"/>
              <a:t>2C</a:t>
            </a:r>
            <a:r>
              <a:rPr lang="en-US" altLang="en-US" smtClean="0"/>
              <a:t> receptors approx. 15 times that for 5-HT</a:t>
            </a:r>
            <a:r>
              <a:rPr lang="en-US" altLang="en-US" baseline="-25000" smtClean="0"/>
              <a:t>2A</a:t>
            </a:r>
            <a:r>
              <a:rPr lang="en-US" altLang="en-US" smtClean="0"/>
              <a:t> receptors, and 100 times that for 5-HT</a:t>
            </a:r>
            <a:r>
              <a:rPr lang="en-US" altLang="en-US" baseline="-25000" smtClean="0"/>
              <a:t>2B</a:t>
            </a:r>
            <a:r>
              <a:rPr lang="en-US" altLang="en-US" smtClean="0"/>
              <a:t> receptors. 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Important since activation of 5-HT</a:t>
            </a:r>
            <a:r>
              <a:rPr lang="en-US" altLang="en-US" baseline="-25000" smtClean="0"/>
              <a:t>2A</a:t>
            </a:r>
            <a:r>
              <a:rPr lang="en-US" altLang="en-US" smtClean="0"/>
              <a:t> receptors can lead to neuropsychiatric side effects, while 5-HT</a:t>
            </a:r>
            <a:r>
              <a:rPr lang="en-US" altLang="en-US" baseline="-25000" smtClean="0"/>
              <a:t>2B</a:t>
            </a:r>
            <a:r>
              <a:rPr lang="en-US" altLang="en-US" smtClean="0"/>
              <a:t> receptor activation assoc. w/development of valvulopathy and primary pulmonary htn.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LORCASERIN (BELVIQ)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PHASE III TRIALS:</a:t>
            </a:r>
          </a:p>
          <a:p>
            <a:pPr eaLnBrk="1" hangingPunct="1"/>
            <a:endParaRPr lang="en-US" altLang="en-US" sz="3200" smtClean="0"/>
          </a:p>
          <a:p>
            <a:pPr eaLnBrk="1" hangingPunct="1"/>
            <a:r>
              <a:rPr lang="en-US" altLang="en-US" sz="3200" smtClean="0"/>
              <a:t>BLOOM (Behavioral Modification and Lorcaserin for Overweight and Obesity Management) Study</a:t>
            </a:r>
          </a:p>
          <a:p>
            <a:pPr eaLnBrk="1" hangingPunct="1"/>
            <a:endParaRPr lang="en-US" altLang="en-US" sz="3200" smtClean="0"/>
          </a:p>
          <a:p>
            <a:pPr eaLnBrk="1" hangingPunct="1"/>
            <a:r>
              <a:rPr lang="en-US" altLang="en-US" sz="3200" smtClean="0"/>
              <a:t>BLOSSOM (Behavioral Modification and Lorcaserin Second Study for Obesity Management)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Owner\Desktop\nrn1245-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5715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8"/>
          <p:cNvSpPr txBox="1">
            <a:spLocks noChangeArrowheads="1"/>
          </p:cNvSpPr>
          <p:nvPr/>
        </p:nvSpPr>
        <p:spPr bwMode="auto">
          <a:xfrm>
            <a:off x="457200" y="5181600"/>
            <a:ext cx="739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00">
                <a:latin typeface="Arial" panose="020B0604020202020204" pitchFamily="34" charset="0"/>
              </a:rPr>
              <a:t>Leptin and insulin inhibit activity of neuropeptide Y/agouti-related peptide (NPY/AGRP) neurons while stimulating activity of pro-opiomelanocortin (POMC) neurons.  NPY and AGRP (a melanocortin receptor antagonist) can potently increase food intake and result in accumulation of increased stored calories.  POMC is a precursor for several biologically active peptides, including α-melanocyte stimulating hormone (α-MSH).  α-MSH acts as a melanocortin receptor agonist.  Through these disparate actions on distinct cell types in the arcuate nucleus, adiposity signals can influence the amount of NPY and melanocortin signaling in downstream target neurons.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C:\Users\Owner\Desktop\fnins-07-00020-g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37973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LORCASERIN (BELVIQ)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BLOOM Study:</a:t>
            </a:r>
          </a:p>
          <a:p>
            <a:pPr lvl="1" eaLnBrk="1" hangingPunct="1"/>
            <a:r>
              <a:rPr lang="en-US" altLang="en-US" smtClean="0"/>
              <a:t>3,182 participants with BMI 30-45 kg/m</a:t>
            </a:r>
            <a:r>
              <a:rPr lang="en-US" altLang="en-US" baseline="30000" smtClean="0"/>
              <a:t>2 </a:t>
            </a:r>
            <a:r>
              <a:rPr lang="en-US" altLang="en-US" smtClean="0"/>
              <a:t>or 27-45  kg/m</a:t>
            </a:r>
            <a:r>
              <a:rPr lang="en-US" altLang="en-US" baseline="30000" smtClean="0"/>
              <a:t>2</a:t>
            </a:r>
            <a:r>
              <a:rPr lang="en-US" altLang="en-US" smtClean="0"/>
              <a:t> with an obesity-related comorbidity.</a:t>
            </a:r>
          </a:p>
          <a:p>
            <a:pPr lvl="1" eaLnBrk="1" hangingPunct="1"/>
            <a:endParaRPr lang="en-US" altLang="en-US" baseline="30000" smtClean="0"/>
          </a:p>
          <a:p>
            <a:pPr lvl="1" eaLnBrk="1" hangingPunct="1"/>
            <a:r>
              <a:rPr lang="en-US" altLang="en-US" smtClean="0"/>
              <a:t>Lorcaserin 20 mg/day or placebo for one year alongside weight-loss program.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r>
              <a:rPr lang="en-US" altLang="en-US" smtClean="0"/>
              <a:t>After one year, signif. more pts. in lorcaserin group had lost ≥ 5% of baseline body weight (47.5% vs. 20.3%; P &lt; .0001).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r>
              <a:rPr lang="en-US" altLang="en-US" smtClean="0"/>
              <a:t>Mean weight change over one year: lorcaserin -5.8 kg; placebo -2.2 kg.  </a:t>
            </a:r>
          </a:p>
          <a:p>
            <a:pPr lvl="1" eaLnBrk="1" hangingPunct="1"/>
            <a:endParaRPr lang="en-US" altLang="en-US" baseline="30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LORCASERIN (BELVIQ)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BLOOM Study:</a:t>
            </a:r>
          </a:p>
          <a:p>
            <a:pPr lvl="1" eaLnBrk="1" hangingPunct="1"/>
            <a:endParaRPr lang="en-US" altLang="en-US" baseline="30000" smtClean="0"/>
          </a:p>
          <a:p>
            <a:pPr lvl="1" eaLnBrk="1" hangingPunct="1"/>
            <a:r>
              <a:rPr lang="en-US" altLang="en-US" smtClean="0"/>
              <a:t>In pts. who achieved weight loss of ≥ 5% at one year, a significantly higher proportion of those who continued to receive lorcaserin maintained ≥ 5% weight loss at 2 years compared with those who switched to placebo at one year (67.9% vs. 50.3%, P &lt; .001).  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r>
              <a:rPr lang="en-US" altLang="en-US" smtClean="0"/>
              <a:t>Fasting glucose, insulin, and HbA</a:t>
            </a:r>
            <a:r>
              <a:rPr lang="en-US" altLang="en-US" baseline="-25000" smtClean="0"/>
              <a:t>1C</a:t>
            </a:r>
            <a:r>
              <a:rPr lang="en-US" altLang="en-US" smtClean="0"/>
              <a:t> significantly lower after 1 year of lorcaserin tx. vs. placebo.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r>
              <a:rPr lang="en-US" altLang="en-US" smtClean="0"/>
              <a:t>However, fasting glucose and insulin levels tended to increase with body weight overall during 1-year extension.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LORCASERIN (BELVIQ)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BLOOM Study: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r>
              <a:rPr lang="en-US" altLang="en-US" smtClean="0"/>
              <a:t>Significant improvements in markers of cardiovascular risk compared with placebo:</a:t>
            </a:r>
          </a:p>
          <a:p>
            <a:pPr lvl="1" eaLnBrk="1" hangingPunct="1"/>
            <a:endParaRPr lang="en-US" altLang="en-US" smtClean="0"/>
          </a:p>
          <a:p>
            <a:pPr lvl="2" eaLnBrk="1" hangingPunct="1"/>
            <a:r>
              <a:rPr lang="en-US" altLang="en-US" smtClean="0"/>
              <a:t>Systolic and diastolic blood pressure</a:t>
            </a:r>
          </a:p>
          <a:p>
            <a:pPr lvl="2" eaLnBrk="1" hangingPunct="1"/>
            <a:r>
              <a:rPr lang="en-US" altLang="en-US" smtClean="0"/>
              <a:t>Levels of fibrinogen</a:t>
            </a:r>
          </a:p>
          <a:p>
            <a:pPr lvl="2" eaLnBrk="1" hangingPunct="1"/>
            <a:r>
              <a:rPr lang="en-US" altLang="en-US" smtClean="0"/>
              <a:t>C-reactive protein (CRP)</a:t>
            </a:r>
          </a:p>
          <a:p>
            <a:pPr lvl="1" eaLnBrk="1" hangingPunct="1"/>
            <a:endParaRPr lang="en-US" altLang="en-US" baseline="30000" smtClean="0"/>
          </a:p>
          <a:p>
            <a:pPr lvl="1" eaLnBrk="1" hangingPunct="1"/>
            <a:endParaRPr lang="en-US" altLang="en-US" baseline="30000" smtClean="0"/>
          </a:p>
        </p:txBody>
      </p:sp>
      <p:pic>
        <p:nvPicPr>
          <p:cNvPr id="28676" name="Picture 2" descr="C:\Users\Owne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352925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C:\Users\Owner\Desktop\823936-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1066800"/>
            <a:ext cx="72024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LORCASERIN (BELVIQ)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BLOOM-DM Study:</a:t>
            </a:r>
          </a:p>
          <a:p>
            <a:pPr lvl="1" eaLnBrk="1" hangingPunct="1"/>
            <a:endParaRPr lang="en-US" altLang="en-US" baseline="30000" smtClean="0"/>
          </a:p>
          <a:p>
            <a:pPr lvl="1" eaLnBrk="1" hangingPunct="1"/>
            <a:r>
              <a:rPr lang="en-US" altLang="en-US" smtClean="0"/>
              <a:t>This study evaluated weight loss and glycemic control in pts. with type 2 diabetes:</a:t>
            </a:r>
          </a:p>
          <a:p>
            <a:pPr lvl="2" eaLnBrk="1" hangingPunct="1"/>
            <a:endParaRPr lang="en-US" altLang="en-US" smtClean="0"/>
          </a:p>
          <a:p>
            <a:pPr lvl="3" eaLnBrk="1" hangingPunct="1"/>
            <a:r>
              <a:rPr lang="en-US" altLang="en-US" smtClean="0"/>
              <a:t>Weight decreased by -4.5% with lorcaserin bid and -5.0% with lorcaserin qd vs. -1.5% with placebo (P &lt; 0.001).  </a:t>
            </a:r>
          </a:p>
          <a:p>
            <a:pPr lvl="3" eaLnBrk="1" hangingPunct="1"/>
            <a:endParaRPr lang="en-US" altLang="en-US" smtClean="0"/>
          </a:p>
          <a:p>
            <a:pPr lvl="3" eaLnBrk="1" hangingPunct="1"/>
            <a:r>
              <a:rPr lang="en-US" altLang="en-US" smtClean="0"/>
              <a:t>Hemoglobin A1c levels also decreased in lorcaserin groups (-0.9% with lorcaserin bid; -1.0% with lorcaserin qd; 0.4% with placebo).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 dirty="0" smtClean="0"/>
              <a:t>ROAD MAP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Review of obesity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Medications used as adjuncts in the treatment of obesity: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lvl="2" eaLnBrk="1" hangingPunct="1">
              <a:lnSpc>
                <a:spcPct val="80000"/>
              </a:lnSpc>
            </a:pPr>
            <a:r>
              <a:rPr lang="en-US" altLang="en-US" sz="2400" smtClean="0"/>
              <a:t>Lorcaserin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2400" smtClean="0"/>
          </a:p>
          <a:p>
            <a:pPr lvl="2" eaLnBrk="1" hangingPunct="1">
              <a:lnSpc>
                <a:spcPct val="80000"/>
              </a:lnSpc>
            </a:pPr>
            <a:r>
              <a:rPr lang="en-US" altLang="en-US" sz="2400" smtClean="0"/>
              <a:t>Phentermine/Topiramate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2400" smtClean="0"/>
          </a:p>
          <a:p>
            <a:pPr lvl="2" eaLnBrk="1" hangingPunct="1">
              <a:lnSpc>
                <a:spcPct val="80000"/>
              </a:lnSpc>
            </a:pPr>
            <a:r>
              <a:rPr lang="en-US" altLang="en-US" sz="2400" smtClean="0"/>
              <a:t>Orlistat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2400" smtClean="0"/>
          </a:p>
          <a:p>
            <a:pPr lvl="2" eaLnBrk="1" hangingPunct="1">
              <a:lnSpc>
                <a:spcPct val="80000"/>
              </a:lnSpc>
            </a:pPr>
            <a:r>
              <a:rPr lang="en-US" altLang="en-US" sz="2400" smtClean="0"/>
              <a:t>Bupropion/Naltrexone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2400" smtClean="0"/>
          </a:p>
          <a:p>
            <a:pPr lvl="2"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Owner\Desktop\J915_J915_J915_J915_J915_7337812032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792638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Owner\Desktop\J916_J916_J916_J916_J916_7347812032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780415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LORCASERIN (BELVIQ)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BLOSSOM Study: 4,008 patients with BMI of 30-45 kg/m</a:t>
            </a:r>
            <a:r>
              <a:rPr lang="en-US" altLang="en-US" baseline="30000" smtClean="0"/>
              <a:t>2</a:t>
            </a:r>
            <a:r>
              <a:rPr lang="en-US" altLang="en-US" smtClean="0"/>
              <a:t> or 27-29.9 kg/m</a:t>
            </a:r>
            <a:r>
              <a:rPr lang="en-US" altLang="en-US" baseline="30000" smtClean="0"/>
              <a:t>2 </a:t>
            </a:r>
            <a:r>
              <a:rPr lang="en-US" altLang="en-US" smtClean="0"/>
              <a:t>with an obesity-related comorbidity.</a:t>
            </a:r>
          </a:p>
          <a:p>
            <a:pPr eaLnBrk="1" hangingPunct="1"/>
            <a:endParaRPr lang="en-US" altLang="en-US" smtClean="0"/>
          </a:p>
          <a:p>
            <a:pPr lvl="1" eaLnBrk="1" hangingPunct="1"/>
            <a:r>
              <a:rPr lang="en-US" altLang="en-US" smtClean="0"/>
              <a:t>Randomized in 2:1:2 ratio to receive lorcaserin 20 mg/day, 10 mg/day, or placebo for one year, in conjunction with diet and exercise.  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r>
              <a:rPr lang="en-US" altLang="en-US" smtClean="0"/>
              <a:t>Significantly more pts. receiving lorcaserin (at either dose) lost ≥ 5% body weight compared with placebo.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r>
              <a:rPr lang="en-US" altLang="en-US" smtClean="0"/>
              <a:t>Mean wt. changes were -5.8 kg and -4.7 kg in lorcaserin 20 mg and 10 mg, respectively, and -2.9 kg in placebo.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baseline="30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LORCASERIN (BELVIQ)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lvl="1" eaLnBrk="1" hangingPunct="1"/>
            <a:r>
              <a:rPr lang="en-US" altLang="en-US" smtClean="0"/>
              <a:t>POST-HOC ANALYSIS OF POOLED DATA FROM BLOOM AND BLOSSOM:</a:t>
            </a:r>
          </a:p>
          <a:p>
            <a:pPr lvl="1" eaLnBrk="1" hangingPunct="1"/>
            <a:endParaRPr lang="en-US" altLang="en-US" smtClean="0"/>
          </a:p>
          <a:p>
            <a:pPr lvl="2" eaLnBrk="1" hangingPunct="1"/>
            <a:r>
              <a:rPr lang="en-US" altLang="en-US" smtClean="0"/>
              <a:t>Superiority of lorcaserin over placebo with regard to weight loss</a:t>
            </a:r>
          </a:p>
          <a:p>
            <a:pPr lvl="2" eaLnBrk="1" hangingPunct="1"/>
            <a:endParaRPr lang="en-US" altLang="en-US" smtClean="0"/>
          </a:p>
          <a:p>
            <a:pPr lvl="2" eaLnBrk="1" hangingPunct="1"/>
            <a:r>
              <a:rPr lang="en-US" altLang="en-US" smtClean="0"/>
              <a:t>Conversion to type 2 diabetes in pts. with pre-diabetes at baseline was less frequent in lorcaserin group (3.4%) than the placebo group (5.5%).  </a:t>
            </a:r>
          </a:p>
          <a:p>
            <a:pPr lvl="2" eaLnBrk="1" hangingPunct="1"/>
            <a:endParaRPr lang="en-US" altLang="en-US" smtClean="0"/>
          </a:p>
          <a:p>
            <a:pPr lvl="2" eaLnBrk="1" hangingPunct="1"/>
            <a:r>
              <a:rPr lang="en-US" altLang="en-US" smtClean="0"/>
              <a:t>Across both studies, most frequently reported adverse events (AEs) :</a:t>
            </a:r>
          </a:p>
          <a:p>
            <a:pPr lvl="2" eaLnBrk="1" hangingPunct="1"/>
            <a:r>
              <a:rPr lang="en-US" altLang="en-US" smtClean="0"/>
              <a:t>Headache, upper respiratory tract infection, nausea, dizziness, sinusitis, and nasopharyngitis, with fatigue and UTI also among most frequently reported in BLOSSOM.  </a:t>
            </a:r>
          </a:p>
          <a:p>
            <a:pPr lvl="1" eaLnBrk="1" hangingPunct="1"/>
            <a:endParaRPr lang="en-US" altLang="en-US" baseline="30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LORCASERIN (BELVIQ)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44% of patients who were treated with lorcaserin 10 mg bid lost 4.5% or more of their body weight by 3 months of treatment.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These people went on to have a 10.5% weight loss by 1 year. 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Thus, lorcaserin therapy should be evaluated at </a:t>
            </a:r>
            <a:r>
              <a:rPr lang="en-US" altLang="en-US" b="1" smtClean="0"/>
              <a:t>12 weeks</a:t>
            </a:r>
            <a:r>
              <a:rPr lang="en-US" altLang="en-US" smtClean="0"/>
              <a:t>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If pt. has not lost at least 5% of body weight by 12 weeks it is recommended to discontinue therapy (since it will likely not be effective).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PHENTERMINE/TOPIRAMATE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Commercial name is Qsymia.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Phentermine is an amphetamine analog,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</a:pPr>
            <a:r>
              <a:rPr lang="en-US" altLang="en-US" sz="2200" smtClean="0"/>
              <a:t>with activity as an appetite suppressant.</a:t>
            </a:r>
          </a:p>
          <a:p>
            <a:pPr marL="411163" lvl="1" indent="0"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Mechanism of action is attributed to its sympathomimetic action, which is related to catecholamine release in hypothalamus.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Topiramate also reduces caloric intake.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36868" name="Picture 4" descr="C:\Users\Owner\Desktop\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371600"/>
            <a:ext cx="2263775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PHENTERMINE/TOPIRAMATE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Topiramate’s MOA not fully understood.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Reduces compulsive &amp; addictive food craving via antagonism of </a:t>
            </a:r>
            <a:r>
              <a:rPr lang="el-GR" dirty="0" smtClean="0"/>
              <a:t>α</a:t>
            </a:r>
            <a:r>
              <a:rPr lang="en-US" dirty="0" smtClean="0"/>
              <a:t>-amino-3-hydroxy-5-methyl-4-isoxazolepropionic acid (AMPA) receptors and kainate receptors (</a:t>
            </a:r>
            <a:r>
              <a:rPr lang="en-US" dirty="0"/>
              <a:t>ionotropic receptors that respond to the </a:t>
            </a:r>
            <a:r>
              <a:rPr lang="en-US" dirty="0" smtClean="0"/>
              <a:t>neurotransmitter glutamate).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Decreases lipogenesis.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Modification of food taste 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via inhibition of carbonic 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anhydrase isoenzymes.</a:t>
            </a:r>
            <a:endParaRPr lang="en-US" dirty="0"/>
          </a:p>
        </p:txBody>
      </p:sp>
      <p:pic>
        <p:nvPicPr>
          <p:cNvPr id="37892" name="Picture 3" descr="C:\Users\Owner\Desktop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95800"/>
            <a:ext cx="3556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Owner\Desktop\eaarecc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898525"/>
            <a:ext cx="8069262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PHENTERMINE/TOPIRAMATE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 smtClean="0"/>
              <a:t>Topiramate increases energy expenditure via activation of </a:t>
            </a:r>
            <a:r>
              <a:rPr lang="el-GR" sz="2400" dirty="0" smtClean="0"/>
              <a:t>γ</a:t>
            </a:r>
            <a:r>
              <a:rPr lang="en-US" sz="2400" dirty="0" smtClean="0"/>
              <a:t>-aminobutyric acid (GABA) receptors.</a:t>
            </a:r>
          </a:p>
          <a:p>
            <a:pPr>
              <a:buFont typeface="Arial" charset="0"/>
              <a:buChar char="•"/>
              <a:defRPr/>
            </a:pPr>
            <a:endParaRPr lang="en-US" sz="2400" dirty="0"/>
          </a:p>
          <a:p>
            <a:pPr>
              <a:buFont typeface="Arial" charset="0"/>
              <a:buChar char="•"/>
              <a:defRPr/>
            </a:pPr>
            <a:r>
              <a:rPr lang="en-US" sz="2400" dirty="0" smtClean="0"/>
              <a:t>3 Phase III trials have evaluated the efficacy &amp; safety of Qsymia</a:t>
            </a:r>
            <a:r>
              <a:rPr lang="en-US" sz="2400" dirty="0"/>
              <a:t> </a:t>
            </a:r>
            <a:r>
              <a:rPr lang="en-US" sz="2400" dirty="0" smtClean="0"/>
              <a:t>– suggest it may support weight loss in obese patients for over 2 years.</a:t>
            </a:r>
          </a:p>
          <a:p>
            <a:pPr>
              <a:buFont typeface="Arial" charset="0"/>
              <a:buChar char="•"/>
              <a:defRPr/>
            </a:pPr>
            <a:endParaRPr lang="en-US" sz="2400" dirty="0" smtClean="0"/>
          </a:p>
          <a:p>
            <a:pPr>
              <a:buFont typeface="Arial" charset="0"/>
              <a:buChar char="•"/>
              <a:defRPr/>
            </a:pPr>
            <a:r>
              <a:rPr lang="en-US" sz="2400" dirty="0" smtClean="0"/>
              <a:t>Rationale for combining 2 drugs was that lower doses of each drug would minimize side effects, while using drugs acting on different pathways would have an additive effect on weight loss.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 lvl="1">
              <a:buFont typeface="Arial" charset="0"/>
              <a:buChar char="•"/>
              <a:defRPr/>
            </a:pPr>
            <a:endParaRPr lang="en-US" dirty="0" smtClean="0"/>
          </a:p>
          <a:p>
            <a:pPr marL="114300" indent="0">
              <a:buFont typeface="Arial" charset="0"/>
              <a:buNone/>
              <a:defRPr/>
            </a:pPr>
            <a:endParaRPr lang="en-US" dirty="0"/>
          </a:p>
          <a:p>
            <a:pPr marL="114300" indent="0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PHENTERMINE/TOPIRAMATE</a:t>
            </a:r>
            <a:endParaRPr 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EQUIP Study:</a:t>
            </a:r>
          </a:p>
          <a:p>
            <a:pPr lvl="1"/>
            <a:r>
              <a:rPr lang="en-US" altLang="en-US" smtClean="0"/>
              <a:t>56 weeks</a:t>
            </a:r>
          </a:p>
          <a:p>
            <a:pPr lvl="1"/>
            <a:r>
              <a:rPr lang="en-US" altLang="en-US" smtClean="0"/>
              <a:t>1,267 patients</a:t>
            </a:r>
          </a:p>
          <a:p>
            <a:pPr lvl="1"/>
            <a:r>
              <a:rPr lang="en-US" altLang="en-US" smtClean="0"/>
              <a:t>BMI ≥ 35 kg/m</a:t>
            </a:r>
            <a:r>
              <a:rPr lang="en-US" altLang="en-US" baseline="30000" smtClean="0"/>
              <a:t>2</a:t>
            </a:r>
          </a:p>
          <a:p>
            <a:pPr lvl="1"/>
            <a:r>
              <a:rPr lang="en-US" altLang="en-US" smtClean="0"/>
              <a:t>Phen/Tpm 15/92 mg vs. Phen/Tpm 3.75/23 mg vs. placebo, with restricted diet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High-dose Qsymia pts. lost signif. more weight from baseline (10.9%) vs. low-dose (5.1%) vs. placebo (5.1%).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Percentage of pts. achieving ≥ 5% weight loss in each group was 66.7%, 44.9%, and 17.3%, respectively.  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477000" y="1376363"/>
            <a:ext cx="696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Verdana" panose="020B0604030504040204" pitchFamily="34" charset="0"/>
              </a:rPr>
              <a:t>1999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Verdana" panose="020B0604030504040204" pitchFamily="34" charset="0"/>
              </a:rPr>
              <a:t>Obesity Trends* Among U.S. Adults</a:t>
            </a:r>
            <a:r>
              <a:rPr lang="en-US" altLang="en-US" sz="1800" b="1">
                <a:solidFill>
                  <a:srgbClr val="201D5D"/>
                </a:solidFill>
                <a:latin typeface="Verdana" panose="020B0604030504040204" pitchFamily="34" charset="0"/>
              </a:rPr>
              <a:t/>
            </a:r>
            <a:br>
              <a:rPr lang="en-US" altLang="en-US" sz="1800" b="1">
                <a:solidFill>
                  <a:srgbClr val="201D5D"/>
                </a:solidFill>
                <a:latin typeface="Verdana" panose="020B0604030504040204" pitchFamily="34" charset="0"/>
              </a:rPr>
            </a:br>
            <a:r>
              <a:rPr lang="en-US" altLang="en-US" sz="1800" b="1">
                <a:solidFill>
                  <a:srgbClr val="DE3021"/>
                </a:solidFill>
                <a:latin typeface="Verdana" panose="020B0604030504040204" pitchFamily="34" charset="0"/>
              </a:rPr>
              <a:t>BRFSS,</a:t>
            </a:r>
            <a:r>
              <a:rPr lang="en-US" altLang="en-US" sz="1800" b="1">
                <a:solidFill>
                  <a:srgbClr val="201D5D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800" b="1">
                <a:solidFill>
                  <a:srgbClr val="DE3021"/>
                </a:solidFill>
                <a:latin typeface="Verdana" panose="020B0604030504040204" pitchFamily="34" charset="0"/>
              </a:rPr>
              <a:t>1990, 1999, 2009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93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Verdana" panose="020B0604030504040204" pitchFamily="34" charset="0"/>
              </a:rPr>
              <a:t>(*BMI </a:t>
            </a:r>
            <a:r>
              <a:rPr lang="en-US" altLang="en-US" sz="1400" b="1">
                <a:solidFill>
                  <a:srgbClr val="000000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</a:t>
            </a:r>
            <a:r>
              <a:rPr lang="en-US" altLang="en-US" sz="1400" b="1">
                <a:solidFill>
                  <a:srgbClr val="000000"/>
                </a:solidFill>
                <a:latin typeface="Verdana" panose="020B0604030504040204" pitchFamily="34" charset="0"/>
              </a:rPr>
              <a:t>30, or about 30 lbs. overweight for 5’4” person)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233863" y="3378200"/>
            <a:ext cx="696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Verdana" panose="020B0604030504040204" pitchFamily="34" charset="0"/>
              </a:rPr>
              <a:t>2009</a:t>
            </a:r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458788" y="1558925"/>
            <a:ext cx="3227387" cy="1866900"/>
            <a:chOff x="728" y="1077"/>
            <a:chExt cx="4371" cy="2247"/>
          </a:xfrm>
        </p:grpSpPr>
        <p:sp>
          <p:nvSpPr>
            <p:cNvPr id="5290" name="Freeform 7"/>
            <p:cNvSpPr>
              <a:spLocks/>
            </p:cNvSpPr>
            <p:nvPr/>
          </p:nvSpPr>
          <p:spPr bwMode="auto">
            <a:xfrm>
              <a:off x="1661" y="1077"/>
              <a:ext cx="460" cy="322"/>
            </a:xfrm>
            <a:custGeom>
              <a:avLst/>
              <a:gdLst>
                <a:gd name="T0" fmla="*/ 2147483647 w 90"/>
                <a:gd name="T1" fmla="*/ 2147483647 h 66"/>
                <a:gd name="T2" fmla="*/ 0 w 90"/>
                <a:gd name="T3" fmla="*/ 2147483647 h 66"/>
                <a:gd name="T4" fmla="*/ 2147483647 w 90"/>
                <a:gd name="T5" fmla="*/ 2147483647 h 66"/>
                <a:gd name="T6" fmla="*/ 2147483647 w 90"/>
                <a:gd name="T7" fmla="*/ 2147483647 h 66"/>
                <a:gd name="T8" fmla="*/ 2147483647 w 90"/>
                <a:gd name="T9" fmla="*/ 2147483647 h 66"/>
                <a:gd name="T10" fmla="*/ 2147483647 w 90"/>
                <a:gd name="T11" fmla="*/ 2147483647 h 66"/>
                <a:gd name="T12" fmla="*/ 2147483647 w 90"/>
                <a:gd name="T13" fmla="*/ 2147483647 h 66"/>
                <a:gd name="T14" fmla="*/ 2147483647 w 90"/>
                <a:gd name="T15" fmla="*/ 2147483647 h 66"/>
                <a:gd name="T16" fmla="*/ 2147483647 w 90"/>
                <a:gd name="T17" fmla="*/ 2147483647 h 66"/>
                <a:gd name="T18" fmla="*/ 2147483647 w 90"/>
                <a:gd name="T19" fmla="*/ 2147483647 h 66"/>
                <a:gd name="T20" fmla="*/ 2147483647 w 90"/>
                <a:gd name="T21" fmla="*/ 2147483647 h 66"/>
                <a:gd name="T22" fmla="*/ 2147483647 w 90"/>
                <a:gd name="T23" fmla="*/ 2147483647 h 66"/>
                <a:gd name="T24" fmla="*/ 2147483647 w 90"/>
                <a:gd name="T25" fmla="*/ 2147483647 h 66"/>
                <a:gd name="T26" fmla="*/ 2147483647 w 90"/>
                <a:gd name="T27" fmla="*/ 2147483647 h 66"/>
                <a:gd name="T28" fmla="*/ 2147483647 w 90"/>
                <a:gd name="T29" fmla="*/ 2147483647 h 66"/>
                <a:gd name="T30" fmla="*/ 2147483647 w 90"/>
                <a:gd name="T31" fmla="*/ 2147483647 h 66"/>
                <a:gd name="T32" fmla="*/ 2147483647 w 90"/>
                <a:gd name="T33" fmla="*/ 2147483647 h 66"/>
                <a:gd name="T34" fmla="*/ 2147483647 w 90"/>
                <a:gd name="T35" fmla="*/ 2147483647 h 66"/>
                <a:gd name="T36" fmla="*/ 2147483647 w 90"/>
                <a:gd name="T37" fmla="*/ 2147483647 h 66"/>
                <a:gd name="T38" fmla="*/ 2147483647 w 90"/>
                <a:gd name="T39" fmla="*/ 2147483647 h 66"/>
                <a:gd name="T40" fmla="*/ 2147483647 w 90"/>
                <a:gd name="T41" fmla="*/ 2147483647 h 66"/>
                <a:gd name="T42" fmla="*/ 2147483647 w 90"/>
                <a:gd name="T43" fmla="*/ 2147483647 h 66"/>
                <a:gd name="T44" fmla="*/ 2147483647 w 90"/>
                <a:gd name="T45" fmla="*/ 2147483647 h 66"/>
                <a:gd name="T46" fmla="*/ 2147483647 w 90"/>
                <a:gd name="T47" fmla="*/ 2147483647 h 66"/>
                <a:gd name="T48" fmla="*/ 2147483647 w 90"/>
                <a:gd name="T49" fmla="*/ 2147483647 h 66"/>
                <a:gd name="T50" fmla="*/ 2147483647 w 90"/>
                <a:gd name="T51" fmla="*/ 2147483647 h 66"/>
                <a:gd name="T52" fmla="*/ 2147483647 w 90"/>
                <a:gd name="T53" fmla="*/ 2147483647 h 66"/>
                <a:gd name="T54" fmla="*/ 2147483647 w 90"/>
                <a:gd name="T55" fmla="*/ 2147483647 h 66"/>
                <a:gd name="T56" fmla="*/ 2147483647 w 90"/>
                <a:gd name="T57" fmla="*/ 2147483647 h 66"/>
                <a:gd name="T58" fmla="*/ 2147483647 w 90"/>
                <a:gd name="T59" fmla="*/ 2147483647 h 66"/>
                <a:gd name="T60" fmla="*/ 2147483647 w 90"/>
                <a:gd name="T61" fmla="*/ 2147483647 h 66"/>
                <a:gd name="T62" fmla="*/ 2147483647 w 90"/>
                <a:gd name="T63" fmla="*/ 2147483647 h 66"/>
                <a:gd name="T64" fmla="*/ 2147483647 w 90"/>
                <a:gd name="T65" fmla="*/ 2147483647 h 66"/>
                <a:gd name="T66" fmla="*/ 2147483647 w 90"/>
                <a:gd name="T67" fmla="*/ 2147483647 h 66"/>
                <a:gd name="T68" fmla="*/ 2147483647 w 90"/>
                <a:gd name="T69" fmla="*/ 2147483647 h 66"/>
                <a:gd name="T70" fmla="*/ 2147483647 w 90"/>
                <a:gd name="T71" fmla="*/ 2147483647 h 66"/>
                <a:gd name="T72" fmla="*/ 2147483647 w 90"/>
                <a:gd name="T73" fmla="*/ 0 h 66"/>
                <a:gd name="T74" fmla="*/ 2147483647 w 90"/>
                <a:gd name="T75" fmla="*/ 2147483647 h 66"/>
                <a:gd name="T76" fmla="*/ 2147483647 w 90"/>
                <a:gd name="T77" fmla="*/ 2147483647 h 66"/>
                <a:gd name="T78" fmla="*/ 2147483647 w 90"/>
                <a:gd name="T79" fmla="*/ 2147483647 h 66"/>
                <a:gd name="T80" fmla="*/ 2147483647 w 90"/>
                <a:gd name="T81" fmla="*/ 2147483647 h 66"/>
                <a:gd name="T82" fmla="*/ 2147483647 w 90"/>
                <a:gd name="T83" fmla="*/ 2147483647 h 66"/>
                <a:gd name="T84" fmla="*/ 2147483647 w 90"/>
                <a:gd name="T85" fmla="*/ 2147483647 h 66"/>
                <a:gd name="T86" fmla="*/ 2147483647 w 90"/>
                <a:gd name="T87" fmla="*/ 2147483647 h 66"/>
                <a:gd name="T88" fmla="*/ 2147483647 w 90"/>
                <a:gd name="T89" fmla="*/ 2147483647 h 66"/>
                <a:gd name="T90" fmla="*/ 2147483647 w 90"/>
                <a:gd name="T91" fmla="*/ 2147483647 h 66"/>
                <a:gd name="T92" fmla="*/ 2147483647 w 90"/>
                <a:gd name="T93" fmla="*/ 2147483647 h 66"/>
                <a:gd name="T94" fmla="*/ 2147483647 w 90"/>
                <a:gd name="T95" fmla="*/ 2147483647 h 66"/>
                <a:gd name="T96" fmla="*/ 2147483647 w 90"/>
                <a:gd name="T97" fmla="*/ 2147483647 h 66"/>
                <a:gd name="T98" fmla="*/ 2147483647 w 90"/>
                <a:gd name="T99" fmla="*/ 2147483647 h 66"/>
                <a:gd name="T100" fmla="*/ 2147483647 w 90"/>
                <a:gd name="T101" fmla="*/ 2147483647 h 66"/>
                <a:gd name="T102" fmla="*/ 2147483647 w 90"/>
                <a:gd name="T103" fmla="*/ 2147483647 h 66"/>
                <a:gd name="T104" fmla="*/ 2147483647 w 90"/>
                <a:gd name="T105" fmla="*/ 2147483647 h 66"/>
                <a:gd name="T106" fmla="*/ 2147483647 w 90"/>
                <a:gd name="T107" fmla="*/ 2147483647 h 66"/>
                <a:gd name="T108" fmla="*/ 2147483647 w 90"/>
                <a:gd name="T109" fmla="*/ 2147483647 h 66"/>
                <a:gd name="T110" fmla="*/ 2147483647 w 90"/>
                <a:gd name="T111" fmla="*/ 2147483647 h 66"/>
                <a:gd name="T112" fmla="*/ 2147483647 w 90"/>
                <a:gd name="T113" fmla="*/ 2147483647 h 66"/>
                <a:gd name="T114" fmla="*/ 2147483647 w 90"/>
                <a:gd name="T115" fmla="*/ 2147483647 h 66"/>
                <a:gd name="T116" fmla="*/ 2147483647 w 90"/>
                <a:gd name="T117" fmla="*/ 2147483647 h 66"/>
                <a:gd name="T118" fmla="*/ 2147483647 w 90"/>
                <a:gd name="T119" fmla="*/ 2147483647 h 66"/>
                <a:gd name="T120" fmla="*/ 2147483647 w 90"/>
                <a:gd name="T121" fmla="*/ 2147483647 h 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0"/>
                <a:gd name="T184" fmla="*/ 0 h 66"/>
                <a:gd name="T185" fmla="*/ 90 w 90"/>
                <a:gd name="T186" fmla="*/ 66 h 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0" h="66">
                  <a:moveTo>
                    <a:pt x="3" y="42"/>
                  </a:moveTo>
                  <a:lnTo>
                    <a:pt x="1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5" y="29"/>
                  </a:lnTo>
                  <a:lnTo>
                    <a:pt x="4" y="28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2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11" y="9"/>
                  </a:lnTo>
                  <a:lnTo>
                    <a:pt x="16" y="12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45" y="5"/>
                  </a:lnTo>
                  <a:lnTo>
                    <a:pt x="62" y="9"/>
                  </a:lnTo>
                  <a:lnTo>
                    <a:pt x="90" y="16"/>
                  </a:lnTo>
                  <a:lnTo>
                    <a:pt x="80" y="59"/>
                  </a:lnTo>
                  <a:lnTo>
                    <a:pt x="80" y="60"/>
                  </a:lnTo>
                  <a:lnTo>
                    <a:pt x="80" y="61"/>
                  </a:lnTo>
                  <a:lnTo>
                    <a:pt x="81" y="62"/>
                  </a:lnTo>
                  <a:lnTo>
                    <a:pt x="81" y="63"/>
                  </a:lnTo>
                  <a:lnTo>
                    <a:pt x="80" y="63"/>
                  </a:lnTo>
                  <a:lnTo>
                    <a:pt x="80" y="64"/>
                  </a:lnTo>
                  <a:lnTo>
                    <a:pt x="80" y="65"/>
                  </a:lnTo>
                  <a:lnTo>
                    <a:pt x="80" y="66"/>
                  </a:lnTo>
                  <a:lnTo>
                    <a:pt x="56" y="60"/>
                  </a:lnTo>
                  <a:lnTo>
                    <a:pt x="55" y="61"/>
                  </a:lnTo>
                  <a:lnTo>
                    <a:pt x="53" y="61"/>
                  </a:lnTo>
                  <a:lnTo>
                    <a:pt x="52" y="61"/>
                  </a:lnTo>
                  <a:lnTo>
                    <a:pt x="51" y="61"/>
                  </a:lnTo>
                  <a:lnTo>
                    <a:pt x="50" y="60"/>
                  </a:lnTo>
                  <a:lnTo>
                    <a:pt x="48" y="60"/>
                  </a:lnTo>
                  <a:lnTo>
                    <a:pt x="47" y="61"/>
                  </a:lnTo>
                  <a:lnTo>
                    <a:pt x="45" y="60"/>
                  </a:lnTo>
                  <a:lnTo>
                    <a:pt x="44" y="60"/>
                  </a:lnTo>
                  <a:lnTo>
                    <a:pt x="42" y="61"/>
                  </a:lnTo>
                  <a:lnTo>
                    <a:pt x="41" y="61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5" y="60"/>
                  </a:lnTo>
                  <a:lnTo>
                    <a:pt x="30" y="60"/>
                  </a:lnTo>
                  <a:lnTo>
                    <a:pt x="29" y="59"/>
                  </a:lnTo>
                  <a:lnTo>
                    <a:pt x="24" y="58"/>
                  </a:lnTo>
                  <a:lnTo>
                    <a:pt x="22" y="57"/>
                  </a:lnTo>
                  <a:lnTo>
                    <a:pt x="19" y="58"/>
                  </a:lnTo>
                  <a:lnTo>
                    <a:pt x="15" y="57"/>
                  </a:lnTo>
                  <a:lnTo>
                    <a:pt x="12" y="56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1" y="47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6" y="43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1" name="Freeform 8"/>
            <p:cNvSpPr>
              <a:spLocks/>
            </p:cNvSpPr>
            <p:nvPr/>
          </p:nvSpPr>
          <p:spPr bwMode="auto">
            <a:xfrm>
              <a:off x="2843" y="1262"/>
              <a:ext cx="457" cy="269"/>
            </a:xfrm>
            <a:custGeom>
              <a:avLst/>
              <a:gdLst>
                <a:gd name="T0" fmla="*/ 0 w 89"/>
                <a:gd name="T1" fmla="*/ 2147483647 h 55"/>
                <a:gd name="T2" fmla="*/ 2147483647 w 89"/>
                <a:gd name="T3" fmla="*/ 0 h 55"/>
                <a:gd name="T4" fmla="*/ 2147483647 w 89"/>
                <a:gd name="T5" fmla="*/ 2147483647 h 55"/>
                <a:gd name="T6" fmla="*/ 2147483647 w 89"/>
                <a:gd name="T7" fmla="*/ 2147483647 h 55"/>
                <a:gd name="T8" fmla="*/ 2147483647 w 89"/>
                <a:gd name="T9" fmla="*/ 2147483647 h 55"/>
                <a:gd name="T10" fmla="*/ 2147483647 w 89"/>
                <a:gd name="T11" fmla="*/ 2147483647 h 55"/>
                <a:gd name="T12" fmla="*/ 2147483647 w 89"/>
                <a:gd name="T13" fmla="*/ 2147483647 h 55"/>
                <a:gd name="T14" fmla="*/ 2147483647 w 89"/>
                <a:gd name="T15" fmla="*/ 2147483647 h 55"/>
                <a:gd name="T16" fmla="*/ 2147483647 w 89"/>
                <a:gd name="T17" fmla="*/ 2147483647 h 55"/>
                <a:gd name="T18" fmla="*/ 2147483647 w 89"/>
                <a:gd name="T19" fmla="*/ 2147483647 h 55"/>
                <a:gd name="T20" fmla="*/ 2147483647 w 89"/>
                <a:gd name="T21" fmla="*/ 2147483647 h 55"/>
                <a:gd name="T22" fmla="*/ 2147483647 w 89"/>
                <a:gd name="T23" fmla="*/ 2147483647 h 55"/>
                <a:gd name="T24" fmla="*/ 2147483647 w 89"/>
                <a:gd name="T25" fmla="*/ 2147483647 h 55"/>
                <a:gd name="T26" fmla="*/ 2147483647 w 89"/>
                <a:gd name="T27" fmla="*/ 2147483647 h 55"/>
                <a:gd name="T28" fmla="*/ 2147483647 w 89"/>
                <a:gd name="T29" fmla="*/ 2147483647 h 55"/>
                <a:gd name="T30" fmla="*/ 2147483647 w 89"/>
                <a:gd name="T31" fmla="*/ 2147483647 h 55"/>
                <a:gd name="T32" fmla="*/ 2147483647 w 89"/>
                <a:gd name="T33" fmla="*/ 2147483647 h 55"/>
                <a:gd name="T34" fmla="*/ 2147483647 w 89"/>
                <a:gd name="T35" fmla="*/ 2147483647 h 55"/>
                <a:gd name="T36" fmla="*/ 2147483647 w 89"/>
                <a:gd name="T37" fmla="*/ 2147483647 h 55"/>
                <a:gd name="T38" fmla="*/ 0 w 89"/>
                <a:gd name="T39" fmla="*/ 2147483647 h 55"/>
                <a:gd name="T40" fmla="*/ 0 w 89"/>
                <a:gd name="T41" fmla="*/ 2147483647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9"/>
                <a:gd name="T64" fmla="*/ 0 h 55"/>
                <a:gd name="T65" fmla="*/ 89 w 89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9" h="55">
                  <a:moveTo>
                    <a:pt x="0" y="51"/>
                  </a:moveTo>
                  <a:lnTo>
                    <a:pt x="5" y="0"/>
                  </a:lnTo>
                  <a:lnTo>
                    <a:pt x="4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2" y="13"/>
                  </a:lnTo>
                  <a:lnTo>
                    <a:pt x="82" y="18"/>
                  </a:lnTo>
                  <a:lnTo>
                    <a:pt x="84" y="23"/>
                  </a:lnTo>
                  <a:lnTo>
                    <a:pt x="85" y="25"/>
                  </a:lnTo>
                  <a:lnTo>
                    <a:pt x="86" y="30"/>
                  </a:lnTo>
                  <a:lnTo>
                    <a:pt x="86" y="38"/>
                  </a:lnTo>
                  <a:lnTo>
                    <a:pt x="87" y="40"/>
                  </a:lnTo>
                  <a:lnTo>
                    <a:pt x="87" y="43"/>
                  </a:lnTo>
                  <a:lnTo>
                    <a:pt x="87" y="44"/>
                  </a:lnTo>
                  <a:lnTo>
                    <a:pt x="89" y="51"/>
                  </a:lnTo>
                  <a:lnTo>
                    <a:pt x="89" y="53"/>
                  </a:lnTo>
                  <a:lnTo>
                    <a:pt x="89" y="5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2" name="Freeform 9"/>
            <p:cNvSpPr>
              <a:spLocks/>
            </p:cNvSpPr>
            <p:nvPr/>
          </p:nvSpPr>
          <p:spPr bwMode="auto">
            <a:xfrm>
              <a:off x="2823" y="1511"/>
              <a:ext cx="483" cy="312"/>
            </a:xfrm>
            <a:custGeom>
              <a:avLst/>
              <a:gdLst>
                <a:gd name="T0" fmla="*/ 0 w 94"/>
                <a:gd name="T1" fmla="*/ 2147483647 h 64"/>
                <a:gd name="T2" fmla="*/ 2147483647 w 94"/>
                <a:gd name="T3" fmla="*/ 2147483647 h 64"/>
                <a:gd name="T4" fmla="*/ 2147483647 w 94"/>
                <a:gd name="T5" fmla="*/ 0 h 64"/>
                <a:gd name="T6" fmla="*/ 2147483647 w 94"/>
                <a:gd name="T7" fmla="*/ 2147483647 h 64"/>
                <a:gd name="T8" fmla="*/ 2147483647 w 94"/>
                <a:gd name="T9" fmla="*/ 2147483647 h 64"/>
                <a:gd name="T10" fmla="*/ 2147483647 w 94"/>
                <a:gd name="T11" fmla="*/ 2147483647 h 64"/>
                <a:gd name="T12" fmla="*/ 2147483647 w 94"/>
                <a:gd name="T13" fmla="*/ 2147483647 h 64"/>
                <a:gd name="T14" fmla="*/ 2147483647 w 94"/>
                <a:gd name="T15" fmla="*/ 2147483647 h 64"/>
                <a:gd name="T16" fmla="*/ 2147483647 w 94"/>
                <a:gd name="T17" fmla="*/ 2147483647 h 64"/>
                <a:gd name="T18" fmla="*/ 2147483647 w 94"/>
                <a:gd name="T19" fmla="*/ 2147483647 h 64"/>
                <a:gd name="T20" fmla="*/ 2147483647 w 94"/>
                <a:gd name="T21" fmla="*/ 2147483647 h 64"/>
                <a:gd name="T22" fmla="*/ 2147483647 w 94"/>
                <a:gd name="T23" fmla="*/ 2147483647 h 64"/>
                <a:gd name="T24" fmla="*/ 2147483647 w 94"/>
                <a:gd name="T25" fmla="*/ 2147483647 h 64"/>
                <a:gd name="T26" fmla="*/ 2147483647 w 94"/>
                <a:gd name="T27" fmla="*/ 2147483647 h 64"/>
                <a:gd name="T28" fmla="*/ 2147483647 w 94"/>
                <a:gd name="T29" fmla="*/ 2147483647 h 64"/>
                <a:gd name="T30" fmla="*/ 2147483647 w 94"/>
                <a:gd name="T31" fmla="*/ 2147483647 h 64"/>
                <a:gd name="T32" fmla="*/ 2147483647 w 94"/>
                <a:gd name="T33" fmla="*/ 2147483647 h 64"/>
                <a:gd name="T34" fmla="*/ 2147483647 w 94"/>
                <a:gd name="T35" fmla="*/ 2147483647 h 64"/>
                <a:gd name="T36" fmla="*/ 2147483647 w 94"/>
                <a:gd name="T37" fmla="*/ 2147483647 h 64"/>
                <a:gd name="T38" fmla="*/ 2147483647 w 94"/>
                <a:gd name="T39" fmla="*/ 2147483647 h 64"/>
                <a:gd name="T40" fmla="*/ 2147483647 w 94"/>
                <a:gd name="T41" fmla="*/ 2147483647 h 64"/>
                <a:gd name="T42" fmla="*/ 2147483647 w 94"/>
                <a:gd name="T43" fmla="*/ 2147483647 h 64"/>
                <a:gd name="T44" fmla="*/ 2147483647 w 94"/>
                <a:gd name="T45" fmla="*/ 2147483647 h 64"/>
                <a:gd name="T46" fmla="*/ 2147483647 w 94"/>
                <a:gd name="T47" fmla="*/ 2147483647 h 64"/>
                <a:gd name="T48" fmla="*/ 2147483647 w 94"/>
                <a:gd name="T49" fmla="*/ 2147483647 h 64"/>
                <a:gd name="T50" fmla="*/ 2147483647 w 94"/>
                <a:gd name="T51" fmla="*/ 2147483647 h 64"/>
                <a:gd name="T52" fmla="*/ 2147483647 w 94"/>
                <a:gd name="T53" fmla="*/ 2147483647 h 64"/>
                <a:gd name="T54" fmla="*/ 2147483647 w 94"/>
                <a:gd name="T55" fmla="*/ 2147483647 h 64"/>
                <a:gd name="T56" fmla="*/ 2147483647 w 94"/>
                <a:gd name="T57" fmla="*/ 2147483647 h 64"/>
                <a:gd name="T58" fmla="*/ 2147483647 w 94"/>
                <a:gd name="T59" fmla="*/ 2147483647 h 64"/>
                <a:gd name="T60" fmla="*/ 2147483647 w 94"/>
                <a:gd name="T61" fmla="*/ 2147483647 h 64"/>
                <a:gd name="T62" fmla="*/ 2147483647 w 94"/>
                <a:gd name="T63" fmla="*/ 2147483647 h 64"/>
                <a:gd name="T64" fmla="*/ 2147483647 w 94"/>
                <a:gd name="T65" fmla="*/ 2147483647 h 64"/>
                <a:gd name="T66" fmla="*/ 2147483647 w 94"/>
                <a:gd name="T67" fmla="*/ 2147483647 h 64"/>
                <a:gd name="T68" fmla="*/ 2147483647 w 94"/>
                <a:gd name="T69" fmla="*/ 2147483647 h 64"/>
                <a:gd name="T70" fmla="*/ 0 w 94"/>
                <a:gd name="T71" fmla="*/ 2147483647 h 64"/>
                <a:gd name="T72" fmla="*/ 0 w 94"/>
                <a:gd name="T73" fmla="*/ 2147483647 h 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4"/>
                <a:gd name="T112" fmla="*/ 0 h 64"/>
                <a:gd name="T113" fmla="*/ 94 w 94"/>
                <a:gd name="T114" fmla="*/ 64 h 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4" h="64">
                  <a:moveTo>
                    <a:pt x="0" y="51"/>
                  </a:moveTo>
                  <a:lnTo>
                    <a:pt x="3" y="17"/>
                  </a:lnTo>
                  <a:lnTo>
                    <a:pt x="4" y="0"/>
                  </a:lnTo>
                  <a:lnTo>
                    <a:pt x="93" y="4"/>
                  </a:lnTo>
                  <a:lnTo>
                    <a:pt x="93" y="6"/>
                  </a:lnTo>
                  <a:lnTo>
                    <a:pt x="92" y="7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4" y="46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8"/>
                  </a:lnTo>
                  <a:lnTo>
                    <a:pt x="93" y="50"/>
                  </a:lnTo>
                  <a:lnTo>
                    <a:pt x="94" y="51"/>
                  </a:lnTo>
                  <a:lnTo>
                    <a:pt x="94" y="54"/>
                  </a:lnTo>
                  <a:lnTo>
                    <a:pt x="93" y="54"/>
                  </a:lnTo>
                  <a:lnTo>
                    <a:pt x="94" y="56"/>
                  </a:lnTo>
                  <a:lnTo>
                    <a:pt x="92" y="59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1" y="62"/>
                  </a:lnTo>
                  <a:lnTo>
                    <a:pt x="86" y="59"/>
                  </a:lnTo>
                  <a:lnTo>
                    <a:pt x="84" y="58"/>
                  </a:lnTo>
                  <a:lnTo>
                    <a:pt x="82" y="58"/>
                  </a:lnTo>
                  <a:lnTo>
                    <a:pt x="80" y="60"/>
                  </a:lnTo>
                  <a:lnTo>
                    <a:pt x="79" y="60"/>
                  </a:lnTo>
                  <a:lnTo>
                    <a:pt x="77" y="60"/>
                  </a:lnTo>
                  <a:lnTo>
                    <a:pt x="76" y="57"/>
                  </a:lnTo>
                  <a:lnTo>
                    <a:pt x="75" y="56"/>
                  </a:lnTo>
                  <a:lnTo>
                    <a:pt x="73" y="57"/>
                  </a:lnTo>
                  <a:lnTo>
                    <a:pt x="71" y="57"/>
                  </a:lnTo>
                  <a:lnTo>
                    <a:pt x="69" y="54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3" name="Freeform 10"/>
            <p:cNvSpPr>
              <a:spLocks/>
            </p:cNvSpPr>
            <p:nvPr/>
          </p:nvSpPr>
          <p:spPr bwMode="auto">
            <a:xfrm>
              <a:off x="2807" y="1760"/>
              <a:ext cx="571" cy="268"/>
            </a:xfrm>
            <a:custGeom>
              <a:avLst/>
              <a:gdLst>
                <a:gd name="T0" fmla="*/ 0 w 111"/>
                <a:gd name="T1" fmla="*/ 2147483647 h 55"/>
                <a:gd name="T2" fmla="*/ 2147483647 w 111"/>
                <a:gd name="T3" fmla="*/ 0 h 55"/>
                <a:gd name="T4" fmla="*/ 2147483647 w 111"/>
                <a:gd name="T5" fmla="*/ 2147483647 h 55"/>
                <a:gd name="T6" fmla="*/ 2147483647 w 111"/>
                <a:gd name="T7" fmla="*/ 2147483647 h 55"/>
                <a:gd name="T8" fmla="*/ 2147483647 w 111"/>
                <a:gd name="T9" fmla="*/ 2147483647 h 55"/>
                <a:gd name="T10" fmla="*/ 2147483647 w 111"/>
                <a:gd name="T11" fmla="*/ 2147483647 h 55"/>
                <a:gd name="T12" fmla="*/ 2147483647 w 111"/>
                <a:gd name="T13" fmla="*/ 2147483647 h 55"/>
                <a:gd name="T14" fmla="*/ 2147483647 w 111"/>
                <a:gd name="T15" fmla="*/ 2147483647 h 55"/>
                <a:gd name="T16" fmla="*/ 2147483647 w 111"/>
                <a:gd name="T17" fmla="*/ 2147483647 h 55"/>
                <a:gd name="T18" fmla="*/ 2147483647 w 111"/>
                <a:gd name="T19" fmla="*/ 2147483647 h 55"/>
                <a:gd name="T20" fmla="*/ 2147483647 w 111"/>
                <a:gd name="T21" fmla="*/ 2147483647 h 55"/>
                <a:gd name="T22" fmla="*/ 2147483647 w 111"/>
                <a:gd name="T23" fmla="*/ 2147483647 h 55"/>
                <a:gd name="T24" fmla="*/ 2147483647 w 111"/>
                <a:gd name="T25" fmla="*/ 2147483647 h 55"/>
                <a:gd name="T26" fmla="*/ 2147483647 w 111"/>
                <a:gd name="T27" fmla="*/ 2147483647 h 55"/>
                <a:gd name="T28" fmla="*/ 2147483647 w 111"/>
                <a:gd name="T29" fmla="*/ 2147483647 h 55"/>
                <a:gd name="T30" fmla="*/ 2147483647 w 111"/>
                <a:gd name="T31" fmla="*/ 2147483647 h 55"/>
                <a:gd name="T32" fmla="*/ 2147483647 w 111"/>
                <a:gd name="T33" fmla="*/ 2147483647 h 55"/>
                <a:gd name="T34" fmla="*/ 2147483647 w 111"/>
                <a:gd name="T35" fmla="*/ 2147483647 h 55"/>
                <a:gd name="T36" fmla="*/ 2147483647 w 111"/>
                <a:gd name="T37" fmla="*/ 2147483647 h 55"/>
                <a:gd name="T38" fmla="*/ 2147483647 w 111"/>
                <a:gd name="T39" fmla="*/ 2147483647 h 55"/>
                <a:gd name="T40" fmla="*/ 2147483647 w 111"/>
                <a:gd name="T41" fmla="*/ 2147483647 h 55"/>
                <a:gd name="T42" fmla="*/ 2147483647 w 111"/>
                <a:gd name="T43" fmla="*/ 2147483647 h 55"/>
                <a:gd name="T44" fmla="*/ 2147483647 w 111"/>
                <a:gd name="T45" fmla="*/ 2147483647 h 55"/>
                <a:gd name="T46" fmla="*/ 2147483647 w 111"/>
                <a:gd name="T47" fmla="*/ 2147483647 h 55"/>
                <a:gd name="T48" fmla="*/ 2147483647 w 111"/>
                <a:gd name="T49" fmla="*/ 2147483647 h 55"/>
                <a:gd name="T50" fmla="*/ 2147483647 w 111"/>
                <a:gd name="T51" fmla="*/ 2147483647 h 55"/>
                <a:gd name="T52" fmla="*/ 2147483647 w 111"/>
                <a:gd name="T53" fmla="*/ 2147483647 h 55"/>
                <a:gd name="T54" fmla="*/ 2147483647 w 111"/>
                <a:gd name="T55" fmla="*/ 2147483647 h 55"/>
                <a:gd name="T56" fmla="*/ 2147483647 w 111"/>
                <a:gd name="T57" fmla="*/ 2147483647 h 55"/>
                <a:gd name="T58" fmla="*/ 2147483647 w 111"/>
                <a:gd name="T59" fmla="*/ 2147483647 h 55"/>
                <a:gd name="T60" fmla="*/ 2147483647 w 111"/>
                <a:gd name="T61" fmla="*/ 2147483647 h 55"/>
                <a:gd name="T62" fmla="*/ 2147483647 w 111"/>
                <a:gd name="T63" fmla="*/ 2147483647 h 55"/>
                <a:gd name="T64" fmla="*/ 2147483647 w 111"/>
                <a:gd name="T65" fmla="*/ 2147483647 h 55"/>
                <a:gd name="T66" fmla="*/ 2147483647 w 111"/>
                <a:gd name="T67" fmla="*/ 2147483647 h 55"/>
                <a:gd name="T68" fmla="*/ 2147483647 w 111"/>
                <a:gd name="T69" fmla="*/ 2147483647 h 55"/>
                <a:gd name="T70" fmla="*/ 2147483647 w 111"/>
                <a:gd name="T71" fmla="*/ 2147483647 h 55"/>
                <a:gd name="T72" fmla="*/ 2147483647 w 111"/>
                <a:gd name="T73" fmla="*/ 2147483647 h 55"/>
                <a:gd name="T74" fmla="*/ 2147483647 w 111"/>
                <a:gd name="T75" fmla="*/ 2147483647 h 55"/>
                <a:gd name="T76" fmla="*/ 2147483647 w 111"/>
                <a:gd name="T77" fmla="*/ 2147483647 h 55"/>
                <a:gd name="T78" fmla="*/ 2147483647 w 111"/>
                <a:gd name="T79" fmla="*/ 2147483647 h 55"/>
                <a:gd name="T80" fmla="*/ 2147483647 w 111"/>
                <a:gd name="T81" fmla="*/ 2147483647 h 55"/>
                <a:gd name="T82" fmla="*/ 2147483647 w 111"/>
                <a:gd name="T83" fmla="*/ 2147483647 h 55"/>
                <a:gd name="T84" fmla="*/ 2147483647 w 111"/>
                <a:gd name="T85" fmla="*/ 2147483647 h 55"/>
                <a:gd name="T86" fmla="*/ 2147483647 w 111"/>
                <a:gd name="T87" fmla="*/ 2147483647 h 55"/>
                <a:gd name="T88" fmla="*/ 2147483647 w 111"/>
                <a:gd name="T89" fmla="*/ 2147483647 h 55"/>
                <a:gd name="T90" fmla="*/ 0 w 111"/>
                <a:gd name="T91" fmla="*/ 2147483647 h 55"/>
                <a:gd name="T92" fmla="*/ 0 w 111"/>
                <a:gd name="T93" fmla="*/ 2147483647 h 5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1"/>
                <a:gd name="T142" fmla="*/ 0 h 55"/>
                <a:gd name="T143" fmla="*/ 111 w 111"/>
                <a:gd name="T144" fmla="*/ 55 h 5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1" h="55">
                  <a:moveTo>
                    <a:pt x="0" y="34"/>
                  </a:moveTo>
                  <a:lnTo>
                    <a:pt x="3" y="0"/>
                  </a:lnTo>
                  <a:lnTo>
                    <a:pt x="72" y="3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8" y="5"/>
                  </a:lnTo>
                  <a:lnTo>
                    <a:pt x="79" y="6"/>
                  </a:lnTo>
                  <a:lnTo>
                    <a:pt x="80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5" y="7"/>
                  </a:lnTo>
                  <a:lnTo>
                    <a:pt x="87" y="7"/>
                  </a:lnTo>
                  <a:lnTo>
                    <a:pt x="89" y="8"/>
                  </a:lnTo>
                  <a:lnTo>
                    <a:pt x="94" y="11"/>
                  </a:lnTo>
                  <a:lnTo>
                    <a:pt x="97" y="13"/>
                  </a:lnTo>
                  <a:lnTo>
                    <a:pt x="97" y="15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98" y="19"/>
                  </a:lnTo>
                  <a:lnTo>
                    <a:pt x="99" y="21"/>
                  </a:lnTo>
                  <a:lnTo>
                    <a:pt x="100" y="24"/>
                  </a:lnTo>
                  <a:lnTo>
                    <a:pt x="101" y="25"/>
                  </a:lnTo>
                  <a:lnTo>
                    <a:pt x="101" y="26"/>
                  </a:lnTo>
                  <a:lnTo>
                    <a:pt x="101" y="28"/>
                  </a:lnTo>
                  <a:lnTo>
                    <a:pt x="103" y="29"/>
                  </a:lnTo>
                  <a:lnTo>
                    <a:pt x="104" y="30"/>
                  </a:lnTo>
                  <a:lnTo>
                    <a:pt x="103" y="32"/>
                  </a:lnTo>
                  <a:lnTo>
                    <a:pt x="103" y="34"/>
                  </a:lnTo>
                  <a:lnTo>
                    <a:pt x="105" y="35"/>
                  </a:lnTo>
                  <a:lnTo>
                    <a:pt x="105" y="37"/>
                  </a:lnTo>
                  <a:lnTo>
                    <a:pt x="104" y="38"/>
                  </a:lnTo>
                  <a:lnTo>
                    <a:pt x="105" y="39"/>
                  </a:lnTo>
                  <a:lnTo>
                    <a:pt x="106" y="41"/>
                  </a:lnTo>
                  <a:lnTo>
                    <a:pt x="105" y="42"/>
                  </a:lnTo>
                  <a:lnTo>
                    <a:pt x="106" y="44"/>
                  </a:lnTo>
                  <a:lnTo>
                    <a:pt x="106" y="45"/>
                  </a:lnTo>
                  <a:lnTo>
                    <a:pt x="107" y="46"/>
                  </a:lnTo>
                  <a:lnTo>
                    <a:pt x="108" y="48"/>
                  </a:lnTo>
                  <a:lnTo>
                    <a:pt x="109" y="50"/>
                  </a:lnTo>
                  <a:lnTo>
                    <a:pt x="111" y="52"/>
                  </a:lnTo>
                  <a:lnTo>
                    <a:pt x="111" y="53"/>
                  </a:lnTo>
                  <a:lnTo>
                    <a:pt x="111" y="54"/>
                  </a:lnTo>
                  <a:lnTo>
                    <a:pt x="111" y="55"/>
                  </a:lnTo>
                  <a:lnTo>
                    <a:pt x="25" y="53"/>
                  </a:lnTo>
                  <a:lnTo>
                    <a:pt x="26" y="36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4" name="Freeform 11"/>
            <p:cNvSpPr>
              <a:spLocks/>
            </p:cNvSpPr>
            <p:nvPr/>
          </p:nvSpPr>
          <p:spPr bwMode="auto">
            <a:xfrm>
              <a:off x="2921" y="2018"/>
              <a:ext cx="512" cy="259"/>
            </a:xfrm>
            <a:custGeom>
              <a:avLst/>
              <a:gdLst>
                <a:gd name="T0" fmla="*/ 2147483647 w 100"/>
                <a:gd name="T1" fmla="*/ 0 h 53"/>
                <a:gd name="T2" fmla="*/ 2147483647 w 100"/>
                <a:gd name="T3" fmla="*/ 2147483647 h 53"/>
                <a:gd name="T4" fmla="*/ 2147483647 w 100"/>
                <a:gd name="T5" fmla="*/ 2147483647 h 53"/>
                <a:gd name="T6" fmla="*/ 2147483647 w 100"/>
                <a:gd name="T7" fmla="*/ 2147483647 h 53"/>
                <a:gd name="T8" fmla="*/ 2147483647 w 100"/>
                <a:gd name="T9" fmla="*/ 2147483647 h 53"/>
                <a:gd name="T10" fmla="*/ 2147483647 w 100"/>
                <a:gd name="T11" fmla="*/ 2147483647 h 53"/>
                <a:gd name="T12" fmla="*/ 2147483647 w 100"/>
                <a:gd name="T13" fmla="*/ 2147483647 h 53"/>
                <a:gd name="T14" fmla="*/ 2147483647 w 100"/>
                <a:gd name="T15" fmla="*/ 2147483647 h 53"/>
                <a:gd name="T16" fmla="*/ 2147483647 w 100"/>
                <a:gd name="T17" fmla="*/ 2147483647 h 53"/>
                <a:gd name="T18" fmla="*/ 2147483647 w 100"/>
                <a:gd name="T19" fmla="*/ 2147483647 h 53"/>
                <a:gd name="T20" fmla="*/ 2147483647 w 100"/>
                <a:gd name="T21" fmla="*/ 2147483647 h 53"/>
                <a:gd name="T22" fmla="*/ 2147483647 w 100"/>
                <a:gd name="T23" fmla="*/ 2147483647 h 53"/>
                <a:gd name="T24" fmla="*/ 0 w 100"/>
                <a:gd name="T25" fmla="*/ 2147483647 h 53"/>
                <a:gd name="T26" fmla="*/ 2147483647 w 100"/>
                <a:gd name="T27" fmla="*/ 0 h 53"/>
                <a:gd name="T28" fmla="*/ 2147483647 w 100"/>
                <a:gd name="T29" fmla="*/ 0 h 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53"/>
                <a:gd name="T47" fmla="*/ 100 w 100"/>
                <a:gd name="T48" fmla="*/ 53 h 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53">
                  <a:moveTo>
                    <a:pt x="3" y="0"/>
                  </a:moveTo>
                  <a:lnTo>
                    <a:pt x="89" y="2"/>
                  </a:lnTo>
                  <a:lnTo>
                    <a:pt x="95" y="6"/>
                  </a:lnTo>
                  <a:lnTo>
                    <a:pt x="93" y="8"/>
                  </a:lnTo>
                  <a:lnTo>
                    <a:pt x="93" y="10"/>
                  </a:lnTo>
                  <a:lnTo>
                    <a:pt x="94" y="12"/>
                  </a:lnTo>
                  <a:lnTo>
                    <a:pt x="95" y="12"/>
                  </a:lnTo>
                  <a:lnTo>
                    <a:pt x="96" y="15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100" y="53"/>
                  </a:lnTo>
                  <a:lnTo>
                    <a:pt x="0" y="5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5" name="Freeform 12"/>
            <p:cNvSpPr>
              <a:spLocks/>
            </p:cNvSpPr>
            <p:nvPr/>
          </p:nvSpPr>
          <p:spPr bwMode="auto">
            <a:xfrm>
              <a:off x="2848" y="2262"/>
              <a:ext cx="595" cy="293"/>
            </a:xfrm>
            <a:custGeom>
              <a:avLst/>
              <a:gdLst>
                <a:gd name="T0" fmla="*/ 2147483647 w 116"/>
                <a:gd name="T1" fmla="*/ 2147483647 h 60"/>
                <a:gd name="T2" fmla="*/ 0 w 116"/>
                <a:gd name="T3" fmla="*/ 2147483647 h 60"/>
                <a:gd name="T4" fmla="*/ 2147483647 w 116"/>
                <a:gd name="T5" fmla="*/ 2147483647 h 60"/>
                <a:gd name="T6" fmla="*/ 2147483647 w 116"/>
                <a:gd name="T7" fmla="*/ 2147483647 h 60"/>
                <a:gd name="T8" fmla="*/ 2147483647 w 116"/>
                <a:gd name="T9" fmla="*/ 2147483647 h 60"/>
                <a:gd name="T10" fmla="*/ 2147483647 w 116"/>
                <a:gd name="T11" fmla="*/ 2147483647 h 60"/>
                <a:gd name="T12" fmla="*/ 2147483647 w 116"/>
                <a:gd name="T13" fmla="*/ 2147483647 h 60"/>
                <a:gd name="T14" fmla="*/ 2147483647 w 116"/>
                <a:gd name="T15" fmla="*/ 2147483647 h 60"/>
                <a:gd name="T16" fmla="*/ 2147483647 w 116"/>
                <a:gd name="T17" fmla="*/ 2147483647 h 60"/>
                <a:gd name="T18" fmla="*/ 2147483647 w 116"/>
                <a:gd name="T19" fmla="*/ 2147483647 h 60"/>
                <a:gd name="T20" fmla="*/ 2147483647 w 116"/>
                <a:gd name="T21" fmla="*/ 2147483647 h 60"/>
                <a:gd name="T22" fmla="*/ 2147483647 w 116"/>
                <a:gd name="T23" fmla="*/ 2147483647 h 60"/>
                <a:gd name="T24" fmla="*/ 2147483647 w 116"/>
                <a:gd name="T25" fmla="*/ 2147483647 h 60"/>
                <a:gd name="T26" fmla="*/ 2147483647 w 116"/>
                <a:gd name="T27" fmla="*/ 2147483647 h 60"/>
                <a:gd name="T28" fmla="*/ 2147483647 w 116"/>
                <a:gd name="T29" fmla="*/ 2147483647 h 60"/>
                <a:gd name="T30" fmla="*/ 2147483647 w 116"/>
                <a:gd name="T31" fmla="*/ 2147483647 h 60"/>
                <a:gd name="T32" fmla="*/ 2147483647 w 116"/>
                <a:gd name="T33" fmla="*/ 2147483647 h 60"/>
                <a:gd name="T34" fmla="*/ 2147483647 w 116"/>
                <a:gd name="T35" fmla="*/ 2147483647 h 60"/>
                <a:gd name="T36" fmla="*/ 2147483647 w 116"/>
                <a:gd name="T37" fmla="*/ 2147483647 h 60"/>
                <a:gd name="T38" fmla="*/ 2147483647 w 116"/>
                <a:gd name="T39" fmla="*/ 2147483647 h 60"/>
                <a:gd name="T40" fmla="*/ 2147483647 w 116"/>
                <a:gd name="T41" fmla="*/ 2147483647 h 60"/>
                <a:gd name="T42" fmla="*/ 2147483647 w 116"/>
                <a:gd name="T43" fmla="*/ 2147483647 h 60"/>
                <a:gd name="T44" fmla="*/ 2147483647 w 116"/>
                <a:gd name="T45" fmla="*/ 2147483647 h 60"/>
                <a:gd name="T46" fmla="*/ 2147483647 w 116"/>
                <a:gd name="T47" fmla="*/ 2147483647 h 60"/>
                <a:gd name="T48" fmla="*/ 2147483647 w 116"/>
                <a:gd name="T49" fmla="*/ 2147483647 h 60"/>
                <a:gd name="T50" fmla="*/ 2147483647 w 116"/>
                <a:gd name="T51" fmla="*/ 2147483647 h 60"/>
                <a:gd name="T52" fmla="*/ 2147483647 w 116"/>
                <a:gd name="T53" fmla="*/ 2147483647 h 60"/>
                <a:gd name="T54" fmla="*/ 2147483647 w 116"/>
                <a:gd name="T55" fmla="*/ 2147483647 h 60"/>
                <a:gd name="T56" fmla="*/ 2147483647 w 116"/>
                <a:gd name="T57" fmla="*/ 2147483647 h 60"/>
                <a:gd name="T58" fmla="*/ 2147483647 w 116"/>
                <a:gd name="T59" fmla="*/ 2147483647 h 60"/>
                <a:gd name="T60" fmla="*/ 2147483647 w 116"/>
                <a:gd name="T61" fmla="*/ 2147483647 h 60"/>
                <a:gd name="T62" fmla="*/ 2147483647 w 116"/>
                <a:gd name="T63" fmla="*/ 2147483647 h 60"/>
                <a:gd name="T64" fmla="*/ 2147483647 w 116"/>
                <a:gd name="T65" fmla="*/ 2147483647 h 60"/>
                <a:gd name="T66" fmla="*/ 2147483647 w 116"/>
                <a:gd name="T67" fmla="*/ 2147483647 h 60"/>
                <a:gd name="T68" fmla="*/ 2147483647 w 116"/>
                <a:gd name="T69" fmla="*/ 2147483647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"/>
                <a:gd name="T106" fmla="*/ 0 h 60"/>
                <a:gd name="T107" fmla="*/ 116 w 116"/>
                <a:gd name="T108" fmla="*/ 60 h 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" h="60">
                  <a:moveTo>
                    <a:pt x="114" y="3"/>
                  </a:moveTo>
                  <a:lnTo>
                    <a:pt x="14" y="1"/>
                  </a:lnTo>
                  <a:lnTo>
                    <a:pt x="1" y="0"/>
                  </a:lnTo>
                  <a:lnTo>
                    <a:pt x="0" y="9"/>
                  </a:lnTo>
                  <a:lnTo>
                    <a:pt x="41" y="11"/>
                  </a:lnTo>
                  <a:lnTo>
                    <a:pt x="40" y="44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5" y="48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50" y="48"/>
                  </a:lnTo>
                  <a:lnTo>
                    <a:pt x="50" y="49"/>
                  </a:lnTo>
                  <a:lnTo>
                    <a:pt x="51" y="50"/>
                  </a:lnTo>
                  <a:lnTo>
                    <a:pt x="51" y="51"/>
                  </a:lnTo>
                  <a:lnTo>
                    <a:pt x="55" y="51"/>
                  </a:lnTo>
                  <a:lnTo>
                    <a:pt x="57" y="52"/>
                  </a:lnTo>
                  <a:lnTo>
                    <a:pt x="58" y="52"/>
                  </a:lnTo>
                  <a:lnTo>
                    <a:pt x="59" y="51"/>
                  </a:lnTo>
                  <a:lnTo>
                    <a:pt x="59" y="53"/>
                  </a:lnTo>
                  <a:lnTo>
                    <a:pt x="61" y="53"/>
                  </a:lnTo>
                  <a:lnTo>
                    <a:pt x="62" y="52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7" y="55"/>
                  </a:lnTo>
                  <a:lnTo>
                    <a:pt x="68" y="55"/>
                  </a:lnTo>
                  <a:lnTo>
                    <a:pt x="68" y="57"/>
                  </a:lnTo>
                  <a:lnTo>
                    <a:pt x="70" y="57"/>
                  </a:lnTo>
                  <a:lnTo>
                    <a:pt x="71" y="56"/>
                  </a:lnTo>
                  <a:lnTo>
                    <a:pt x="72" y="55"/>
                  </a:lnTo>
                  <a:lnTo>
                    <a:pt x="75" y="58"/>
                  </a:lnTo>
                  <a:lnTo>
                    <a:pt x="76" y="58"/>
                  </a:lnTo>
                  <a:lnTo>
                    <a:pt x="77" y="57"/>
                  </a:lnTo>
                  <a:lnTo>
                    <a:pt x="78" y="57"/>
                  </a:lnTo>
                  <a:lnTo>
                    <a:pt x="79" y="57"/>
                  </a:lnTo>
                  <a:lnTo>
                    <a:pt x="78" y="59"/>
                  </a:lnTo>
                  <a:lnTo>
                    <a:pt x="79" y="60"/>
                  </a:lnTo>
                  <a:lnTo>
                    <a:pt x="80" y="59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3" y="57"/>
                  </a:lnTo>
                  <a:lnTo>
                    <a:pt x="84" y="58"/>
                  </a:lnTo>
                  <a:lnTo>
                    <a:pt x="85" y="58"/>
                  </a:lnTo>
                  <a:lnTo>
                    <a:pt x="85" y="57"/>
                  </a:lnTo>
                  <a:lnTo>
                    <a:pt x="87" y="57"/>
                  </a:lnTo>
                  <a:lnTo>
                    <a:pt x="87" y="58"/>
                  </a:lnTo>
                  <a:lnTo>
                    <a:pt x="88" y="58"/>
                  </a:lnTo>
                  <a:lnTo>
                    <a:pt x="90" y="60"/>
                  </a:lnTo>
                  <a:lnTo>
                    <a:pt x="92" y="58"/>
                  </a:lnTo>
                  <a:lnTo>
                    <a:pt x="93" y="58"/>
                  </a:lnTo>
                  <a:lnTo>
                    <a:pt x="96" y="57"/>
                  </a:lnTo>
                  <a:lnTo>
                    <a:pt x="99" y="56"/>
                  </a:lnTo>
                  <a:lnTo>
                    <a:pt x="100" y="56"/>
                  </a:lnTo>
                  <a:lnTo>
                    <a:pt x="101" y="56"/>
                  </a:lnTo>
                  <a:lnTo>
                    <a:pt x="104" y="57"/>
                  </a:lnTo>
                  <a:lnTo>
                    <a:pt x="106" y="56"/>
                  </a:lnTo>
                  <a:lnTo>
                    <a:pt x="107" y="56"/>
                  </a:lnTo>
                  <a:lnTo>
                    <a:pt x="113" y="59"/>
                  </a:lnTo>
                  <a:lnTo>
                    <a:pt x="114" y="60"/>
                  </a:lnTo>
                  <a:lnTo>
                    <a:pt x="115" y="60"/>
                  </a:lnTo>
                  <a:lnTo>
                    <a:pt x="116" y="60"/>
                  </a:lnTo>
                  <a:lnTo>
                    <a:pt x="116" y="31"/>
                  </a:lnTo>
                  <a:lnTo>
                    <a:pt x="114" y="12"/>
                  </a:lnTo>
                  <a:lnTo>
                    <a:pt x="114" y="3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6" name="Freeform 13"/>
            <p:cNvSpPr>
              <a:spLocks/>
            </p:cNvSpPr>
            <p:nvPr/>
          </p:nvSpPr>
          <p:spPr bwMode="auto">
            <a:xfrm>
              <a:off x="3296" y="1726"/>
              <a:ext cx="420" cy="263"/>
            </a:xfrm>
            <a:custGeom>
              <a:avLst/>
              <a:gdLst>
                <a:gd name="T0" fmla="*/ 2147483647 w 82"/>
                <a:gd name="T1" fmla="*/ 0 h 54"/>
                <a:gd name="T2" fmla="*/ 2147483647 w 82"/>
                <a:gd name="T3" fmla="*/ 2147483647 h 54"/>
                <a:gd name="T4" fmla="*/ 2147483647 w 82"/>
                <a:gd name="T5" fmla="*/ 2147483647 h 54"/>
                <a:gd name="T6" fmla="*/ 2147483647 w 82"/>
                <a:gd name="T7" fmla="*/ 2147483647 h 54"/>
                <a:gd name="T8" fmla="*/ 2147483647 w 82"/>
                <a:gd name="T9" fmla="*/ 2147483647 h 54"/>
                <a:gd name="T10" fmla="*/ 2147483647 w 82"/>
                <a:gd name="T11" fmla="*/ 2147483647 h 54"/>
                <a:gd name="T12" fmla="*/ 2147483647 w 82"/>
                <a:gd name="T13" fmla="*/ 2147483647 h 54"/>
                <a:gd name="T14" fmla="*/ 2147483647 w 82"/>
                <a:gd name="T15" fmla="*/ 2147483647 h 54"/>
                <a:gd name="T16" fmla="*/ 2147483647 w 82"/>
                <a:gd name="T17" fmla="*/ 2147483647 h 54"/>
                <a:gd name="T18" fmla="*/ 2147483647 w 82"/>
                <a:gd name="T19" fmla="*/ 2147483647 h 54"/>
                <a:gd name="T20" fmla="*/ 2147483647 w 82"/>
                <a:gd name="T21" fmla="*/ 2147483647 h 54"/>
                <a:gd name="T22" fmla="*/ 2147483647 w 82"/>
                <a:gd name="T23" fmla="*/ 2147483647 h 54"/>
                <a:gd name="T24" fmla="*/ 2147483647 w 82"/>
                <a:gd name="T25" fmla="*/ 2147483647 h 54"/>
                <a:gd name="T26" fmla="*/ 2147483647 w 82"/>
                <a:gd name="T27" fmla="*/ 2147483647 h 54"/>
                <a:gd name="T28" fmla="*/ 2147483647 w 82"/>
                <a:gd name="T29" fmla="*/ 2147483647 h 54"/>
                <a:gd name="T30" fmla="*/ 2147483647 w 82"/>
                <a:gd name="T31" fmla="*/ 2147483647 h 54"/>
                <a:gd name="T32" fmla="*/ 2147483647 w 82"/>
                <a:gd name="T33" fmla="*/ 2147483647 h 54"/>
                <a:gd name="T34" fmla="*/ 2147483647 w 82"/>
                <a:gd name="T35" fmla="*/ 2147483647 h 54"/>
                <a:gd name="T36" fmla="*/ 2147483647 w 82"/>
                <a:gd name="T37" fmla="*/ 2147483647 h 54"/>
                <a:gd name="T38" fmla="*/ 2147483647 w 82"/>
                <a:gd name="T39" fmla="*/ 2147483647 h 54"/>
                <a:gd name="T40" fmla="*/ 2147483647 w 82"/>
                <a:gd name="T41" fmla="*/ 2147483647 h 54"/>
                <a:gd name="T42" fmla="*/ 2147483647 w 82"/>
                <a:gd name="T43" fmla="*/ 2147483647 h 54"/>
                <a:gd name="T44" fmla="*/ 2147483647 w 82"/>
                <a:gd name="T45" fmla="*/ 2147483647 h 54"/>
                <a:gd name="T46" fmla="*/ 2147483647 w 82"/>
                <a:gd name="T47" fmla="*/ 2147483647 h 54"/>
                <a:gd name="T48" fmla="*/ 2147483647 w 82"/>
                <a:gd name="T49" fmla="*/ 2147483647 h 54"/>
                <a:gd name="T50" fmla="*/ 2147483647 w 82"/>
                <a:gd name="T51" fmla="*/ 2147483647 h 54"/>
                <a:gd name="T52" fmla="*/ 2147483647 w 82"/>
                <a:gd name="T53" fmla="*/ 2147483647 h 54"/>
                <a:gd name="T54" fmla="*/ 2147483647 w 82"/>
                <a:gd name="T55" fmla="*/ 2147483647 h 54"/>
                <a:gd name="T56" fmla="*/ 2147483647 w 82"/>
                <a:gd name="T57" fmla="*/ 2147483647 h 54"/>
                <a:gd name="T58" fmla="*/ 2147483647 w 82"/>
                <a:gd name="T59" fmla="*/ 2147483647 h 54"/>
                <a:gd name="T60" fmla="*/ 2147483647 w 82"/>
                <a:gd name="T61" fmla="*/ 2147483647 h 54"/>
                <a:gd name="T62" fmla="*/ 2147483647 w 82"/>
                <a:gd name="T63" fmla="*/ 2147483647 h 54"/>
                <a:gd name="T64" fmla="*/ 2147483647 w 82"/>
                <a:gd name="T65" fmla="*/ 2147483647 h 54"/>
                <a:gd name="T66" fmla="*/ 2147483647 w 82"/>
                <a:gd name="T67" fmla="*/ 2147483647 h 54"/>
                <a:gd name="T68" fmla="*/ 2147483647 w 82"/>
                <a:gd name="T69" fmla="*/ 2147483647 h 54"/>
                <a:gd name="T70" fmla="*/ 2147483647 w 82"/>
                <a:gd name="T71" fmla="*/ 2147483647 h 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"/>
                <a:gd name="T109" fmla="*/ 0 h 54"/>
                <a:gd name="T110" fmla="*/ 82 w 82"/>
                <a:gd name="T111" fmla="*/ 54 h 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" h="54">
                  <a:moveTo>
                    <a:pt x="2" y="2"/>
                  </a:moveTo>
                  <a:lnTo>
                    <a:pt x="66" y="0"/>
                  </a:lnTo>
                  <a:lnTo>
                    <a:pt x="67" y="2"/>
                  </a:lnTo>
                  <a:lnTo>
                    <a:pt x="68" y="4"/>
                  </a:lnTo>
                  <a:lnTo>
                    <a:pt x="68" y="5"/>
                  </a:lnTo>
                  <a:lnTo>
                    <a:pt x="67" y="6"/>
                  </a:lnTo>
                  <a:lnTo>
                    <a:pt x="68" y="8"/>
                  </a:lnTo>
                  <a:lnTo>
                    <a:pt x="69" y="13"/>
                  </a:lnTo>
                  <a:lnTo>
                    <a:pt x="73" y="14"/>
                  </a:lnTo>
                  <a:lnTo>
                    <a:pt x="74" y="16"/>
                  </a:lnTo>
                  <a:lnTo>
                    <a:pt x="75" y="17"/>
                  </a:lnTo>
                  <a:lnTo>
                    <a:pt x="75" y="18"/>
                  </a:lnTo>
                  <a:lnTo>
                    <a:pt x="78" y="20"/>
                  </a:lnTo>
                  <a:lnTo>
                    <a:pt x="78" y="21"/>
                  </a:lnTo>
                  <a:lnTo>
                    <a:pt x="81" y="23"/>
                  </a:lnTo>
                  <a:lnTo>
                    <a:pt x="82" y="26"/>
                  </a:lnTo>
                  <a:lnTo>
                    <a:pt x="81" y="27"/>
                  </a:lnTo>
                  <a:lnTo>
                    <a:pt x="80" y="29"/>
                  </a:lnTo>
                  <a:lnTo>
                    <a:pt x="80" y="30"/>
                  </a:lnTo>
                  <a:lnTo>
                    <a:pt x="80" y="31"/>
                  </a:lnTo>
                  <a:lnTo>
                    <a:pt x="77" y="34"/>
                  </a:lnTo>
                  <a:lnTo>
                    <a:pt x="75" y="34"/>
                  </a:lnTo>
                  <a:lnTo>
                    <a:pt x="75" y="35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70" y="38"/>
                  </a:lnTo>
                  <a:lnTo>
                    <a:pt x="70" y="39"/>
                  </a:lnTo>
                  <a:lnTo>
                    <a:pt x="72" y="41"/>
                  </a:lnTo>
                  <a:lnTo>
                    <a:pt x="72" y="42"/>
                  </a:lnTo>
                  <a:lnTo>
                    <a:pt x="72" y="44"/>
                  </a:lnTo>
                  <a:lnTo>
                    <a:pt x="70" y="49"/>
                  </a:lnTo>
                  <a:lnTo>
                    <a:pt x="68" y="50"/>
                  </a:lnTo>
                  <a:lnTo>
                    <a:pt x="67" y="51"/>
                  </a:lnTo>
                  <a:lnTo>
                    <a:pt x="67" y="53"/>
                  </a:lnTo>
                  <a:lnTo>
                    <a:pt x="66" y="54"/>
                  </a:lnTo>
                  <a:lnTo>
                    <a:pt x="63" y="50"/>
                  </a:lnTo>
                  <a:lnTo>
                    <a:pt x="11" y="52"/>
                  </a:lnTo>
                  <a:lnTo>
                    <a:pt x="11" y="51"/>
                  </a:lnTo>
                  <a:lnTo>
                    <a:pt x="10" y="49"/>
                  </a:lnTo>
                  <a:lnTo>
                    <a:pt x="11" y="48"/>
                  </a:lnTo>
                  <a:lnTo>
                    <a:pt x="10" y="46"/>
                  </a:lnTo>
                  <a:lnTo>
                    <a:pt x="9" y="45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9" y="37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4" y="28"/>
                  </a:lnTo>
                  <a:lnTo>
                    <a:pt x="3" y="26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6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7" name="Freeform 14"/>
            <p:cNvSpPr>
              <a:spLocks/>
            </p:cNvSpPr>
            <p:nvPr/>
          </p:nvSpPr>
          <p:spPr bwMode="auto">
            <a:xfrm>
              <a:off x="3353" y="1970"/>
              <a:ext cx="460" cy="380"/>
            </a:xfrm>
            <a:custGeom>
              <a:avLst/>
              <a:gdLst>
                <a:gd name="T0" fmla="*/ 2147483647 w 90"/>
                <a:gd name="T1" fmla="*/ 2147483647 h 78"/>
                <a:gd name="T2" fmla="*/ 2147483647 w 90"/>
                <a:gd name="T3" fmla="*/ 2147483647 h 78"/>
                <a:gd name="T4" fmla="*/ 2147483647 w 90"/>
                <a:gd name="T5" fmla="*/ 2147483647 h 78"/>
                <a:gd name="T6" fmla="*/ 2147483647 w 90"/>
                <a:gd name="T7" fmla="*/ 2147483647 h 78"/>
                <a:gd name="T8" fmla="*/ 2147483647 w 90"/>
                <a:gd name="T9" fmla="*/ 2147483647 h 78"/>
                <a:gd name="T10" fmla="*/ 2147483647 w 90"/>
                <a:gd name="T11" fmla="*/ 2147483647 h 78"/>
                <a:gd name="T12" fmla="*/ 2147483647 w 90"/>
                <a:gd name="T13" fmla="*/ 2147483647 h 78"/>
                <a:gd name="T14" fmla="*/ 2147483647 w 90"/>
                <a:gd name="T15" fmla="*/ 2147483647 h 78"/>
                <a:gd name="T16" fmla="*/ 2147483647 w 90"/>
                <a:gd name="T17" fmla="*/ 2147483647 h 78"/>
                <a:gd name="T18" fmla="*/ 2147483647 w 90"/>
                <a:gd name="T19" fmla="*/ 2147483647 h 78"/>
                <a:gd name="T20" fmla="*/ 2147483647 w 90"/>
                <a:gd name="T21" fmla="*/ 2147483647 h 78"/>
                <a:gd name="T22" fmla="*/ 2147483647 w 90"/>
                <a:gd name="T23" fmla="*/ 2147483647 h 78"/>
                <a:gd name="T24" fmla="*/ 2147483647 w 90"/>
                <a:gd name="T25" fmla="*/ 2147483647 h 78"/>
                <a:gd name="T26" fmla="*/ 2147483647 w 90"/>
                <a:gd name="T27" fmla="*/ 2147483647 h 78"/>
                <a:gd name="T28" fmla="*/ 2147483647 w 90"/>
                <a:gd name="T29" fmla="*/ 2147483647 h 78"/>
                <a:gd name="T30" fmla="*/ 2147483647 w 90"/>
                <a:gd name="T31" fmla="*/ 2147483647 h 78"/>
                <a:gd name="T32" fmla="*/ 2147483647 w 90"/>
                <a:gd name="T33" fmla="*/ 2147483647 h 78"/>
                <a:gd name="T34" fmla="*/ 2147483647 w 90"/>
                <a:gd name="T35" fmla="*/ 2147483647 h 78"/>
                <a:gd name="T36" fmla="*/ 2147483647 w 90"/>
                <a:gd name="T37" fmla="*/ 2147483647 h 78"/>
                <a:gd name="T38" fmla="*/ 2147483647 w 90"/>
                <a:gd name="T39" fmla="*/ 2147483647 h 78"/>
                <a:gd name="T40" fmla="*/ 2147483647 w 90"/>
                <a:gd name="T41" fmla="*/ 2147483647 h 78"/>
                <a:gd name="T42" fmla="*/ 2147483647 w 90"/>
                <a:gd name="T43" fmla="*/ 2147483647 h 78"/>
                <a:gd name="T44" fmla="*/ 2147483647 w 90"/>
                <a:gd name="T45" fmla="*/ 2147483647 h 78"/>
                <a:gd name="T46" fmla="*/ 2147483647 w 90"/>
                <a:gd name="T47" fmla="*/ 2147483647 h 78"/>
                <a:gd name="T48" fmla="*/ 2147483647 w 90"/>
                <a:gd name="T49" fmla="*/ 2147483647 h 78"/>
                <a:gd name="T50" fmla="*/ 2147483647 w 90"/>
                <a:gd name="T51" fmla="*/ 2147483647 h 78"/>
                <a:gd name="T52" fmla="*/ 2147483647 w 90"/>
                <a:gd name="T53" fmla="*/ 2147483647 h 78"/>
                <a:gd name="T54" fmla="*/ 2147483647 w 90"/>
                <a:gd name="T55" fmla="*/ 2147483647 h 78"/>
                <a:gd name="T56" fmla="*/ 0 w 90"/>
                <a:gd name="T57" fmla="*/ 2147483647 h 78"/>
                <a:gd name="T58" fmla="*/ 2147483647 w 90"/>
                <a:gd name="T59" fmla="*/ 2147483647 h 78"/>
                <a:gd name="T60" fmla="*/ 2147483647 w 90"/>
                <a:gd name="T61" fmla="*/ 2147483647 h 78"/>
                <a:gd name="T62" fmla="*/ 2147483647 w 90"/>
                <a:gd name="T63" fmla="*/ 2147483647 h 78"/>
                <a:gd name="T64" fmla="*/ 2147483647 w 90"/>
                <a:gd name="T65" fmla="*/ 2147483647 h 78"/>
                <a:gd name="T66" fmla="*/ 2147483647 w 90"/>
                <a:gd name="T67" fmla="*/ 2147483647 h 78"/>
                <a:gd name="T68" fmla="*/ 2147483647 w 90"/>
                <a:gd name="T69" fmla="*/ 2147483647 h 78"/>
                <a:gd name="T70" fmla="*/ 2147483647 w 90"/>
                <a:gd name="T71" fmla="*/ 2147483647 h 78"/>
                <a:gd name="T72" fmla="*/ 2147483647 w 90"/>
                <a:gd name="T73" fmla="*/ 2147483647 h 78"/>
                <a:gd name="T74" fmla="*/ 2147483647 w 90"/>
                <a:gd name="T75" fmla="*/ 2147483647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0"/>
                <a:gd name="T115" fmla="*/ 0 h 78"/>
                <a:gd name="T116" fmla="*/ 90 w 90"/>
                <a:gd name="T117" fmla="*/ 78 h 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0" h="78">
                  <a:moveTo>
                    <a:pt x="16" y="72"/>
                  </a:moveTo>
                  <a:lnTo>
                    <a:pt x="76" y="69"/>
                  </a:lnTo>
                  <a:lnTo>
                    <a:pt x="76" y="70"/>
                  </a:lnTo>
                  <a:lnTo>
                    <a:pt x="77" y="71"/>
                  </a:lnTo>
                  <a:lnTo>
                    <a:pt x="78" y="72"/>
                  </a:lnTo>
                  <a:lnTo>
                    <a:pt x="77" y="74"/>
                  </a:lnTo>
                  <a:lnTo>
                    <a:pt x="76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83" y="78"/>
                  </a:lnTo>
                  <a:lnTo>
                    <a:pt x="84" y="75"/>
                  </a:lnTo>
                  <a:lnTo>
                    <a:pt x="83" y="74"/>
                  </a:lnTo>
                  <a:lnTo>
                    <a:pt x="84" y="71"/>
                  </a:lnTo>
                  <a:lnTo>
                    <a:pt x="85" y="69"/>
                  </a:lnTo>
                  <a:lnTo>
                    <a:pt x="86" y="67"/>
                  </a:lnTo>
                  <a:lnTo>
                    <a:pt x="88" y="67"/>
                  </a:lnTo>
                  <a:lnTo>
                    <a:pt x="89" y="67"/>
                  </a:lnTo>
                  <a:lnTo>
                    <a:pt x="90" y="62"/>
                  </a:lnTo>
                  <a:lnTo>
                    <a:pt x="90" y="61"/>
                  </a:lnTo>
                  <a:lnTo>
                    <a:pt x="89" y="60"/>
                  </a:lnTo>
                  <a:lnTo>
                    <a:pt x="88" y="59"/>
                  </a:lnTo>
                  <a:lnTo>
                    <a:pt x="87" y="59"/>
                  </a:lnTo>
                  <a:lnTo>
                    <a:pt x="87" y="60"/>
                  </a:lnTo>
                  <a:lnTo>
                    <a:pt x="84" y="56"/>
                  </a:lnTo>
                  <a:lnTo>
                    <a:pt x="84" y="55"/>
                  </a:lnTo>
                  <a:lnTo>
                    <a:pt x="85" y="54"/>
                  </a:lnTo>
                  <a:lnTo>
                    <a:pt x="85" y="53"/>
                  </a:lnTo>
                  <a:lnTo>
                    <a:pt x="84" y="52"/>
                  </a:lnTo>
                  <a:lnTo>
                    <a:pt x="83" y="49"/>
                  </a:lnTo>
                  <a:lnTo>
                    <a:pt x="79" y="46"/>
                  </a:lnTo>
                  <a:lnTo>
                    <a:pt x="78" y="45"/>
                  </a:lnTo>
                  <a:lnTo>
                    <a:pt x="74" y="43"/>
                  </a:lnTo>
                  <a:lnTo>
                    <a:pt x="72" y="40"/>
                  </a:lnTo>
                  <a:lnTo>
                    <a:pt x="71" y="38"/>
                  </a:lnTo>
                  <a:lnTo>
                    <a:pt x="71" y="37"/>
                  </a:lnTo>
                  <a:lnTo>
                    <a:pt x="74" y="34"/>
                  </a:lnTo>
                  <a:lnTo>
                    <a:pt x="73" y="32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0" y="27"/>
                  </a:lnTo>
                  <a:lnTo>
                    <a:pt x="69" y="28"/>
                  </a:lnTo>
                  <a:lnTo>
                    <a:pt x="68" y="29"/>
                  </a:lnTo>
                  <a:lnTo>
                    <a:pt x="67" y="29"/>
                  </a:lnTo>
                  <a:lnTo>
                    <a:pt x="65" y="22"/>
                  </a:lnTo>
                  <a:lnTo>
                    <a:pt x="64" y="21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6" y="13"/>
                  </a:lnTo>
                  <a:lnTo>
                    <a:pt x="55" y="10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2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5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63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8" name="Freeform 15"/>
            <p:cNvSpPr>
              <a:spLocks/>
            </p:cNvSpPr>
            <p:nvPr/>
          </p:nvSpPr>
          <p:spPr bwMode="auto">
            <a:xfrm>
              <a:off x="3526" y="1438"/>
              <a:ext cx="364" cy="371"/>
            </a:xfrm>
            <a:custGeom>
              <a:avLst/>
              <a:gdLst>
                <a:gd name="T0" fmla="*/ 2147483647 w 71"/>
                <a:gd name="T1" fmla="*/ 2147483647 h 76"/>
                <a:gd name="T2" fmla="*/ 2147483647 w 71"/>
                <a:gd name="T3" fmla="*/ 2147483647 h 76"/>
                <a:gd name="T4" fmla="*/ 2147483647 w 71"/>
                <a:gd name="T5" fmla="*/ 2147483647 h 76"/>
                <a:gd name="T6" fmla="*/ 2147483647 w 71"/>
                <a:gd name="T7" fmla="*/ 2147483647 h 76"/>
                <a:gd name="T8" fmla="*/ 2147483647 w 71"/>
                <a:gd name="T9" fmla="*/ 2147483647 h 76"/>
                <a:gd name="T10" fmla="*/ 2147483647 w 71"/>
                <a:gd name="T11" fmla="*/ 2147483647 h 76"/>
                <a:gd name="T12" fmla="*/ 2147483647 w 71"/>
                <a:gd name="T13" fmla="*/ 2147483647 h 76"/>
                <a:gd name="T14" fmla="*/ 2147483647 w 71"/>
                <a:gd name="T15" fmla="*/ 2147483647 h 76"/>
                <a:gd name="T16" fmla="*/ 2147483647 w 71"/>
                <a:gd name="T17" fmla="*/ 2147483647 h 76"/>
                <a:gd name="T18" fmla="*/ 2147483647 w 71"/>
                <a:gd name="T19" fmla="*/ 2147483647 h 76"/>
                <a:gd name="T20" fmla="*/ 2147483647 w 71"/>
                <a:gd name="T21" fmla="*/ 2147483647 h 76"/>
                <a:gd name="T22" fmla="*/ 2147483647 w 71"/>
                <a:gd name="T23" fmla="*/ 2147483647 h 76"/>
                <a:gd name="T24" fmla="*/ 2147483647 w 71"/>
                <a:gd name="T25" fmla="*/ 2147483647 h 76"/>
                <a:gd name="T26" fmla="*/ 2147483647 w 71"/>
                <a:gd name="T27" fmla="*/ 2147483647 h 76"/>
                <a:gd name="T28" fmla="*/ 0 w 71"/>
                <a:gd name="T29" fmla="*/ 2147483647 h 76"/>
                <a:gd name="T30" fmla="*/ 2147483647 w 71"/>
                <a:gd name="T31" fmla="*/ 2147483647 h 76"/>
                <a:gd name="T32" fmla="*/ 2147483647 w 71"/>
                <a:gd name="T33" fmla="*/ 2147483647 h 76"/>
                <a:gd name="T34" fmla="*/ 2147483647 w 71"/>
                <a:gd name="T35" fmla="*/ 2147483647 h 76"/>
                <a:gd name="T36" fmla="*/ 2147483647 w 71"/>
                <a:gd name="T37" fmla="*/ 2147483647 h 76"/>
                <a:gd name="T38" fmla="*/ 2147483647 w 71"/>
                <a:gd name="T39" fmla="*/ 2147483647 h 76"/>
                <a:gd name="T40" fmla="*/ 2147483647 w 71"/>
                <a:gd name="T41" fmla="*/ 2147483647 h 76"/>
                <a:gd name="T42" fmla="*/ 2147483647 w 71"/>
                <a:gd name="T43" fmla="*/ 2147483647 h 76"/>
                <a:gd name="T44" fmla="*/ 2147483647 w 71"/>
                <a:gd name="T45" fmla="*/ 2147483647 h 76"/>
                <a:gd name="T46" fmla="*/ 2147483647 w 71"/>
                <a:gd name="T47" fmla="*/ 2147483647 h 76"/>
                <a:gd name="T48" fmla="*/ 2147483647 w 71"/>
                <a:gd name="T49" fmla="*/ 2147483647 h 76"/>
                <a:gd name="T50" fmla="*/ 2147483647 w 71"/>
                <a:gd name="T51" fmla="*/ 2147483647 h 76"/>
                <a:gd name="T52" fmla="*/ 2147483647 w 71"/>
                <a:gd name="T53" fmla="*/ 2147483647 h 76"/>
                <a:gd name="T54" fmla="*/ 2147483647 w 71"/>
                <a:gd name="T55" fmla="*/ 2147483647 h 76"/>
                <a:gd name="T56" fmla="*/ 2147483647 w 71"/>
                <a:gd name="T57" fmla="*/ 2147483647 h 76"/>
                <a:gd name="T58" fmla="*/ 2147483647 w 71"/>
                <a:gd name="T59" fmla="*/ 2147483647 h 76"/>
                <a:gd name="T60" fmla="*/ 2147483647 w 71"/>
                <a:gd name="T61" fmla="*/ 2147483647 h 76"/>
                <a:gd name="T62" fmla="*/ 2147483647 w 71"/>
                <a:gd name="T63" fmla="*/ 2147483647 h 76"/>
                <a:gd name="T64" fmla="*/ 2147483647 w 71"/>
                <a:gd name="T65" fmla="*/ 2147483647 h 76"/>
                <a:gd name="T66" fmla="*/ 2147483647 w 71"/>
                <a:gd name="T67" fmla="*/ 2147483647 h 76"/>
                <a:gd name="T68" fmla="*/ 2147483647 w 71"/>
                <a:gd name="T69" fmla="*/ 2147483647 h 76"/>
                <a:gd name="T70" fmla="*/ 2147483647 w 71"/>
                <a:gd name="T71" fmla="*/ 2147483647 h 76"/>
                <a:gd name="T72" fmla="*/ 2147483647 w 71"/>
                <a:gd name="T73" fmla="*/ 2147483647 h 76"/>
                <a:gd name="T74" fmla="*/ 2147483647 w 71"/>
                <a:gd name="T75" fmla="*/ 2147483647 h 76"/>
                <a:gd name="T76" fmla="*/ 2147483647 w 71"/>
                <a:gd name="T77" fmla="*/ 2147483647 h 76"/>
                <a:gd name="T78" fmla="*/ 2147483647 w 71"/>
                <a:gd name="T79" fmla="*/ 2147483647 h 76"/>
                <a:gd name="T80" fmla="*/ 2147483647 w 71"/>
                <a:gd name="T81" fmla="*/ 2147483647 h 76"/>
                <a:gd name="T82" fmla="*/ 2147483647 w 71"/>
                <a:gd name="T83" fmla="*/ 2147483647 h 76"/>
                <a:gd name="T84" fmla="*/ 2147483647 w 71"/>
                <a:gd name="T85" fmla="*/ 2147483647 h 76"/>
                <a:gd name="T86" fmla="*/ 2147483647 w 71"/>
                <a:gd name="T87" fmla="*/ 2147483647 h 76"/>
                <a:gd name="T88" fmla="*/ 2147483647 w 71"/>
                <a:gd name="T89" fmla="*/ 2147483647 h 76"/>
                <a:gd name="T90" fmla="*/ 2147483647 w 71"/>
                <a:gd name="T91" fmla="*/ 2147483647 h 76"/>
                <a:gd name="T92" fmla="*/ 2147483647 w 71"/>
                <a:gd name="T93" fmla="*/ 2147483647 h 76"/>
                <a:gd name="T94" fmla="*/ 2147483647 w 71"/>
                <a:gd name="T95" fmla="*/ 2147483647 h 76"/>
                <a:gd name="T96" fmla="*/ 2147483647 w 71"/>
                <a:gd name="T97" fmla="*/ 2147483647 h 76"/>
                <a:gd name="T98" fmla="*/ 2147483647 w 71"/>
                <a:gd name="T99" fmla="*/ 2147483647 h 76"/>
                <a:gd name="T100" fmla="*/ 2147483647 w 71"/>
                <a:gd name="T101" fmla="*/ 2147483647 h 76"/>
                <a:gd name="T102" fmla="*/ 2147483647 w 71"/>
                <a:gd name="T103" fmla="*/ 2147483647 h 76"/>
                <a:gd name="T104" fmla="*/ 2147483647 w 71"/>
                <a:gd name="T105" fmla="*/ 2147483647 h 76"/>
                <a:gd name="T106" fmla="*/ 2147483647 w 71"/>
                <a:gd name="T107" fmla="*/ 2147483647 h 76"/>
                <a:gd name="T108" fmla="*/ 2147483647 w 71"/>
                <a:gd name="T109" fmla="*/ 2147483647 h 76"/>
                <a:gd name="T110" fmla="*/ 2147483647 w 71"/>
                <a:gd name="T111" fmla="*/ 2147483647 h 76"/>
                <a:gd name="T112" fmla="*/ 2147483647 w 71"/>
                <a:gd name="T113" fmla="*/ 2147483647 h 76"/>
                <a:gd name="T114" fmla="*/ 2147483647 w 71"/>
                <a:gd name="T115" fmla="*/ 2147483647 h 76"/>
                <a:gd name="T116" fmla="*/ 2147483647 w 71"/>
                <a:gd name="T117" fmla="*/ 2147483647 h 76"/>
                <a:gd name="T118" fmla="*/ 2147483647 w 71"/>
                <a:gd name="T119" fmla="*/ 2147483647 h 76"/>
                <a:gd name="T120" fmla="*/ 2147483647 w 71"/>
                <a:gd name="T121" fmla="*/ 2147483647 h 76"/>
                <a:gd name="T122" fmla="*/ 2147483647 w 71"/>
                <a:gd name="T123" fmla="*/ 2147483647 h 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76"/>
                <a:gd name="T188" fmla="*/ 71 w 71"/>
                <a:gd name="T189" fmla="*/ 76 h 7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76">
                  <a:moveTo>
                    <a:pt x="30" y="76"/>
                  </a:moveTo>
                  <a:lnTo>
                    <a:pt x="29" y="75"/>
                  </a:lnTo>
                  <a:lnTo>
                    <a:pt x="28" y="73"/>
                  </a:lnTo>
                  <a:lnTo>
                    <a:pt x="24" y="72"/>
                  </a:lnTo>
                  <a:lnTo>
                    <a:pt x="23" y="67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3" y="63"/>
                  </a:lnTo>
                  <a:lnTo>
                    <a:pt x="22" y="61"/>
                  </a:lnTo>
                  <a:lnTo>
                    <a:pt x="21" y="59"/>
                  </a:lnTo>
                  <a:lnTo>
                    <a:pt x="21" y="56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17" y="50"/>
                  </a:lnTo>
                  <a:lnTo>
                    <a:pt x="13" y="48"/>
                  </a:lnTo>
                  <a:lnTo>
                    <a:pt x="12" y="45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7" y="42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2" y="40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2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9" y="7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4" y="15"/>
                  </a:lnTo>
                  <a:lnTo>
                    <a:pt x="56" y="16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6" y="18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1" y="21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3" y="25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8"/>
                  </a:lnTo>
                  <a:lnTo>
                    <a:pt x="64" y="30"/>
                  </a:lnTo>
                  <a:lnTo>
                    <a:pt x="61" y="33"/>
                  </a:lnTo>
                  <a:lnTo>
                    <a:pt x="60" y="36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61" y="38"/>
                  </a:lnTo>
                  <a:lnTo>
                    <a:pt x="63" y="35"/>
                  </a:lnTo>
                  <a:lnTo>
                    <a:pt x="65" y="33"/>
                  </a:lnTo>
                  <a:lnTo>
                    <a:pt x="66" y="33"/>
                  </a:lnTo>
                  <a:lnTo>
                    <a:pt x="67" y="32"/>
                  </a:lnTo>
                  <a:lnTo>
                    <a:pt x="68" y="31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9" y="27"/>
                  </a:lnTo>
                  <a:lnTo>
                    <a:pt x="69" y="26"/>
                  </a:lnTo>
                  <a:lnTo>
                    <a:pt x="70" y="25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1" y="28"/>
                  </a:lnTo>
                  <a:lnTo>
                    <a:pt x="69" y="33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8" y="36"/>
                  </a:lnTo>
                  <a:lnTo>
                    <a:pt x="66" y="40"/>
                  </a:lnTo>
                  <a:lnTo>
                    <a:pt x="66" y="43"/>
                  </a:lnTo>
                  <a:lnTo>
                    <a:pt x="66" y="45"/>
                  </a:lnTo>
                  <a:lnTo>
                    <a:pt x="64" y="46"/>
                  </a:lnTo>
                  <a:lnTo>
                    <a:pt x="64" y="47"/>
                  </a:lnTo>
                  <a:lnTo>
                    <a:pt x="64" y="50"/>
                  </a:lnTo>
                  <a:lnTo>
                    <a:pt x="65" y="54"/>
                  </a:lnTo>
                  <a:lnTo>
                    <a:pt x="64" y="55"/>
                  </a:lnTo>
                  <a:lnTo>
                    <a:pt x="63" y="59"/>
                  </a:lnTo>
                  <a:lnTo>
                    <a:pt x="63" y="65"/>
                  </a:lnTo>
                  <a:lnTo>
                    <a:pt x="65" y="70"/>
                  </a:lnTo>
                  <a:lnTo>
                    <a:pt x="65" y="71"/>
                  </a:lnTo>
                  <a:lnTo>
                    <a:pt x="65" y="72"/>
                  </a:lnTo>
                  <a:lnTo>
                    <a:pt x="65" y="74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9" name="Freeform 16"/>
            <p:cNvSpPr>
              <a:spLocks/>
            </p:cNvSpPr>
            <p:nvPr/>
          </p:nvSpPr>
          <p:spPr bwMode="auto">
            <a:xfrm>
              <a:off x="3787" y="2057"/>
              <a:ext cx="509" cy="249"/>
            </a:xfrm>
            <a:custGeom>
              <a:avLst/>
              <a:gdLst>
                <a:gd name="T0" fmla="*/ 2147483647 w 99"/>
                <a:gd name="T1" fmla="*/ 2147483647 h 51"/>
                <a:gd name="T2" fmla="*/ 2147483647 w 99"/>
                <a:gd name="T3" fmla="*/ 2147483647 h 51"/>
                <a:gd name="T4" fmla="*/ 2147483647 w 99"/>
                <a:gd name="T5" fmla="*/ 2147483647 h 51"/>
                <a:gd name="T6" fmla="*/ 2147483647 w 99"/>
                <a:gd name="T7" fmla="*/ 2147483647 h 51"/>
                <a:gd name="T8" fmla="*/ 2147483647 w 99"/>
                <a:gd name="T9" fmla="*/ 2147483647 h 51"/>
                <a:gd name="T10" fmla="*/ 2147483647 w 99"/>
                <a:gd name="T11" fmla="*/ 2147483647 h 51"/>
                <a:gd name="T12" fmla="*/ 2147483647 w 99"/>
                <a:gd name="T13" fmla="*/ 2147483647 h 51"/>
                <a:gd name="T14" fmla="*/ 2147483647 w 99"/>
                <a:gd name="T15" fmla="*/ 2147483647 h 51"/>
                <a:gd name="T16" fmla="*/ 2147483647 w 99"/>
                <a:gd name="T17" fmla="*/ 2147483647 h 51"/>
                <a:gd name="T18" fmla="*/ 2147483647 w 99"/>
                <a:gd name="T19" fmla="*/ 2147483647 h 51"/>
                <a:gd name="T20" fmla="*/ 2147483647 w 99"/>
                <a:gd name="T21" fmla="*/ 2147483647 h 51"/>
                <a:gd name="T22" fmla="*/ 2147483647 w 99"/>
                <a:gd name="T23" fmla="*/ 2147483647 h 51"/>
                <a:gd name="T24" fmla="*/ 2147483647 w 99"/>
                <a:gd name="T25" fmla="*/ 2147483647 h 51"/>
                <a:gd name="T26" fmla="*/ 2147483647 w 99"/>
                <a:gd name="T27" fmla="*/ 2147483647 h 51"/>
                <a:gd name="T28" fmla="*/ 2147483647 w 99"/>
                <a:gd name="T29" fmla="*/ 2147483647 h 51"/>
                <a:gd name="T30" fmla="*/ 2147483647 w 99"/>
                <a:gd name="T31" fmla="*/ 2147483647 h 51"/>
                <a:gd name="T32" fmla="*/ 2147483647 w 99"/>
                <a:gd name="T33" fmla="*/ 2147483647 h 51"/>
                <a:gd name="T34" fmla="*/ 2147483647 w 99"/>
                <a:gd name="T35" fmla="*/ 2147483647 h 51"/>
                <a:gd name="T36" fmla="*/ 2147483647 w 99"/>
                <a:gd name="T37" fmla="*/ 2147483647 h 51"/>
                <a:gd name="T38" fmla="*/ 2147483647 w 99"/>
                <a:gd name="T39" fmla="*/ 2147483647 h 51"/>
                <a:gd name="T40" fmla="*/ 2147483647 w 99"/>
                <a:gd name="T41" fmla="*/ 2147483647 h 51"/>
                <a:gd name="T42" fmla="*/ 2147483647 w 99"/>
                <a:gd name="T43" fmla="*/ 2147483647 h 51"/>
                <a:gd name="T44" fmla="*/ 2147483647 w 99"/>
                <a:gd name="T45" fmla="*/ 2147483647 h 51"/>
                <a:gd name="T46" fmla="*/ 2147483647 w 99"/>
                <a:gd name="T47" fmla="*/ 2147483647 h 51"/>
                <a:gd name="T48" fmla="*/ 2147483647 w 99"/>
                <a:gd name="T49" fmla="*/ 0 h 51"/>
                <a:gd name="T50" fmla="*/ 2147483647 w 99"/>
                <a:gd name="T51" fmla="*/ 2147483647 h 51"/>
                <a:gd name="T52" fmla="*/ 2147483647 w 99"/>
                <a:gd name="T53" fmla="*/ 0 h 51"/>
                <a:gd name="T54" fmla="*/ 2147483647 w 99"/>
                <a:gd name="T55" fmla="*/ 2147483647 h 51"/>
                <a:gd name="T56" fmla="*/ 2147483647 w 99"/>
                <a:gd name="T57" fmla="*/ 2147483647 h 51"/>
                <a:gd name="T58" fmla="*/ 2147483647 w 99"/>
                <a:gd name="T59" fmla="*/ 2147483647 h 51"/>
                <a:gd name="T60" fmla="*/ 2147483647 w 99"/>
                <a:gd name="T61" fmla="*/ 2147483647 h 51"/>
                <a:gd name="T62" fmla="*/ 2147483647 w 99"/>
                <a:gd name="T63" fmla="*/ 2147483647 h 51"/>
                <a:gd name="T64" fmla="*/ 2147483647 w 99"/>
                <a:gd name="T65" fmla="*/ 2147483647 h 51"/>
                <a:gd name="T66" fmla="*/ 2147483647 w 99"/>
                <a:gd name="T67" fmla="*/ 2147483647 h 51"/>
                <a:gd name="T68" fmla="*/ 2147483647 w 99"/>
                <a:gd name="T69" fmla="*/ 2147483647 h 51"/>
                <a:gd name="T70" fmla="*/ 2147483647 w 99"/>
                <a:gd name="T71" fmla="*/ 2147483647 h 51"/>
                <a:gd name="T72" fmla="*/ 2147483647 w 99"/>
                <a:gd name="T73" fmla="*/ 2147483647 h 51"/>
                <a:gd name="T74" fmla="*/ 2147483647 w 99"/>
                <a:gd name="T75" fmla="*/ 2147483647 h 51"/>
                <a:gd name="T76" fmla="*/ 2147483647 w 99"/>
                <a:gd name="T77" fmla="*/ 2147483647 h 51"/>
                <a:gd name="T78" fmla="*/ 2147483647 w 99"/>
                <a:gd name="T79" fmla="*/ 2147483647 h 51"/>
                <a:gd name="T80" fmla="*/ 2147483647 w 99"/>
                <a:gd name="T81" fmla="*/ 2147483647 h 51"/>
                <a:gd name="T82" fmla="*/ 2147483647 w 99"/>
                <a:gd name="T83" fmla="*/ 2147483647 h 51"/>
                <a:gd name="T84" fmla="*/ 2147483647 w 99"/>
                <a:gd name="T85" fmla="*/ 2147483647 h 51"/>
                <a:gd name="T86" fmla="*/ 2147483647 w 99"/>
                <a:gd name="T87" fmla="*/ 2147483647 h 51"/>
                <a:gd name="T88" fmla="*/ 2147483647 w 99"/>
                <a:gd name="T89" fmla="*/ 2147483647 h 51"/>
                <a:gd name="T90" fmla="*/ 2147483647 w 99"/>
                <a:gd name="T91" fmla="*/ 2147483647 h 51"/>
                <a:gd name="T92" fmla="*/ 2147483647 w 99"/>
                <a:gd name="T93" fmla="*/ 2147483647 h 51"/>
                <a:gd name="T94" fmla="*/ 2147483647 w 99"/>
                <a:gd name="T95" fmla="*/ 2147483647 h 51"/>
                <a:gd name="T96" fmla="*/ 2147483647 w 99"/>
                <a:gd name="T97" fmla="*/ 2147483647 h 51"/>
                <a:gd name="T98" fmla="*/ 2147483647 w 99"/>
                <a:gd name="T99" fmla="*/ 2147483647 h 51"/>
                <a:gd name="T100" fmla="*/ 2147483647 w 99"/>
                <a:gd name="T101" fmla="*/ 2147483647 h 51"/>
                <a:gd name="T102" fmla="*/ 2147483647 w 99"/>
                <a:gd name="T103" fmla="*/ 2147483647 h 51"/>
                <a:gd name="T104" fmla="*/ 2147483647 w 99"/>
                <a:gd name="T105" fmla="*/ 2147483647 h 51"/>
                <a:gd name="T106" fmla="*/ 2147483647 w 99"/>
                <a:gd name="T107" fmla="*/ 2147483647 h 51"/>
                <a:gd name="T108" fmla="*/ 2147483647 w 99"/>
                <a:gd name="T109" fmla="*/ 2147483647 h 51"/>
                <a:gd name="T110" fmla="*/ 0 w 99"/>
                <a:gd name="T111" fmla="*/ 2147483647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9"/>
                <a:gd name="T169" fmla="*/ 0 h 51"/>
                <a:gd name="T170" fmla="*/ 99 w 99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9" h="51">
                  <a:moveTo>
                    <a:pt x="0" y="51"/>
                  </a:moveTo>
                  <a:lnTo>
                    <a:pt x="20" y="49"/>
                  </a:lnTo>
                  <a:lnTo>
                    <a:pt x="20" y="48"/>
                  </a:lnTo>
                  <a:lnTo>
                    <a:pt x="19" y="47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78" y="42"/>
                  </a:lnTo>
                  <a:lnTo>
                    <a:pt x="80" y="41"/>
                  </a:lnTo>
                  <a:lnTo>
                    <a:pt x="80" y="40"/>
                  </a:lnTo>
                  <a:lnTo>
                    <a:pt x="85" y="38"/>
                  </a:lnTo>
                  <a:lnTo>
                    <a:pt x="86" y="37"/>
                  </a:lnTo>
                  <a:lnTo>
                    <a:pt x="89" y="35"/>
                  </a:lnTo>
                  <a:lnTo>
                    <a:pt x="89" y="34"/>
                  </a:lnTo>
                  <a:lnTo>
                    <a:pt x="89" y="33"/>
                  </a:lnTo>
                  <a:lnTo>
                    <a:pt x="90" y="32"/>
                  </a:lnTo>
                  <a:lnTo>
                    <a:pt x="90" y="31"/>
                  </a:lnTo>
                  <a:lnTo>
                    <a:pt x="92" y="29"/>
                  </a:lnTo>
                  <a:lnTo>
                    <a:pt x="99" y="23"/>
                  </a:lnTo>
                  <a:lnTo>
                    <a:pt x="99" y="22"/>
                  </a:lnTo>
                  <a:lnTo>
                    <a:pt x="98" y="22"/>
                  </a:lnTo>
                  <a:lnTo>
                    <a:pt x="97" y="22"/>
                  </a:lnTo>
                  <a:lnTo>
                    <a:pt x="97" y="21"/>
                  </a:lnTo>
                  <a:lnTo>
                    <a:pt x="95" y="20"/>
                  </a:lnTo>
                  <a:lnTo>
                    <a:pt x="95" y="21"/>
                  </a:lnTo>
                  <a:lnTo>
                    <a:pt x="94" y="20"/>
                  </a:lnTo>
                  <a:lnTo>
                    <a:pt x="92" y="18"/>
                  </a:lnTo>
                  <a:lnTo>
                    <a:pt x="90" y="14"/>
                  </a:lnTo>
                  <a:lnTo>
                    <a:pt x="89" y="13"/>
                  </a:lnTo>
                  <a:lnTo>
                    <a:pt x="89" y="12"/>
                  </a:lnTo>
                  <a:lnTo>
                    <a:pt x="89" y="10"/>
                  </a:lnTo>
                  <a:lnTo>
                    <a:pt x="89" y="8"/>
                  </a:lnTo>
                  <a:lnTo>
                    <a:pt x="87" y="7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1" y="6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76" y="5"/>
                  </a:lnTo>
                  <a:lnTo>
                    <a:pt x="75" y="6"/>
                  </a:lnTo>
                  <a:lnTo>
                    <a:pt x="74" y="7"/>
                  </a:lnTo>
                  <a:lnTo>
                    <a:pt x="71" y="5"/>
                  </a:lnTo>
                  <a:lnTo>
                    <a:pt x="68" y="5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6" y="7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1" y="11"/>
                  </a:lnTo>
                  <a:lnTo>
                    <a:pt x="46" y="18"/>
                  </a:lnTo>
                  <a:lnTo>
                    <a:pt x="45" y="21"/>
                  </a:lnTo>
                  <a:lnTo>
                    <a:pt x="42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5"/>
                  </a:lnTo>
                  <a:lnTo>
                    <a:pt x="35" y="24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26" y="24"/>
                  </a:lnTo>
                  <a:lnTo>
                    <a:pt x="23" y="25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3" y="36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39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39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1" y="4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0" name="Freeform 17"/>
            <p:cNvSpPr>
              <a:spLocks/>
            </p:cNvSpPr>
            <p:nvPr/>
          </p:nvSpPr>
          <p:spPr bwMode="auto">
            <a:xfrm>
              <a:off x="3742" y="2243"/>
              <a:ext cx="568" cy="190"/>
            </a:xfrm>
            <a:custGeom>
              <a:avLst/>
              <a:gdLst>
                <a:gd name="T0" fmla="*/ 2147483647 w 111"/>
                <a:gd name="T1" fmla="*/ 0 h 39"/>
                <a:gd name="T2" fmla="*/ 2147483647 w 111"/>
                <a:gd name="T3" fmla="*/ 2147483647 h 39"/>
                <a:gd name="T4" fmla="*/ 2147483647 w 111"/>
                <a:gd name="T5" fmla="*/ 2147483647 h 39"/>
                <a:gd name="T6" fmla="*/ 2147483647 w 111"/>
                <a:gd name="T7" fmla="*/ 2147483647 h 39"/>
                <a:gd name="T8" fmla="*/ 2147483647 w 111"/>
                <a:gd name="T9" fmla="*/ 2147483647 h 39"/>
                <a:gd name="T10" fmla="*/ 2147483647 w 111"/>
                <a:gd name="T11" fmla="*/ 2147483647 h 39"/>
                <a:gd name="T12" fmla="*/ 2147483647 w 111"/>
                <a:gd name="T13" fmla="*/ 2147483647 h 39"/>
                <a:gd name="T14" fmla="*/ 2147483647 w 111"/>
                <a:gd name="T15" fmla="*/ 2147483647 h 39"/>
                <a:gd name="T16" fmla="*/ 2147483647 w 111"/>
                <a:gd name="T17" fmla="*/ 2147483647 h 39"/>
                <a:gd name="T18" fmla="*/ 2147483647 w 111"/>
                <a:gd name="T19" fmla="*/ 2147483647 h 39"/>
                <a:gd name="T20" fmla="*/ 2147483647 w 111"/>
                <a:gd name="T21" fmla="*/ 2147483647 h 39"/>
                <a:gd name="T22" fmla="*/ 2147483647 w 111"/>
                <a:gd name="T23" fmla="*/ 2147483647 h 39"/>
                <a:gd name="T24" fmla="*/ 2147483647 w 111"/>
                <a:gd name="T25" fmla="*/ 2147483647 h 39"/>
                <a:gd name="T26" fmla="*/ 2147483647 w 111"/>
                <a:gd name="T27" fmla="*/ 2147483647 h 39"/>
                <a:gd name="T28" fmla="*/ 2147483647 w 111"/>
                <a:gd name="T29" fmla="*/ 2147483647 h 39"/>
                <a:gd name="T30" fmla="*/ 2147483647 w 111"/>
                <a:gd name="T31" fmla="*/ 2147483647 h 39"/>
                <a:gd name="T32" fmla="*/ 2147483647 w 111"/>
                <a:gd name="T33" fmla="*/ 2147483647 h 39"/>
                <a:gd name="T34" fmla="*/ 2147483647 w 111"/>
                <a:gd name="T35" fmla="*/ 2147483647 h 39"/>
                <a:gd name="T36" fmla="*/ 2147483647 w 111"/>
                <a:gd name="T37" fmla="*/ 2147483647 h 39"/>
                <a:gd name="T38" fmla="*/ 2147483647 w 111"/>
                <a:gd name="T39" fmla="*/ 2147483647 h 39"/>
                <a:gd name="T40" fmla="*/ 2147483647 w 111"/>
                <a:gd name="T41" fmla="*/ 2147483647 h 39"/>
                <a:gd name="T42" fmla="*/ 2147483647 w 111"/>
                <a:gd name="T43" fmla="*/ 2147483647 h 39"/>
                <a:gd name="T44" fmla="*/ 0 w 111"/>
                <a:gd name="T45" fmla="*/ 2147483647 h 39"/>
                <a:gd name="T46" fmla="*/ 2147483647 w 111"/>
                <a:gd name="T47" fmla="*/ 2147483647 h 39"/>
                <a:gd name="T48" fmla="*/ 2147483647 w 111"/>
                <a:gd name="T49" fmla="*/ 2147483647 h 39"/>
                <a:gd name="T50" fmla="*/ 2147483647 w 111"/>
                <a:gd name="T51" fmla="*/ 2147483647 h 39"/>
                <a:gd name="T52" fmla="*/ 2147483647 w 111"/>
                <a:gd name="T53" fmla="*/ 2147483647 h 39"/>
                <a:gd name="T54" fmla="*/ 2147483647 w 111"/>
                <a:gd name="T55" fmla="*/ 2147483647 h 39"/>
                <a:gd name="T56" fmla="*/ 2147483647 w 111"/>
                <a:gd name="T57" fmla="*/ 2147483647 h 39"/>
                <a:gd name="T58" fmla="*/ 2147483647 w 111"/>
                <a:gd name="T59" fmla="*/ 2147483647 h 39"/>
                <a:gd name="T60" fmla="*/ 2147483647 w 111"/>
                <a:gd name="T61" fmla="*/ 2147483647 h 39"/>
                <a:gd name="T62" fmla="*/ 2147483647 w 111"/>
                <a:gd name="T63" fmla="*/ 2147483647 h 39"/>
                <a:gd name="T64" fmla="*/ 2147483647 w 111"/>
                <a:gd name="T65" fmla="*/ 2147483647 h 39"/>
                <a:gd name="T66" fmla="*/ 2147483647 w 111"/>
                <a:gd name="T67" fmla="*/ 2147483647 h 39"/>
                <a:gd name="T68" fmla="*/ 2147483647 w 111"/>
                <a:gd name="T69" fmla="*/ 2147483647 h 39"/>
                <a:gd name="T70" fmla="*/ 2147483647 w 111"/>
                <a:gd name="T71" fmla="*/ 2147483647 h 39"/>
                <a:gd name="T72" fmla="*/ 2147483647 w 111"/>
                <a:gd name="T73" fmla="*/ 2147483647 h 39"/>
                <a:gd name="T74" fmla="*/ 2147483647 w 111"/>
                <a:gd name="T75" fmla="*/ 2147483647 h 39"/>
                <a:gd name="T76" fmla="*/ 2147483647 w 111"/>
                <a:gd name="T77" fmla="*/ 2147483647 h 39"/>
                <a:gd name="T78" fmla="*/ 2147483647 w 111"/>
                <a:gd name="T79" fmla="*/ 2147483647 h 39"/>
                <a:gd name="T80" fmla="*/ 2147483647 w 111"/>
                <a:gd name="T81" fmla="*/ 2147483647 h 39"/>
                <a:gd name="T82" fmla="*/ 2147483647 w 111"/>
                <a:gd name="T83" fmla="*/ 2147483647 h 39"/>
                <a:gd name="T84" fmla="*/ 2147483647 w 111"/>
                <a:gd name="T85" fmla="*/ 2147483647 h 39"/>
                <a:gd name="T86" fmla="*/ 2147483647 w 111"/>
                <a:gd name="T87" fmla="*/ 2147483647 h 39"/>
                <a:gd name="T88" fmla="*/ 2147483647 w 111"/>
                <a:gd name="T89" fmla="*/ 2147483647 h 39"/>
                <a:gd name="T90" fmla="*/ 2147483647 w 111"/>
                <a:gd name="T91" fmla="*/ 2147483647 h 39"/>
                <a:gd name="T92" fmla="*/ 2147483647 w 111"/>
                <a:gd name="T93" fmla="*/ 2147483647 h 39"/>
                <a:gd name="T94" fmla="*/ 2147483647 w 111"/>
                <a:gd name="T95" fmla="*/ 2147483647 h 39"/>
                <a:gd name="T96" fmla="*/ 2147483647 w 111"/>
                <a:gd name="T97" fmla="*/ 2147483647 h 39"/>
                <a:gd name="T98" fmla="*/ 2147483647 w 111"/>
                <a:gd name="T99" fmla="*/ 2147483647 h 39"/>
                <a:gd name="T100" fmla="*/ 2147483647 w 111"/>
                <a:gd name="T101" fmla="*/ 2147483647 h 39"/>
                <a:gd name="T102" fmla="*/ 2147483647 w 111"/>
                <a:gd name="T103" fmla="*/ 2147483647 h 39"/>
                <a:gd name="T104" fmla="*/ 2147483647 w 111"/>
                <a:gd name="T105" fmla="*/ 2147483647 h 39"/>
                <a:gd name="T106" fmla="*/ 2147483647 w 111"/>
                <a:gd name="T107" fmla="*/ 2147483647 h 39"/>
                <a:gd name="T108" fmla="*/ 2147483647 w 111"/>
                <a:gd name="T109" fmla="*/ 2147483647 h 39"/>
                <a:gd name="T110" fmla="*/ 2147483647 w 111"/>
                <a:gd name="T111" fmla="*/ 2147483647 h 39"/>
                <a:gd name="T112" fmla="*/ 2147483647 w 111"/>
                <a:gd name="T113" fmla="*/ 2147483647 h 39"/>
                <a:gd name="T114" fmla="*/ 2147483647 w 111"/>
                <a:gd name="T115" fmla="*/ 0 h 39"/>
                <a:gd name="T116" fmla="*/ 2147483647 w 111"/>
                <a:gd name="T117" fmla="*/ 0 h 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"/>
                <a:gd name="T178" fmla="*/ 0 h 39"/>
                <a:gd name="T179" fmla="*/ 111 w 111"/>
                <a:gd name="T180" fmla="*/ 39 h 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" h="39">
                  <a:moveTo>
                    <a:pt x="111" y="0"/>
                  </a:moveTo>
                  <a:lnTo>
                    <a:pt x="89" y="3"/>
                  </a:lnTo>
                  <a:lnTo>
                    <a:pt x="87" y="4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28" y="9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5" y="26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0" y="39"/>
                  </a:lnTo>
                  <a:lnTo>
                    <a:pt x="29" y="37"/>
                  </a:lnTo>
                  <a:lnTo>
                    <a:pt x="65" y="34"/>
                  </a:lnTo>
                  <a:lnTo>
                    <a:pt x="78" y="32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1" y="27"/>
                  </a:lnTo>
                  <a:lnTo>
                    <a:pt x="82" y="26"/>
                  </a:lnTo>
                  <a:lnTo>
                    <a:pt x="81" y="25"/>
                  </a:lnTo>
                  <a:lnTo>
                    <a:pt x="82" y="24"/>
                  </a:lnTo>
                  <a:lnTo>
                    <a:pt x="83" y="23"/>
                  </a:lnTo>
                  <a:lnTo>
                    <a:pt x="86" y="22"/>
                  </a:lnTo>
                  <a:lnTo>
                    <a:pt x="89" y="21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5" y="16"/>
                  </a:lnTo>
                  <a:lnTo>
                    <a:pt x="96" y="14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9" y="12"/>
                  </a:lnTo>
                  <a:lnTo>
                    <a:pt x="100" y="13"/>
                  </a:lnTo>
                  <a:lnTo>
                    <a:pt x="101" y="12"/>
                  </a:lnTo>
                  <a:lnTo>
                    <a:pt x="103" y="10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9" y="6"/>
                  </a:lnTo>
                  <a:lnTo>
                    <a:pt x="110" y="5"/>
                  </a:lnTo>
                  <a:lnTo>
                    <a:pt x="111" y="4"/>
                  </a:lnTo>
                  <a:lnTo>
                    <a:pt x="111" y="3"/>
                  </a:lnTo>
                  <a:lnTo>
                    <a:pt x="111" y="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1" name="Freeform 18"/>
            <p:cNvSpPr>
              <a:spLocks/>
            </p:cNvSpPr>
            <p:nvPr/>
          </p:nvSpPr>
          <p:spPr bwMode="auto">
            <a:xfrm>
              <a:off x="3890" y="2409"/>
              <a:ext cx="266" cy="404"/>
            </a:xfrm>
            <a:custGeom>
              <a:avLst/>
              <a:gdLst>
                <a:gd name="T0" fmla="*/ 0 w 52"/>
                <a:gd name="T1" fmla="*/ 2147483647 h 83"/>
                <a:gd name="T2" fmla="*/ 2147483647 w 52"/>
                <a:gd name="T3" fmla="*/ 2147483647 h 83"/>
                <a:gd name="T4" fmla="*/ 0 w 52"/>
                <a:gd name="T5" fmla="*/ 2147483647 h 83"/>
                <a:gd name="T6" fmla="*/ 0 w 52"/>
                <a:gd name="T7" fmla="*/ 2147483647 h 83"/>
                <a:gd name="T8" fmla="*/ 2147483647 w 52"/>
                <a:gd name="T9" fmla="*/ 2147483647 h 83"/>
                <a:gd name="T10" fmla="*/ 2147483647 w 52"/>
                <a:gd name="T11" fmla="*/ 2147483647 h 83"/>
                <a:gd name="T12" fmla="*/ 2147483647 w 52"/>
                <a:gd name="T13" fmla="*/ 2147483647 h 83"/>
                <a:gd name="T14" fmla="*/ 2147483647 w 52"/>
                <a:gd name="T15" fmla="*/ 2147483647 h 83"/>
                <a:gd name="T16" fmla="*/ 2147483647 w 52"/>
                <a:gd name="T17" fmla="*/ 2147483647 h 83"/>
                <a:gd name="T18" fmla="*/ 2147483647 w 52"/>
                <a:gd name="T19" fmla="*/ 2147483647 h 83"/>
                <a:gd name="T20" fmla="*/ 2147483647 w 52"/>
                <a:gd name="T21" fmla="*/ 2147483647 h 83"/>
                <a:gd name="T22" fmla="*/ 2147483647 w 52"/>
                <a:gd name="T23" fmla="*/ 2147483647 h 83"/>
                <a:gd name="T24" fmla="*/ 2147483647 w 52"/>
                <a:gd name="T25" fmla="*/ 2147483647 h 83"/>
                <a:gd name="T26" fmla="*/ 2147483647 w 52"/>
                <a:gd name="T27" fmla="*/ 2147483647 h 83"/>
                <a:gd name="T28" fmla="*/ 2147483647 w 52"/>
                <a:gd name="T29" fmla="*/ 2147483647 h 83"/>
                <a:gd name="T30" fmla="*/ 2147483647 w 52"/>
                <a:gd name="T31" fmla="*/ 2147483647 h 83"/>
                <a:gd name="T32" fmla="*/ 2147483647 w 52"/>
                <a:gd name="T33" fmla="*/ 2147483647 h 83"/>
                <a:gd name="T34" fmla="*/ 2147483647 w 52"/>
                <a:gd name="T35" fmla="*/ 2147483647 h 83"/>
                <a:gd name="T36" fmla="*/ 2147483647 w 52"/>
                <a:gd name="T37" fmla="*/ 2147483647 h 83"/>
                <a:gd name="T38" fmla="*/ 2147483647 w 52"/>
                <a:gd name="T39" fmla="*/ 2147483647 h 83"/>
                <a:gd name="T40" fmla="*/ 2147483647 w 52"/>
                <a:gd name="T41" fmla="*/ 2147483647 h 83"/>
                <a:gd name="T42" fmla="*/ 2147483647 w 52"/>
                <a:gd name="T43" fmla="*/ 2147483647 h 83"/>
                <a:gd name="T44" fmla="*/ 2147483647 w 52"/>
                <a:gd name="T45" fmla="*/ 2147483647 h 83"/>
                <a:gd name="T46" fmla="*/ 2147483647 w 52"/>
                <a:gd name="T47" fmla="*/ 2147483647 h 83"/>
                <a:gd name="T48" fmla="*/ 2147483647 w 52"/>
                <a:gd name="T49" fmla="*/ 2147483647 h 83"/>
                <a:gd name="T50" fmla="*/ 2147483647 w 52"/>
                <a:gd name="T51" fmla="*/ 2147483647 h 83"/>
                <a:gd name="T52" fmla="*/ 2147483647 w 52"/>
                <a:gd name="T53" fmla="*/ 2147483647 h 83"/>
                <a:gd name="T54" fmla="*/ 2147483647 w 52"/>
                <a:gd name="T55" fmla="*/ 2147483647 h 83"/>
                <a:gd name="T56" fmla="*/ 2147483647 w 52"/>
                <a:gd name="T57" fmla="*/ 2147483647 h 83"/>
                <a:gd name="T58" fmla="*/ 2147483647 w 52"/>
                <a:gd name="T59" fmla="*/ 2147483647 h 83"/>
                <a:gd name="T60" fmla="*/ 2147483647 w 52"/>
                <a:gd name="T61" fmla="*/ 2147483647 h 83"/>
                <a:gd name="T62" fmla="*/ 2147483647 w 52"/>
                <a:gd name="T63" fmla="*/ 2147483647 h 83"/>
                <a:gd name="T64" fmla="*/ 2147483647 w 52"/>
                <a:gd name="T65" fmla="*/ 2147483647 h 83"/>
                <a:gd name="T66" fmla="*/ 2147483647 w 52"/>
                <a:gd name="T67" fmla="*/ 2147483647 h 83"/>
                <a:gd name="T68" fmla="*/ 2147483647 w 52"/>
                <a:gd name="T69" fmla="*/ 2147483647 h 83"/>
                <a:gd name="T70" fmla="*/ 2147483647 w 52"/>
                <a:gd name="T71" fmla="*/ 2147483647 h 83"/>
                <a:gd name="T72" fmla="*/ 2147483647 w 52"/>
                <a:gd name="T73" fmla="*/ 2147483647 h 83"/>
                <a:gd name="T74" fmla="*/ 2147483647 w 52"/>
                <a:gd name="T75" fmla="*/ 2147483647 h 83"/>
                <a:gd name="T76" fmla="*/ 2147483647 w 52"/>
                <a:gd name="T77" fmla="*/ 2147483647 h 83"/>
                <a:gd name="T78" fmla="*/ 2147483647 w 52"/>
                <a:gd name="T79" fmla="*/ 2147483647 h 83"/>
                <a:gd name="T80" fmla="*/ 2147483647 w 52"/>
                <a:gd name="T81" fmla="*/ 2147483647 h 83"/>
                <a:gd name="T82" fmla="*/ 2147483647 w 52"/>
                <a:gd name="T83" fmla="*/ 2147483647 h 83"/>
                <a:gd name="T84" fmla="*/ 2147483647 w 52"/>
                <a:gd name="T85" fmla="*/ 2147483647 h 83"/>
                <a:gd name="T86" fmla="*/ 2147483647 w 52"/>
                <a:gd name="T87" fmla="*/ 2147483647 h 83"/>
                <a:gd name="T88" fmla="*/ 2147483647 w 52"/>
                <a:gd name="T89" fmla="*/ 2147483647 h 83"/>
                <a:gd name="T90" fmla="*/ 2147483647 w 52"/>
                <a:gd name="T91" fmla="*/ 2147483647 h 83"/>
                <a:gd name="T92" fmla="*/ 2147483647 w 52"/>
                <a:gd name="T93" fmla="*/ 2147483647 h 83"/>
                <a:gd name="T94" fmla="*/ 2147483647 w 52"/>
                <a:gd name="T95" fmla="*/ 2147483647 h 83"/>
                <a:gd name="T96" fmla="*/ 2147483647 w 52"/>
                <a:gd name="T97" fmla="*/ 2147483647 h 83"/>
                <a:gd name="T98" fmla="*/ 2147483647 w 52"/>
                <a:gd name="T99" fmla="*/ 2147483647 h 83"/>
                <a:gd name="T100" fmla="*/ 2147483647 w 52"/>
                <a:gd name="T101" fmla="*/ 2147483647 h 83"/>
                <a:gd name="T102" fmla="*/ 2147483647 w 52"/>
                <a:gd name="T103" fmla="*/ 0 h 83"/>
                <a:gd name="T104" fmla="*/ 0 w 52"/>
                <a:gd name="T105" fmla="*/ 2147483647 h 83"/>
                <a:gd name="T106" fmla="*/ 0 w 52"/>
                <a:gd name="T107" fmla="*/ 2147483647 h 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83"/>
                <a:gd name="T164" fmla="*/ 52 w 52"/>
                <a:gd name="T165" fmla="*/ 83 h 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83">
                  <a:moveTo>
                    <a:pt x="0" y="3"/>
                  </a:moveTo>
                  <a:lnTo>
                    <a:pt x="1" y="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5" y="81"/>
                  </a:lnTo>
                  <a:lnTo>
                    <a:pt x="7" y="82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9" y="75"/>
                  </a:lnTo>
                  <a:lnTo>
                    <a:pt x="10" y="77"/>
                  </a:lnTo>
                  <a:lnTo>
                    <a:pt x="10" y="78"/>
                  </a:lnTo>
                  <a:lnTo>
                    <a:pt x="11" y="80"/>
                  </a:lnTo>
                  <a:lnTo>
                    <a:pt x="13" y="83"/>
                  </a:lnTo>
                  <a:lnTo>
                    <a:pt x="14" y="83"/>
                  </a:lnTo>
                  <a:lnTo>
                    <a:pt x="15" y="83"/>
                  </a:lnTo>
                  <a:lnTo>
                    <a:pt x="17" y="81"/>
                  </a:lnTo>
                  <a:lnTo>
                    <a:pt x="18" y="80"/>
                  </a:lnTo>
                  <a:lnTo>
                    <a:pt x="18" y="79"/>
                  </a:lnTo>
                  <a:lnTo>
                    <a:pt x="17" y="79"/>
                  </a:lnTo>
                  <a:lnTo>
                    <a:pt x="17" y="78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6" y="75"/>
                  </a:lnTo>
                  <a:lnTo>
                    <a:pt x="15" y="75"/>
                  </a:lnTo>
                  <a:lnTo>
                    <a:pt x="14" y="73"/>
                  </a:lnTo>
                  <a:lnTo>
                    <a:pt x="14" y="72"/>
                  </a:lnTo>
                  <a:lnTo>
                    <a:pt x="14" y="71"/>
                  </a:lnTo>
                  <a:lnTo>
                    <a:pt x="14" y="70"/>
                  </a:lnTo>
                  <a:lnTo>
                    <a:pt x="52" y="66"/>
                  </a:lnTo>
                  <a:lnTo>
                    <a:pt x="52" y="65"/>
                  </a:lnTo>
                  <a:lnTo>
                    <a:pt x="50" y="63"/>
                  </a:lnTo>
                  <a:lnTo>
                    <a:pt x="50" y="58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0"/>
                  </a:lnTo>
                  <a:lnTo>
                    <a:pt x="49" y="47"/>
                  </a:lnTo>
                  <a:lnTo>
                    <a:pt x="50" y="45"/>
                  </a:lnTo>
                  <a:lnTo>
                    <a:pt x="51" y="45"/>
                  </a:lnTo>
                  <a:lnTo>
                    <a:pt x="49" y="44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8" y="40"/>
                  </a:lnTo>
                  <a:lnTo>
                    <a:pt x="47" y="39"/>
                  </a:lnTo>
                  <a:lnTo>
                    <a:pt x="46" y="37"/>
                  </a:lnTo>
                  <a:lnTo>
                    <a:pt x="45" y="36"/>
                  </a:lnTo>
                  <a:lnTo>
                    <a:pt x="3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2" name="Freeform 19"/>
            <p:cNvSpPr>
              <a:spLocks/>
            </p:cNvSpPr>
            <p:nvPr/>
          </p:nvSpPr>
          <p:spPr bwMode="auto">
            <a:xfrm>
              <a:off x="4060" y="1789"/>
              <a:ext cx="291" cy="307"/>
            </a:xfrm>
            <a:custGeom>
              <a:avLst/>
              <a:gdLst>
                <a:gd name="T0" fmla="*/ 2147483647 w 57"/>
                <a:gd name="T1" fmla="*/ 2147483647 h 63"/>
                <a:gd name="T2" fmla="*/ 2147483647 w 57"/>
                <a:gd name="T3" fmla="*/ 2147483647 h 63"/>
                <a:gd name="T4" fmla="*/ 2147483647 w 57"/>
                <a:gd name="T5" fmla="*/ 2147483647 h 63"/>
                <a:gd name="T6" fmla="*/ 2147483647 w 57"/>
                <a:gd name="T7" fmla="*/ 2147483647 h 63"/>
                <a:gd name="T8" fmla="*/ 2147483647 w 57"/>
                <a:gd name="T9" fmla="*/ 2147483647 h 63"/>
                <a:gd name="T10" fmla="*/ 2147483647 w 57"/>
                <a:gd name="T11" fmla="*/ 2147483647 h 63"/>
                <a:gd name="T12" fmla="*/ 2147483647 w 57"/>
                <a:gd name="T13" fmla="*/ 2147483647 h 63"/>
                <a:gd name="T14" fmla="*/ 2147483647 w 57"/>
                <a:gd name="T15" fmla="*/ 2147483647 h 63"/>
                <a:gd name="T16" fmla="*/ 2147483647 w 57"/>
                <a:gd name="T17" fmla="*/ 2147483647 h 63"/>
                <a:gd name="T18" fmla="*/ 2147483647 w 57"/>
                <a:gd name="T19" fmla="*/ 2147483647 h 63"/>
                <a:gd name="T20" fmla="*/ 2147483647 w 57"/>
                <a:gd name="T21" fmla="*/ 2147483647 h 63"/>
                <a:gd name="T22" fmla="*/ 2147483647 w 57"/>
                <a:gd name="T23" fmla="*/ 2147483647 h 63"/>
                <a:gd name="T24" fmla="*/ 2147483647 w 57"/>
                <a:gd name="T25" fmla="*/ 2147483647 h 63"/>
                <a:gd name="T26" fmla="*/ 2147483647 w 57"/>
                <a:gd name="T27" fmla="*/ 2147483647 h 63"/>
                <a:gd name="T28" fmla="*/ 2147483647 w 57"/>
                <a:gd name="T29" fmla="*/ 2147483647 h 63"/>
                <a:gd name="T30" fmla="*/ 2147483647 w 57"/>
                <a:gd name="T31" fmla="*/ 2147483647 h 63"/>
                <a:gd name="T32" fmla="*/ 2147483647 w 57"/>
                <a:gd name="T33" fmla="*/ 2147483647 h 63"/>
                <a:gd name="T34" fmla="*/ 2147483647 w 57"/>
                <a:gd name="T35" fmla="*/ 2147483647 h 63"/>
                <a:gd name="T36" fmla="*/ 2147483647 w 57"/>
                <a:gd name="T37" fmla="*/ 2147483647 h 63"/>
                <a:gd name="T38" fmla="*/ 2147483647 w 57"/>
                <a:gd name="T39" fmla="*/ 2147483647 h 63"/>
                <a:gd name="T40" fmla="*/ 2147483647 w 57"/>
                <a:gd name="T41" fmla="*/ 2147483647 h 63"/>
                <a:gd name="T42" fmla="*/ 2147483647 w 57"/>
                <a:gd name="T43" fmla="*/ 2147483647 h 63"/>
                <a:gd name="T44" fmla="*/ 2147483647 w 57"/>
                <a:gd name="T45" fmla="*/ 2147483647 h 63"/>
                <a:gd name="T46" fmla="*/ 2147483647 w 57"/>
                <a:gd name="T47" fmla="*/ 2147483647 h 63"/>
                <a:gd name="T48" fmla="*/ 2147483647 w 57"/>
                <a:gd name="T49" fmla="*/ 2147483647 h 63"/>
                <a:gd name="T50" fmla="*/ 2147483647 w 57"/>
                <a:gd name="T51" fmla="*/ 2147483647 h 63"/>
                <a:gd name="T52" fmla="*/ 2147483647 w 57"/>
                <a:gd name="T53" fmla="*/ 2147483647 h 63"/>
                <a:gd name="T54" fmla="*/ 2147483647 w 57"/>
                <a:gd name="T55" fmla="*/ 2147483647 h 63"/>
                <a:gd name="T56" fmla="*/ 2147483647 w 57"/>
                <a:gd name="T57" fmla="*/ 2147483647 h 63"/>
                <a:gd name="T58" fmla="*/ 2147483647 w 57"/>
                <a:gd name="T59" fmla="*/ 2147483647 h 63"/>
                <a:gd name="T60" fmla="*/ 2147483647 w 57"/>
                <a:gd name="T61" fmla="*/ 2147483647 h 63"/>
                <a:gd name="T62" fmla="*/ 2147483647 w 57"/>
                <a:gd name="T63" fmla="*/ 2147483647 h 63"/>
                <a:gd name="T64" fmla="*/ 2147483647 w 57"/>
                <a:gd name="T65" fmla="*/ 2147483647 h 63"/>
                <a:gd name="T66" fmla="*/ 2147483647 w 57"/>
                <a:gd name="T67" fmla="*/ 2147483647 h 63"/>
                <a:gd name="T68" fmla="*/ 2147483647 w 57"/>
                <a:gd name="T69" fmla="*/ 2147483647 h 63"/>
                <a:gd name="T70" fmla="*/ 2147483647 w 57"/>
                <a:gd name="T71" fmla="*/ 2147483647 h 63"/>
                <a:gd name="T72" fmla="*/ 2147483647 w 57"/>
                <a:gd name="T73" fmla="*/ 2147483647 h 63"/>
                <a:gd name="T74" fmla="*/ 0 w 57"/>
                <a:gd name="T75" fmla="*/ 2147483647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7"/>
                <a:gd name="T115" fmla="*/ 0 h 63"/>
                <a:gd name="T116" fmla="*/ 57 w 57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7" h="63">
                  <a:moveTo>
                    <a:pt x="0" y="11"/>
                  </a:moveTo>
                  <a:lnTo>
                    <a:pt x="5" y="55"/>
                  </a:lnTo>
                  <a:lnTo>
                    <a:pt x="6" y="55"/>
                  </a:lnTo>
                  <a:lnTo>
                    <a:pt x="8" y="56"/>
                  </a:lnTo>
                  <a:lnTo>
                    <a:pt x="10" y="55"/>
                  </a:lnTo>
                  <a:lnTo>
                    <a:pt x="12" y="57"/>
                  </a:lnTo>
                  <a:lnTo>
                    <a:pt x="13" y="59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21" y="62"/>
                  </a:lnTo>
                  <a:lnTo>
                    <a:pt x="22" y="61"/>
                  </a:lnTo>
                  <a:lnTo>
                    <a:pt x="23" y="60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0"/>
                  </a:lnTo>
                  <a:lnTo>
                    <a:pt x="29" y="59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3" y="61"/>
                  </a:lnTo>
                  <a:lnTo>
                    <a:pt x="34" y="62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39" y="61"/>
                  </a:lnTo>
                  <a:lnTo>
                    <a:pt x="40" y="60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41" y="52"/>
                  </a:lnTo>
                  <a:lnTo>
                    <a:pt x="42" y="52"/>
                  </a:lnTo>
                  <a:lnTo>
                    <a:pt x="44" y="54"/>
                  </a:lnTo>
                  <a:lnTo>
                    <a:pt x="45" y="52"/>
                  </a:lnTo>
                  <a:lnTo>
                    <a:pt x="45" y="51"/>
                  </a:lnTo>
                  <a:lnTo>
                    <a:pt x="46" y="48"/>
                  </a:lnTo>
                  <a:lnTo>
                    <a:pt x="47" y="47"/>
                  </a:lnTo>
                  <a:lnTo>
                    <a:pt x="47" y="46"/>
                  </a:lnTo>
                  <a:lnTo>
                    <a:pt x="48" y="45"/>
                  </a:lnTo>
                  <a:lnTo>
                    <a:pt x="49" y="45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41"/>
                  </a:lnTo>
                  <a:lnTo>
                    <a:pt x="55" y="39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7" y="27"/>
                  </a:lnTo>
                  <a:lnTo>
                    <a:pt x="54" y="26"/>
                  </a:lnTo>
                  <a:lnTo>
                    <a:pt x="56" y="25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3" y="0"/>
                  </a:lnTo>
                  <a:lnTo>
                    <a:pt x="46" y="3"/>
                  </a:lnTo>
                  <a:lnTo>
                    <a:pt x="44" y="5"/>
                  </a:lnTo>
                  <a:lnTo>
                    <a:pt x="42" y="6"/>
                  </a:lnTo>
                  <a:lnTo>
                    <a:pt x="39" y="10"/>
                  </a:lnTo>
                  <a:lnTo>
                    <a:pt x="37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7" y="12"/>
                  </a:lnTo>
                  <a:lnTo>
                    <a:pt x="26" y="13"/>
                  </a:lnTo>
                  <a:lnTo>
                    <a:pt x="25" y="12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3" name="Freeform 20"/>
            <p:cNvSpPr>
              <a:spLocks/>
            </p:cNvSpPr>
            <p:nvPr/>
          </p:nvSpPr>
          <p:spPr bwMode="auto">
            <a:xfrm>
              <a:off x="4141" y="2179"/>
              <a:ext cx="610" cy="249"/>
            </a:xfrm>
            <a:custGeom>
              <a:avLst/>
              <a:gdLst>
                <a:gd name="T0" fmla="*/ 2147483647 w 119"/>
                <a:gd name="T1" fmla="*/ 2147483647 h 51"/>
                <a:gd name="T2" fmla="*/ 2147483647 w 119"/>
                <a:gd name="T3" fmla="*/ 2147483647 h 51"/>
                <a:gd name="T4" fmla="*/ 2147483647 w 119"/>
                <a:gd name="T5" fmla="*/ 2147483647 h 51"/>
                <a:gd name="T6" fmla="*/ 2147483647 w 119"/>
                <a:gd name="T7" fmla="*/ 2147483647 h 51"/>
                <a:gd name="T8" fmla="*/ 2147483647 w 119"/>
                <a:gd name="T9" fmla="*/ 2147483647 h 51"/>
                <a:gd name="T10" fmla="*/ 2147483647 w 119"/>
                <a:gd name="T11" fmla="*/ 2147483647 h 51"/>
                <a:gd name="T12" fmla="*/ 2147483647 w 119"/>
                <a:gd name="T13" fmla="*/ 2147483647 h 51"/>
                <a:gd name="T14" fmla="*/ 2147483647 w 119"/>
                <a:gd name="T15" fmla="*/ 2147483647 h 51"/>
                <a:gd name="T16" fmla="*/ 2147483647 w 119"/>
                <a:gd name="T17" fmla="*/ 2147483647 h 51"/>
                <a:gd name="T18" fmla="*/ 2147483647 w 119"/>
                <a:gd name="T19" fmla="*/ 2147483647 h 51"/>
                <a:gd name="T20" fmla="*/ 2147483647 w 119"/>
                <a:gd name="T21" fmla="*/ 2147483647 h 51"/>
                <a:gd name="T22" fmla="*/ 2147483647 w 119"/>
                <a:gd name="T23" fmla="*/ 2147483647 h 51"/>
                <a:gd name="T24" fmla="*/ 2147483647 w 119"/>
                <a:gd name="T25" fmla="*/ 2147483647 h 51"/>
                <a:gd name="T26" fmla="*/ 2147483647 w 119"/>
                <a:gd name="T27" fmla="*/ 2147483647 h 51"/>
                <a:gd name="T28" fmla="*/ 2147483647 w 119"/>
                <a:gd name="T29" fmla="*/ 2147483647 h 51"/>
                <a:gd name="T30" fmla="*/ 2147483647 w 119"/>
                <a:gd name="T31" fmla="*/ 2147483647 h 51"/>
                <a:gd name="T32" fmla="*/ 2147483647 w 119"/>
                <a:gd name="T33" fmla="*/ 2147483647 h 51"/>
                <a:gd name="T34" fmla="*/ 2147483647 w 119"/>
                <a:gd name="T35" fmla="*/ 2147483647 h 51"/>
                <a:gd name="T36" fmla="*/ 2147483647 w 119"/>
                <a:gd name="T37" fmla="*/ 2147483647 h 51"/>
                <a:gd name="T38" fmla="*/ 2147483647 w 119"/>
                <a:gd name="T39" fmla="*/ 2147483647 h 51"/>
                <a:gd name="T40" fmla="*/ 2147483647 w 119"/>
                <a:gd name="T41" fmla="*/ 2147483647 h 51"/>
                <a:gd name="T42" fmla="*/ 2147483647 w 119"/>
                <a:gd name="T43" fmla="*/ 2147483647 h 51"/>
                <a:gd name="T44" fmla="*/ 2147483647 w 119"/>
                <a:gd name="T45" fmla="*/ 2147483647 h 51"/>
                <a:gd name="T46" fmla="*/ 2147483647 w 119"/>
                <a:gd name="T47" fmla="*/ 2147483647 h 51"/>
                <a:gd name="T48" fmla="*/ 2147483647 w 119"/>
                <a:gd name="T49" fmla="*/ 2147483647 h 51"/>
                <a:gd name="T50" fmla="*/ 2147483647 w 119"/>
                <a:gd name="T51" fmla="*/ 2147483647 h 51"/>
                <a:gd name="T52" fmla="*/ 2147483647 w 119"/>
                <a:gd name="T53" fmla="*/ 2147483647 h 51"/>
                <a:gd name="T54" fmla="*/ 2147483647 w 119"/>
                <a:gd name="T55" fmla="*/ 2147483647 h 51"/>
                <a:gd name="T56" fmla="*/ 2147483647 w 119"/>
                <a:gd name="T57" fmla="*/ 2147483647 h 51"/>
                <a:gd name="T58" fmla="*/ 2147483647 w 119"/>
                <a:gd name="T59" fmla="*/ 2147483647 h 51"/>
                <a:gd name="T60" fmla="*/ 2147483647 w 119"/>
                <a:gd name="T61" fmla="*/ 2147483647 h 51"/>
                <a:gd name="T62" fmla="*/ 2147483647 w 119"/>
                <a:gd name="T63" fmla="*/ 2147483647 h 51"/>
                <a:gd name="T64" fmla="*/ 2147483647 w 119"/>
                <a:gd name="T65" fmla="*/ 2147483647 h 51"/>
                <a:gd name="T66" fmla="*/ 2147483647 w 119"/>
                <a:gd name="T67" fmla="*/ 2147483647 h 51"/>
                <a:gd name="T68" fmla="*/ 2147483647 w 119"/>
                <a:gd name="T69" fmla="*/ 2147483647 h 51"/>
                <a:gd name="T70" fmla="*/ 2147483647 w 119"/>
                <a:gd name="T71" fmla="*/ 2147483647 h 51"/>
                <a:gd name="T72" fmla="*/ 2147483647 w 119"/>
                <a:gd name="T73" fmla="*/ 2147483647 h 51"/>
                <a:gd name="T74" fmla="*/ 2147483647 w 119"/>
                <a:gd name="T75" fmla="*/ 2147483647 h 51"/>
                <a:gd name="T76" fmla="*/ 2147483647 w 119"/>
                <a:gd name="T77" fmla="*/ 2147483647 h 51"/>
                <a:gd name="T78" fmla="*/ 2147483647 w 119"/>
                <a:gd name="T79" fmla="*/ 2147483647 h 51"/>
                <a:gd name="T80" fmla="*/ 2147483647 w 119"/>
                <a:gd name="T81" fmla="*/ 2147483647 h 51"/>
                <a:gd name="T82" fmla="*/ 2147483647 w 119"/>
                <a:gd name="T83" fmla="*/ 2147483647 h 51"/>
                <a:gd name="T84" fmla="*/ 2147483647 w 119"/>
                <a:gd name="T85" fmla="*/ 2147483647 h 51"/>
                <a:gd name="T86" fmla="*/ 2147483647 w 119"/>
                <a:gd name="T87" fmla="*/ 2147483647 h 51"/>
                <a:gd name="T88" fmla="*/ 2147483647 w 119"/>
                <a:gd name="T89" fmla="*/ 2147483647 h 51"/>
                <a:gd name="T90" fmla="*/ 2147483647 w 119"/>
                <a:gd name="T91" fmla="*/ 2147483647 h 51"/>
                <a:gd name="T92" fmla="*/ 2147483647 w 119"/>
                <a:gd name="T93" fmla="*/ 2147483647 h 51"/>
                <a:gd name="T94" fmla="*/ 2147483647 w 119"/>
                <a:gd name="T95" fmla="*/ 2147483647 h 51"/>
                <a:gd name="T96" fmla="*/ 2147483647 w 119"/>
                <a:gd name="T97" fmla="*/ 2147483647 h 51"/>
                <a:gd name="T98" fmla="*/ 0 w 119"/>
                <a:gd name="T99" fmla="*/ 2147483647 h 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"/>
                <a:gd name="T151" fmla="*/ 0 h 51"/>
                <a:gd name="T152" fmla="*/ 119 w 119"/>
                <a:gd name="T153" fmla="*/ 51 h 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" h="51">
                  <a:moveTo>
                    <a:pt x="0" y="45"/>
                  </a:moveTo>
                  <a:lnTo>
                    <a:pt x="1" y="41"/>
                  </a:lnTo>
                  <a:lnTo>
                    <a:pt x="2" y="41"/>
                  </a:lnTo>
                  <a:lnTo>
                    <a:pt x="3" y="40"/>
                  </a:lnTo>
                  <a:lnTo>
                    <a:pt x="4" y="39"/>
                  </a:lnTo>
                  <a:lnTo>
                    <a:pt x="3" y="38"/>
                  </a:lnTo>
                  <a:lnTo>
                    <a:pt x="4" y="37"/>
                  </a:lnTo>
                  <a:lnTo>
                    <a:pt x="5" y="36"/>
                  </a:lnTo>
                  <a:lnTo>
                    <a:pt x="8" y="35"/>
                  </a:lnTo>
                  <a:lnTo>
                    <a:pt x="11" y="34"/>
                  </a:lnTo>
                  <a:lnTo>
                    <a:pt x="14" y="31"/>
                  </a:lnTo>
                  <a:lnTo>
                    <a:pt x="15" y="31"/>
                  </a:lnTo>
                  <a:lnTo>
                    <a:pt x="17" y="29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40" y="13"/>
                  </a:lnTo>
                  <a:lnTo>
                    <a:pt x="42" y="12"/>
                  </a:lnTo>
                  <a:lnTo>
                    <a:pt x="78" y="7"/>
                  </a:lnTo>
                  <a:lnTo>
                    <a:pt x="112" y="0"/>
                  </a:lnTo>
                  <a:lnTo>
                    <a:pt x="113" y="1"/>
                  </a:lnTo>
                  <a:lnTo>
                    <a:pt x="114" y="2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6" y="6"/>
                  </a:lnTo>
                  <a:lnTo>
                    <a:pt x="115" y="5"/>
                  </a:lnTo>
                  <a:lnTo>
                    <a:pt x="114" y="5"/>
                  </a:lnTo>
                  <a:lnTo>
                    <a:pt x="113" y="5"/>
                  </a:lnTo>
                  <a:lnTo>
                    <a:pt x="112" y="5"/>
                  </a:lnTo>
                  <a:lnTo>
                    <a:pt x="113" y="6"/>
                  </a:lnTo>
                  <a:lnTo>
                    <a:pt x="110" y="8"/>
                  </a:lnTo>
                  <a:lnTo>
                    <a:pt x="109" y="8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105" y="11"/>
                  </a:lnTo>
                  <a:lnTo>
                    <a:pt x="105" y="12"/>
                  </a:lnTo>
                  <a:lnTo>
                    <a:pt x="106" y="12"/>
                  </a:lnTo>
                  <a:lnTo>
                    <a:pt x="108" y="11"/>
                  </a:lnTo>
                  <a:lnTo>
                    <a:pt x="111" y="10"/>
                  </a:lnTo>
                  <a:lnTo>
                    <a:pt x="112" y="9"/>
                  </a:lnTo>
                  <a:lnTo>
                    <a:pt x="114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2"/>
                  </a:lnTo>
                  <a:lnTo>
                    <a:pt x="115" y="11"/>
                  </a:lnTo>
                  <a:lnTo>
                    <a:pt x="116" y="11"/>
                  </a:lnTo>
                  <a:lnTo>
                    <a:pt x="117" y="9"/>
                  </a:lnTo>
                  <a:lnTo>
                    <a:pt x="118" y="9"/>
                  </a:lnTo>
                  <a:lnTo>
                    <a:pt x="119" y="11"/>
                  </a:lnTo>
                  <a:lnTo>
                    <a:pt x="119" y="14"/>
                  </a:lnTo>
                  <a:lnTo>
                    <a:pt x="119" y="15"/>
                  </a:lnTo>
                  <a:lnTo>
                    <a:pt x="117" y="16"/>
                  </a:lnTo>
                  <a:lnTo>
                    <a:pt x="117" y="17"/>
                  </a:lnTo>
                  <a:lnTo>
                    <a:pt x="117" y="18"/>
                  </a:lnTo>
                  <a:lnTo>
                    <a:pt x="115" y="19"/>
                  </a:lnTo>
                  <a:lnTo>
                    <a:pt x="114" y="19"/>
                  </a:lnTo>
                  <a:lnTo>
                    <a:pt x="113" y="20"/>
                  </a:lnTo>
                  <a:lnTo>
                    <a:pt x="111" y="20"/>
                  </a:lnTo>
                  <a:lnTo>
                    <a:pt x="110" y="20"/>
                  </a:lnTo>
                  <a:lnTo>
                    <a:pt x="109" y="19"/>
                  </a:lnTo>
                  <a:lnTo>
                    <a:pt x="109" y="18"/>
                  </a:lnTo>
                  <a:lnTo>
                    <a:pt x="108" y="18"/>
                  </a:lnTo>
                  <a:lnTo>
                    <a:pt x="108" y="20"/>
                  </a:lnTo>
                  <a:lnTo>
                    <a:pt x="108" y="21"/>
                  </a:lnTo>
                  <a:lnTo>
                    <a:pt x="108" y="22"/>
                  </a:lnTo>
                  <a:lnTo>
                    <a:pt x="109" y="22"/>
                  </a:lnTo>
                  <a:lnTo>
                    <a:pt x="110" y="23"/>
                  </a:lnTo>
                  <a:lnTo>
                    <a:pt x="110" y="24"/>
                  </a:lnTo>
                  <a:lnTo>
                    <a:pt x="107" y="28"/>
                  </a:lnTo>
                  <a:lnTo>
                    <a:pt x="105" y="27"/>
                  </a:lnTo>
                  <a:lnTo>
                    <a:pt x="104" y="27"/>
                  </a:lnTo>
                  <a:lnTo>
                    <a:pt x="104" y="28"/>
                  </a:lnTo>
                  <a:lnTo>
                    <a:pt x="105" y="29"/>
                  </a:lnTo>
                  <a:lnTo>
                    <a:pt x="108" y="28"/>
                  </a:lnTo>
                  <a:lnTo>
                    <a:pt x="110" y="28"/>
                  </a:lnTo>
                  <a:lnTo>
                    <a:pt x="112" y="27"/>
                  </a:lnTo>
                  <a:lnTo>
                    <a:pt x="112" y="26"/>
                  </a:lnTo>
                  <a:lnTo>
                    <a:pt x="113" y="26"/>
                  </a:lnTo>
                  <a:lnTo>
                    <a:pt x="114" y="27"/>
                  </a:lnTo>
                  <a:lnTo>
                    <a:pt x="113" y="29"/>
                  </a:lnTo>
                  <a:lnTo>
                    <a:pt x="111" y="31"/>
                  </a:lnTo>
                  <a:lnTo>
                    <a:pt x="109" y="32"/>
                  </a:lnTo>
                  <a:lnTo>
                    <a:pt x="108" y="32"/>
                  </a:lnTo>
                  <a:lnTo>
                    <a:pt x="105" y="32"/>
                  </a:lnTo>
                  <a:lnTo>
                    <a:pt x="103" y="36"/>
                  </a:lnTo>
                  <a:lnTo>
                    <a:pt x="102" y="37"/>
                  </a:lnTo>
                  <a:lnTo>
                    <a:pt x="99" y="39"/>
                  </a:lnTo>
                  <a:lnTo>
                    <a:pt x="97" y="41"/>
                  </a:lnTo>
                  <a:lnTo>
                    <a:pt x="96" y="44"/>
                  </a:lnTo>
                  <a:lnTo>
                    <a:pt x="95" y="48"/>
                  </a:lnTo>
                  <a:lnTo>
                    <a:pt x="95" y="49"/>
                  </a:lnTo>
                  <a:lnTo>
                    <a:pt x="93" y="50"/>
                  </a:lnTo>
                  <a:lnTo>
                    <a:pt x="88" y="51"/>
                  </a:lnTo>
                  <a:lnTo>
                    <a:pt x="87" y="51"/>
                  </a:lnTo>
                  <a:lnTo>
                    <a:pt x="69" y="39"/>
                  </a:lnTo>
                  <a:lnTo>
                    <a:pt x="54" y="41"/>
                  </a:lnTo>
                  <a:lnTo>
                    <a:pt x="53" y="39"/>
                  </a:lnTo>
                  <a:lnTo>
                    <a:pt x="50" y="36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1" y="4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4" name="Freeform 21"/>
            <p:cNvSpPr>
              <a:spLocks/>
            </p:cNvSpPr>
            <p:nvPr/>
          </p:nvSpPr>
          <p:spPr bwMode="auto">
            <a:xfrm>
              <a:off x="3962" y="2716"/>
              <a:ext cx="630" cy="453"/>
            </a:xfrm>
            <a:custGeom>
              <a:avLst/>
              <a:gdLst>
                <a:gd name="T0" fmla="*/ 0 w 123"/>
                <a:gd name="T1" fmla="*/ 2147483647 h 93"/>
                <a:gd name="T2" fmla="*/ 0 w 123"/>
                <a:gd name="T3" fmla="*/ 2147483647 h 93"/>
                <a:gd name="T4" fmla="*/ 2147483647 w 123"/>
                <a:gd name="T5" fmla="*/ 2147483647 h 93"/>
                <a:gd name="T6" fmla="*/ 2147483647 w 123"/>
                <a:gd name="T7" fmla="*/ 2147483647 h 93"/>
                <a:gd name="T8" fmla="*/ 2147483647 w 123"/>
                <a:gd name="T9" fmla="*/ 2147483647 h 93"/>
                <a:gd name="T10" fmla="*/ 2147483647 w 123"/>
                <a:gd name="T11" fmla="*/ 2147483647 h 93"/>
                <a:gd name="T12" fmla="*/ 2147483647 w 123"/>
                <a:gd name="T13" fmla="*/ 2147483647 h 93"/>
                <a:gd name="T14" fmla="*/ 2147483647 w 123"/>
                <a:gd name="T15" fmla="*/ 2147483647 h 93"/>
                <a:gd name="T16" fmla="*/ 2147483647 w 123"/>
                <a:gd name="T17" fmla="*/ 2147483647 h 93"/>
                <a:gd name="T18" fmla="*/ 2147483647 w 123"/>
                <a:gd name="T19" fmla="*/ 2147483647 h 93"/>
                <a:gd name="T20" fmla="*/ 2147483647 w 123"/>
                <a:gd name="T21" fmla="*/ 2147483647 h 93"/>
                <a:gd name="T22" fmla="*/ 2147483647 w 123"/>
                <a:gd name="T23" fmla="*/ 2147483647 h 93"/>
                <a:gd name="T24" fmla="*/ 2147483647 w 123"/>
                <a:gd name="T25" fmla="*/ 2147483647 h 93"/>
                <a:gd name="T26" fmla="*/ 2147483647 w 123"/>
                <a:gd name="T27" fmla="*/ 2147483647 h 93"/>
                <a:gd name="T28" fmla="*/ 2147483647 w 123"/>
                <a:gd name="T29" fmla="*/ 2147483647 h 93"/>
                <a:gd name="T30" fmla="*/ 2147483647 w 123"/>
                <a:gd name="T31" fmla="*/ 2147483647 h 93"/>
                <a:gd name="T32" fmla="*/ 2147483647 w 123"/>
                <a:gd name="T33" fmla="*/ 2147483647 h 93"/>
                <a:gd name="T34" fmla="*/ 2147483647 w 123"/>
                <a:gd name="T35" fmla="*/ 2147483647 h 93"/>
                <a:gd name="T36" fmla="*/ 2147483647 w 123"/>
                <a:gd name="T37" fmla="*/ 2147483647 h 93"/>
                <a:gd name="T38" fmla="*/ 2147483647 w 123"/>
                <a:gd name="T39" fmla="*/ 2147483647 h 93"/>
                <a:gd name="T40" fmla="*/ 2147483647 w 123"/>
                <a:gd name="T41" fmla="*/ 2147483647 h 93"/>
                <a:gd name="T42" fmla="*/ 2147483647 w 123"/>
                <a:gd name="T43" fmla="*/ 2147483647 h 93"/>
                <a:gd name="T44" fmla="*/ 2147483647 w 123"/>
                <a:gd name="T45" fmla="*/ 2147483647 h 93"/>
                <a:gd name="T46" fmla="*/ 2147483647 w 123"/>
                <a:gd name="T47" fmla="*/ 2147483647 h 93"/>
                <a:gd name="T48" fmla="*/ 2147483647 w 123"/>
                <a:gd name="T49" fmla="*/ 2147483647 h 93"/>
                <a:gd name="T50" fmla="*/ 2147483647 w 123"/>
                <a:gd name="T51" fmla="*/ 2147483647 h 93"/>
                <a:gd name="T52" fmla="*/ 2147483647 w 123"/>
                <a:gd name="T53" fmla="*/ 2147483647 h 93"/>
                <a:gd name="T54" fmla="*/ 2147483647 w 123"/>
                <a:gd name="T55" fmla="*/ 2147483647 h 93"/>
                <a:gd name="T56" fmla="*/ 2147483647 w 123"/>
                <a:gd name="T57" fmla="*/ 2147483647 h 93"/>
                <a:gd name="T58" fmla="*/ 2147483647 w 123"/>
                <a:gd name="T59" fmla="*/ 2147483647 h 93"/>
                <a:gd name="T60" fmla="*/ 2147483647 w 123"/>
                <a:gd name="T61" fmla="*/ 2147483647 h 93"/>
                <a:gd name="T62" fmla="*/ 2147483647 w 123"/>
                <a:gd name="T63" fmla="*/ 2147483647 h 93"/>
                <a:gd name="T64" fmla="*/ 2147483647 w 123"/>
                <a:gd name="T65" fmla="*/ 2147483647 h 93"/>
                <a:gd name="T66" fmla="*/ 2147483647 w 123"/>
                <a:gd name="T67" fmla="*/ 2147483647 h 93"/>
                <a:gd name="T68" fmla="*/ 2147483647 w 123"/>
                <a:gd name="T69" fmla="*/ 2147483647 h 93"/>
                <a:gd name="T70" fmla="*/ 2147483647 w 123"/>
                <a:gd name="T71" fmla="*/ 2147483647 h 93"/>
                <a:gd name="T72" fmla="*/ 2147483647 w 123"/>
                <a:gd name="T73" fmla="*/ 2147483647 h 93"/>
                <a:gd name="T74" fmla="*/ 2147483647 w 123"/>
                <a:gd name="T75" fmla="*/ 2147483647 h 93"/>
                <a:gd name="T76" fmla="*/ 2147483647 w 123"/>
                <a:gd name="T77" fmla="*/ 2147483647 h 93"/>
                <a:gd name="T78" fmla="*/ 2147483647 w 123"/>
                <a:gd name="T79" fmla="*/ 2147483647 h 93"/>
                <a:gd name="T80" fmla="*/ 2147483647 w 123"/>
                <a:gd name="T81" fmla="*/ 2147483647 h 93"/>
                <a:gd name="T82" fmla="*/ 2147483647 w 123"/>
                <a:gd name="T83" fmla="*/ 2147483647 h 93"/>
                <a:gd name="T84" fmla="*/ 2147483647 w 123"/>
                <a:gd name="T85" fmla="*/ 2147483647 h 93"/>
                <a:gd name="T86" fmla="*/ 2147483647 w 123"/>
                <a:gd name="T87" fmla="*/ 2147483647 h 93"/>
                <a:gd name="T88" fmla="*/ 2147483647 w 123"/>
                <a:gd name="T89" fmla="*/ 2147483647 h 93"/>
                <a:gd name="T90" fmla="*/ 2147483647 w 123"/>
                <a:gd name="T91" fmla="*/ 2147483647 h 93"/>
                <a:gd name="T92" fmla="*/ 2147483647 w 123"/>
                <a:gd name="T93" fmla="*/ 2147483647 h 93"/>
                <a:gd name="T94" fmla="*/ 2147483647 w 123"/>
                <a:gd name="T95" fmla="*/ 2147483647 h 93"/>
                <a:gd name="T96" fmla="*/ 2147483647 w 123"/>
                <a:gd name="T97" fmla="*/ 2147483647 h 93"/>
                <a:gd name="T98" fmla="*/ 2147483647 w 123"/>
                <a:gd name="T99" fmla="*/ 2147483647 h 93"/>
                <a:gd name="T100" fmla="*/ 2147483647 w 123"/>
                <a:gd name="T101" fmla="*/ 2147483647 h 93"/>
                <a:gd name="T102" fmla="*/ 2147483647 w 123"/>
                <a:gd name="T103" fmla="*/ 2147483647 h 93"/>
                <a:gd name="T104" fmla="*/ 2147483647 w 123"/>
                <a:gd name="T105" fmla="*/ 2147483647 h 93"/>
                <a:gd name="T106" fmla="*/ 2147483647 w 123"/>
                <a:gd name="T107" fmla="*/ 2147483647 h 93"/>
                <a:gd name="T108" fmla="*/ 2147483647 w 123"/>
                <a:gd name="T109" fmla="*/ 2147483647 h 93"/>
                <a:gd name="T110" fmla="*/ 2147483647 w 123"/>
                <a:gd name="T111" fmla="*/ 2147483647 h 93"/>
                <a:gd name="T112" fmla="*/ 2147483647 w 123"/>
                <a:gd name="T113" fmla="*/ 2147483647 h 93"/>
                <a:gd name="T114" fmla="*/ 2147483647 w 123"/>
                <a:gd name="T115" fmla="*/ 2147483647 h 93"/>
                <a:gd name="T116" fmla="*/ 2147483647 w 123"/>
                <a:gd name="T117" fmla="*/ 2147483647 h 93"/>
                <a:gd name="T118" fmla="*/ 2147483647 w 123"/>
                <a:gd name="T119" fmla="*/ 2147483647 h 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3"/>
                <a:gd name="T181" fmla="*/ 0 h 93"/>
                <a:gd name="T182" fmla="*/ 123 w 123"/>
                <a:gd name="T183" fmla="*/ 93 h 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3" h="93">
                  <a:moveTo>
                    <a:pt x="38" y="3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2" y="16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5" y="17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5" y="26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5" y="27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7" y="21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50" y="18"/>
                  </a:lnTo>
                  <a:lnTo>
                    <a:pt x="55" y="17"/>
                  </a:lnTo>
                  <a:lnTo>
                    <a:pt x="61" y="20"/>
                  </a:lnTo>
                  <a:lnTo>
                    <a:pt x="61" y="21"/>
                  </a:lnTo>
                  <a:lnTo>
                    <a:pt x="63" y="23"/>
                  </a:lnTo>
                  <a:lnTo>
                    <a:pt x="65" y="25"/>
                  </a:lnTo>
                  <a:lnTo>
                    <a:pt x="69" y="28"/>
                  </a:lnTo>
                  <a:lnTo>
                    <a:pt x="69" y="29"/>
                  </a:lnTo>
                  <a:lnTo>
                    <a:pt x="71" y="30"/>
                  </a:lnTo>
                  <a:lnTo>
                    <a:pt x="74" y="30"/>
                  </a:lnTo>
                  <a:lnTo>
                    <a:pt x="76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8" y="39"/>
                  </a:lnTo>
                  <a:lnTo>
                    <a:pt x="77" y="43"/>
                  </a:lnTo>
                  <a:lnTo>
                    <a:pt x="76" y="48"/>
                  </a:lnTo>
                  <a:lnTo>
                    <a:pt x="76" y="51"/>
                  </a:lnTo>
                  <a:lnTo>
                    <a:pt x="77" y="53"/>
                  </a:lnTo>
                  <a:lnTo>
                    <a:pt x="80" y="54"/>
                  </a:lnTo>
                  <a:lnTo>
                    <a:pt x="80" y="53"/>
                  </a:lnTo>
                  <a:lnTo>
                    <a:pt x="80" y="52"/>
                  </a:lnTo>
                  <a:lnTo>
                    <a:pt x="79" y="50"/>
                  </a:lnTo>
                  <a:lnTo>
                    <a:pt x="79" y="49"/>
                  </a:lnTo>
                  <a:lnTo>
                    <a:pt x="80" y="49"/>
                  </a:lnTo>
                  <a:lnTo>
                    <a:pt x="82" y="51"/>
                  </a:lnTo>
                  <a:lnTo>
                    <a:pt x="82" y="50"/>
                  </a:lnTo>
                  <a:lnTo>
                    <a:pt x="83" y="50"/>
                  </a:lnTo>
                  <a:lnTo>
                    <a:pt x="84" y="51"/>
                  </a:lnTo>
                  <a:lnTo>
                    <a:pt x="83" y="52"/>
                  </a:lnTo>
                  <a:lnTo>
                    <a:pt x="83" y="53"/>
                  </a:lnTo>
                  <a:lnTo>
                    <a:pt x="82" y="54"/>
                  </a:lnTo>
                  <a:lnTo>
                    <a:pt x="81" y="57"/>
                  </a:lnTo>
                  <a:lnTo>
                    <a:pt x="80" y="57"/>
                  </a:lnTo>
                  <a:lnTo>
                    <a:pt x="80" y="59"/>
                  </a:lnTo>
                  <a:lnTo>
                    <a:pt x="81" y="59"/>
                  </a:lnTo>
                  <a:lnTo>
                    <a:pt x="83" y="61"/>
                  </a:lnTo>
                  <a:lnTo>
                    <a:pt x="85" y="66"/>
                  </a:lnTo>
                  <a:lnTo>
                    <a:pt x="89" y="68"/>
                  </a:lnTo>
                  <a:lnTo>
                    <a:pt x="89" y="67"/>
                  </a:lnTo>
                  <a:lnTo>
                    <a:pt x="90" y="67"/>
                  </a:lnTo>
                  <a:lnTo>
                    <a:pt x="91" y="69"/>
                  </a:lnTo>
                  <a:lnTo>
                    <a:pt x="91" y="70"/>
                  </a:lnTo>
                  <a:lnTo>
                    <a:pt x="92" y="73"/>
                  </a:lnTo>
                  <a:lnTo>
                    <a:pt x="94" y="74"/>
                  </a:lnTo>
                  <a:lnTo>
                    <a:pt x="95" y="74"/>
                  </a:lnTo>
                  <a:lnTo>
                    <a:pt x="98" y="81"/>
                  </a:lnTo>
                  <a:lnTo>
                    <a:pt x="99" y="82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08" y="88"/>
                  </a:lnTo>
                  <a:lnTo>
                    <a:pt x="110" y="90"/>
                  </a:lnTo>
                  <a:lnTo>
                    <a:pt x="111" y="90"/>
                  </a:lnTo>
                  <a:lnTo>
                    <a:pt x="111" y="91"/>
                  </a:lnTo>
                  <a:lnTo>
                    <a:pt x="110" y="91"/>
                  </a:lnTo>
                  <a:lnTo>
                    <a:pt x="109" y="91"/>
                  </a:lnTo>
                  <a:lnTo>
                    <a:pt x="109" y="92"/>
                  </a:lnTo>
                  <a:lnTo>
                    <a:pt x="110" y="93"/>
                  </a:lnTo>
                  <a:lnTo>
                    <a:pt x="112" y="93"/>
                  </a:lnTo>
                  <a:lnTo>
                    <a:pt x="113" y="92"/>
                  </a:lnTo>
                  <a:lnTo>
                    <a:pt x="114" y="92"/>
                  </a:lnTo>
                  <a:lnTo>
                    <a:pt x="120" y="90"/>
                  </a:lnTo>
                  <a:lnTo>
                    <a:pt x="121" y="88"/>
                  </a:lnTo>
                  <a:lnTo>
                    <a:pt x="121" y="87"/>
                  </a:lnTo>
                  <a:lnTo>
                    <a:pt x="121" y="84"/>
                  </a:lnTo>
                  <a:lnTo>
                    <a:pt x="121" y="82"/>
                  </a:lnTo>
                  <a:lnTo>
                    <a:pt x="122" y="79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22" y="71"/>
                  </a:lnTo>
                  <a:lnTo>
                    <a:pt x="122" y="66"/>
                  </a:lnTo>
                  <a:lnTo>
                    <a:pt x="121" y="61"/>
                  </a:lnTo>
                  <a:lnTo>
                    <a:pt x="120" y="60"/>
                  </a:lnTo>
                  <a:lnTo>
                    <a:pt x="116" y="54"/>
                  </a:lnTo>
                  <a:lnTo>
                    <a:pt x="113" y="48"/>
                  </a:lnTo>
                  <a:lnTo>
                    <a:pt x="110" y="44"/>
                  </a:lnTo>
                  <a:lnTo>
                    <a:pt x="110" y="43"/>
                  </a:lnTo>
                  <a:lnTo>
                    <a:pt x="109" y="40"/>
                  </a:lnTo>
                  <a:lnTo>
                    <a:pt x="109" y="39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06" y="31"/>
                  </a:lnTo>
                  <a:lnTo>
                    <a:pt x="103" y="29"/>
                  </a:lnTo>
                  <a:lnTo>
                    <a:pt x="102" y="28"/>
                  </a:lnTo>
                  <a:lnTo>
                    <a:pt x="101" y="27"/>
                  </a:lnTo>
                  <a:lnTo>
                    <a:pt x="99" y="24"/>
                  </a:lnTo>
                  <a:lnTo>
                    <a:pt x="95" y="17"/>
                  </a:lnTo>
                  <a:lnTo>
                    <a:pt x="94" y="14"/>
                  </a:lnTo>
                  <a:lnTo>
                    <a:pt x="92" y="8"/>
                  </a:lnTo>
                  <a:lnTo>
                    <a:pt x="92" y="7"/>
                  </a:lnTo>
                  <a:lnTo>
                    <a:pt x="91" y="7"/>
                  </a:lnTo>
                  <a:lnTo>
                    <a:pt x="90" y="6"/>
                  </a:lnTo>
                  <a:lnTo>
                    <a:pt x="90" y="2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2" y="2"/>
                  </a:lnTo>
                  <a:lnTo>
                    <a:pt x="81" y="3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0" y="8"/>
                  </a:lnTo>
                  <a:lnTo>
                    <a:pt x="79" y="6"/>
                  </a:lnTo>
                  <a:lnTo>
                    <a:pt x="40" y="8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8" y="4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5" name="Freeform 22"/>
            <p:cNvSpPr>
              <a:spLocks/>
            </p:cNvSpPr>
            <p:nvPr/>
          </p:nvSpPr>
          <p:spPr bwMode="auto">
            <a:xfrm>
              <a:off x="4243" y="1896"/>
              <a:ext cx="313" cy="293"/>
            </a:xfrm>
            <a:custGeom>
              <a:avLst/>
              <a:gdLst>
                <a:gd name="T0" fmla="*/ 2147483647 w 61"/>
                <a:gd name="T1" fmla="*/ 0 h 60"/>
                <a:gd name="T2" fmla="*/ 2147483647 w 61"/>
                <a:gd name="T3" fmla="*/ 2147483647 h 60"/>
                <a:gd name="T4" fmla="*/ 2147483647 w 61"/>
                <a:gd name="T5" fmla="*/ 2147483647 h 60"/>
                <a:gd name="T6" fmla="*/ 2147483647 w 61"/>
                <a:gd name="T7" fmla="*/ 2147483647 h 60"/>
                <a:gd name="T8" fmla="*/ 2147483647 w 61"/>
                <a:gd name="T9" fmla="*/ 2147483647 h 60"/>
                <a:gd name="T10" fmla="*/ 2147483647 w 61"/>
                <a:gd name="T11" fmla="*/ 2147483647 h 60"/>
                <a:gd name="T12" fmla="*/ 2147483647 w 61"/>
                <a:gd name="T13" fmla="*/ 2147483647 h 60"/>
                <a:gd name="T14" fmla="*/ 2147483647 w 61"/>
                <a:gd name="T15" fmla="*/ 2147483647 h 60"/>
                <a:gd name="T16" fmla="*/ 2147483647 w 61"/>
                <a:gd name="T17" fmla="*/ 2147483647 h 60"/>
                <a:gd name="T18" fmla="*/ 2147483647 w 61"/>
                <a:gd name="T19" fmla="*/ 2147483647 h 60"/>
                <a:gd name="T20" fmla="*/ 2147483647 w 61"/>
                <a:gd name="T21" fmla="*/ 2147483647 h 60"/>
                <a:gd name="T22" fmla="*/ 2147483647 w 61"/>
                <a:gd name="T23" fmla="*/ 2147483647 h 60"/>
                <a:gd name="T24" fmla="*/ 2147483647 w 61"/>
                <a:gd name="T25" fmla="*/ 2147483647 h 60"/>
                <a:gd name="T26" fmla="*/ 2147483647 w 61"/>
                <a:gd name="T27" fmla="*/ 2147483647 h 60"/>
                <a:gd name="T28" fmla="*/ 2147483647 w 61"/>
                <a:gd name="T29" fmla="*/ 2147483647 h 60"/>
                <a:gd name="T30" fmla="*/ 0 w 61"/>
                <a:gd name="T31" fmla="*/ 2147483647 h 60"/>
                <a:gd name="T32" fmla="*/ 0 w 61"/>
                <a:gd name="T33" fmla="*/ 2147483647 h 60"/>
                <a:gd name="T34" fmla="*/ 2147483647 w 61"/>
                <a:gd name="T35" fmla="*/ 2147483647 h 60"/>
                <a:gd name="T36" fmla="*/ 2147483647 w 61"/>
                <a:gd name="T37" fmla="*/ 2147483647 h 60"/>
                <a:gd name="T38" fmla="*/ 2147483647 w 61"/>
                <a:gd name="T39" fmla="*/ 2147483647 h 60"/>
                <a:gd name="T40" fmla="*/ 2147483647 w 61"/>
                <a:gd name="T41" fmla="*/ 2147483647 h 60"/>
                <a:gd name="T42" fmla="*/ 2147483647 w 61"/>
                <a:gd name="T43" fmla="*/ 2147483647 h 60"/>
                <a:gd name="T44" fmla="*/ 2147483647 w 61"/>
                <a:gd name="T45" fmla="*/ 2147483647 h 60"/>
                <a:gd name="T46" fmla="*/ 2147483647 w 61"/>
                <a:gd name="T47" fmla="*/ 2147483647 h 60"/>
                <a:gd name="T48" fmla="*/ 2147483647 w 61"/>
                <a:gd name="T49" fmla="*/ 2147483647 h 60"/>
                <a:gd name="T50" fmla="*/ 2147483647 w 61"/>
                <a:gd name="T51" fmla="*/ 2147483647 h 60"/>
                <a:gd name="T52" fmla="*/ 2147483647 w 61"/>
                <a:gd name="T53" fmla="*/ 2147483647 h 60"/>
                <a:gd name="T54" fmla="*/ 2147483647 w 61"/>
                <a:gd name="T55" fmla="*/ 2147483647 h 60"/>
                <a:gd name="T56" fmla="*/ 2147483647 w 61"/>
                <a:gd name="T57" fmla="*/ 2147483647 h 60"/>
                <a:gd name="T58" fmla="*/ 2147483647 w 61"/>
                <a:gd name="T59" fmla="*/ 2147483647 h 60"/>
                <a:gd name="T60" fmla="*/ 2147483647 w 61"/>
                <a:gd name="T61" fmla="*/ 2147483647 h 60"/>
                <a:gd name="T62" fmla="*/ 2147483647 w 61"/>
                <a:gd name="T63" fmla="*/ 2147483647 h 60"/>
                <a:gd name="T64" fmla="*/ 2147483647 w 61"/>
                <a:gd name="T65" fmla="*/ 2147483647 h 60"/>
                <a:gd name="T66" fmla="*/ 2147483647 w 61"/>
                <a:gd name="T67" fmla="*/ 2147483647 h 60"/>
                <a:gd name="T68" fmla="*/ 2147483647 w 61"/>
                <a:gd name="T69" fmla="*/ 2147483647 h 60"/>
                <a:gd name="T70" fmla="*/ 2147483647 w 61"/>
                <a:gd name="T71" fmla="*/ 2147483647 h 60"/>
                <a:gd name="T72" fmla="*/ 2147483647 w 61"/>
                <a:gd name="T73" fmla="*/ 2147483647 h 60"/>
                <a:gd name="T74" fmla="*/ 2147483647 w 61"/>
                <a:gd name="T75" fmla="*/ 2147483647 h 60"/>
                <a:gd name="T76" fmla="*/ 2147483647 w 61"/>
                <a:gd name="T77" fmla="*/ 2147483647 h 60"/>
                <a:gd name="T78" fmla="*/ 2147483647 w 61"/>
                <a:gd name="T79" fmla="*/ 2147483647 h 60"/>
                <a:gd name="T80" fmla="*/ 2147483647 w 61"/>
                <a:gd name="T81" fmla="*/ 2147483647 h 60"/>
                <a:gd name="T82" fmla="*/ 2147483647 w 61"/>
                <a:gd name="T83" fmla="*/ 2147483647 h 60"/>
                <a:gd name="T84" fmla="*/ 2147483647 w 61"/>
                <a:gd name="T85" fmla="*/ 2147483647 h 60"/>
                <a:gd name="T86" fmla="*/ 2147483647 w 61"/>
                <a:gd name="T87" fmla="*/ 2147483647 h 60"/>
                <a:gd name="T88" fmla="*/ 2147483647 w 61"/>
                <a:gd name="T89" fmla="*/ 2147483647 h 60"/>
                <a:gd name="T90" fmla="*/ 2147483647 w 61"/>
                <a:gd name="T91" fmla="*/ 2147483647 h 60"/>
                <a:gd name="T92" fmla="*/ 2147483647 w 61"/>
                <a:gd name="T93" fmla="*/ 2147483647 h 60"/>
                <a:gd name="T94" fmla="*/ 2147483647 w 61"/>
                <a:gd name="T95" fmla="*/ 2147483647 h 60"/>
                <a:gd name="T96" fmla="*/ 2147483647 w 61"/>
                <a:gd name="T97" fmla="*/ 2147483647 h 60"/>
                <a:gd name="T98" fmla="*/ 2147483647 w 61"/>
                <a:gd name="T99" fmla="*/ 2147483647 h 60"/>
                <a:gd name="T100" fmla="*/ 2147483647 w 61"/>
                <a:gd name="T101" fmla="*/ 2147483647 h 60"/>
                <a:gd name="T102" fmla="*/ 2147483647 w 61"/>
                <a:gd name="T103" fmla="*/ 2147483647 h 60"/>
                <a:gd name="T104" fmla="*/ 2147483647 w 61"/>
                <a:gd name="T105" fmla="*/ 2147483647 h 60"/>
                <a:gd name="T106" fmla="*/ 2147483647 w 61"/>
                <a:gd name="T107" fmla="*/ 2147483647 h 60"/>
                <a:gd name="T108" fmla="*/ 2147483647 w 61"/>
                <a:gd name="T109" fmla="*/ 0 h 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1"/>
                <a:gd name="T166" fmla="*/ 0 h 60"/>
                <a:gd name="T167" fmla="*/ 61 w 61"/>
                <a:gd name="T168" fmla="*/ 60 h 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1" h="60">
                  <a:moveTo>
                    <a:pt x="21" y="0"/>
                  </a:moveTo>
                  <a:lnTo>
                    <a:pt x="20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18" y="4"/>
                  </a:lnTo>
                  <a:lnTo>
                    <a:pt x="21" y="5"/>
                  </a:lnTo>
                  <a:lnTo>
                    <a:pt x="20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0" y="26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3" y="39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3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8" y="54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1" y="56"/>
                  </a:lnTo>
                  <a:lnTo>
                    <a:pt x="10" y="57"/>
                  </a:lnTo>
                  <a:lnTo>
                    <a:pt x="12" y="59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20" y="58"/>
                  </a:lnTo>
                  <a:lnTo>
                    <a:pt x="21" y="59"/>
                  </a:lnTo>
                  <a:lnTo>
                    <a:pt x="22" y="58"/>
                  </a:lnTo>
                  <a:lnTo>
                    <a:pt x="25" y="57"/>
                  </a:lnTo>
                  <a:lnTo>
                    <a:pt x="26" y="55"/>
                  </a:lnTo>
                  <a:lnTo>
                    <a:pt x="27" y="56"/>
                  </a:lnTo>
                  <a:lnTo>
                    <a:pt x="30" y="53"/>
                  </a:lnTo>
                  <a:lnTo>
                    <a:pt x="31" y="54"/>
                  </a:lnTo>
                  <a:lnTo>
                    <a:pt x="33" y="51"/>
                  </a:lnTo>
                  <a:lnTo>
                    <a:pt x="32" y="50"/>
                  </a:lnTo>
                  <a:lnTo>
                    <a:pt x="33" y="48"/>
                  </a:lnTo>
                  <a:lnTo>
                    <a:pt x="35" y="43"/>
                  </a:lnTo>
                  <a:lnTo>
                    <a:pt x="38" y="32"/>
                  </a:lnTo>
                  <a:lnTo>
                    <a:pt x="40" y="33"/>
                  </a:lnTo>
                  <a:lnTo>
                    <a:pt x="40" y="34"/>
                  </a:lnTo>
                  <a:lnTo>
                    <a:pt x="41" y="35"/>
                  </a:lnTo>
                  <a:lnTo>
                    <a:pt x="43" y="34"/>
                  </a:lnTo>
                  <a:lnTo>
                    <a:pt x="44" y="32"/>
                  </a:lnTo>
                  <a:lnTo>
                    <a:pt x="45" y="28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2" y="20"/>
                  </a:lnTo>
                  <a:lnTo>
                    <a:pt x="52" y="19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9" y="19"/>
                  </a:lnTo>
                  <a:lnTo>
                    <a:pt x="60" y="19"/>
                  </a:lnTo>
                  <a:lnTo>
                    <a:pt x="61" y="16"/>
                  </a:lnTo>
                  <a:lnTo>
                    <a:pt x="59" y="13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1" y="12"/>
                  </a:lnTo>
                  <a:lnTo>
                    <a:pt x="50" y="13"/>
                  </a:lnTo>
                  <a:lnTo>
                    <a:pt x="49" y="14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5" y="15"/>
                  </a:lnTo>
                  <a:lnTo>
                    <a:pt x="44" y="17"/>
                  </a:lnTo>
                  <a:lnTo>
                    <a:pt x="42" y="17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38" y="21"/>
                  </a:lnTo>
                  <a:lnTo>
                    <a:pt x="36" y="13"/>
                  </a:lnTo>
                  <a:lnTo>
                    <a:pt x="23" y="1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6" name="Freeform 23"/>
            <p:cNvSpPr>
              <a:spLocks/>
            </p:cNvSpPr>
            <p:nvPr/>
          </p:nvSpPr>
          <p:spPr bwMode="auto">
            <a:xfrm>
              <a:off x="3433" y="2306"/>
              <a:ext cx="344" cy="302"/>
            </a:xfrm>
            <a:custGeom>
              <a:avLst/>
              <a:gdLst>
                <a:gd name="T0" fmla="*/ 0 w 67"/>
                <a:gd name="T1" fmla="*/ 2147483647 h 62"/>
                <a:gd name="T2" fmla="*/ 2147483647 w 67"/>
                <a:gd name="T3" fmla="*/ 0 h 62"/>
                <a:gd name="T4" fmla="*/ 2147483647 w 67"/>
                <a:gd name="T5" fmla="*/ 2147483647 h 62"/>
                <a:gd name="T6" fmla="*/ 2147483647 w 67"/>
                <a:gd name="T7" fmla="*/ 2147483647 h 62"/>
                <a:gd name="T8" fmla="*/ 2147483647 w 67"/>
                <a:gd name="T9" fmla="*/ 2147483647 h 62"/>
                <a:gd name="T10" fmla="*/ 2147483647 w 67"/>
                <a:gd name="T11" fmla="*/ 2147483647 h 62"/>
                <a:gd name="T12" fmla="*/ 2147483647 w 67"/>
                <a:gd name="T13" fmla="*/ 2147483647 h 62"/>
                <a:gd name="T14" fmla="*/ 2147483647 w 67"/>
                <a:gd name="T15" fmla="*/ 2147483647 h 62"/>
                <a:gd name="T16" fmla="*/ 2147483647 w 67"/>
                <a:gd name="T17" fmla="*/ 2147483647 h 62"/>
                <a:gd name="T18" fmla="*/ 2147483647 w 67"/>
                <a:gd name="T19" fmla="*/ 2147483647 h 62"/>
                <a:gd name="T20" fmla="*/ 2147483647 w 67"/>
                <a:gd name="T21" fmla="*/ 2147483647 h 62"/>
                <a:gd name="T22" fmla="*/ 2147483647 w 67"/>
                <a:gd name="T23" fmla="*/ 2147483647 h 62"/>
                <a:gd name="T24" fmla="*/ 2147483647 w 67"/>
                <a:gd name="T25" fmla="*/ 2147483647 h 62"/>
                <a:gd name="T26" fmla="*/ 2147483647 w 67"/>
                <a:gd name="T27" fmla="*/ 2147483647 h 62"/>
                <a:gd name="T28" fmla="*/ 2147483647 w 67"/>
                <a:gd name="T29" fmla="*/ 2147483647 h 62"/>
                <a:gd name="T30" fmla="*/ 2147483647 w 67"/>
                <a:gd name="T31" fmla="*/ 2147483647 h 62"/>
                <a:gd name="T32" fmla="*/ 2147483647 w 67"/>
                <a:gd name="T33" fmla="*/ 2147483647 h 62"/>
                <a:gd name="T34" fmla="*/ 2147483647 w 67"/>
                <a:gd name="T35" fmla="*/ 2147483647 h 62"/>
                <a:gd name="T36" fmla="*/ 2147483647 w 67"/>
                <a:gd name="T37" fmla="*/ 2147483647 h 62"/>
                <a:gd name="T38" fmla="*/ 2147483647 w 67"/>
                <a:gd name="T39" fmla="*/ 2147483647 h 62"/>
                <a:gd name="T40" fmla="*/ 2147483647 w 67"/>
                <a:gd name="T41" fmla="*/ 2147483647 h 62"/>
                <a:gd name="T42" fmla="*/ 2147483647 w 67"/>
                <a:gd name="T43" fmla="*/ 2147483647 h 62"/>
                <a:gd name="T44" fmla="*/ 2147483647 w 67"/>
                <a:gd name="T45" fmla="*/ 2147483647 h 62"/>
                <a:gd name="T46" fmla="*/ 2147483647 w 67"/>
                <a:gd name="T47" fmla="*/ 2147483647 h 62"/>
                <a:gd name="T48" fmla="*/ 2147483647 w 67"/>
                <a:gd name="T49" fmla="*/ 2147483647 h 62"/>
                <a:gd name="T50" fmla="*/ 2147483647 w 67"/>
                <a:gd name="T51" fmla="*/ 2147483647 h 62"/>
                <a:gd name="T52" fmla="*/ 2147483647 w 67"/>
                <a:gd name="T53" fmla="*/ 2147483647 h 62"/>
                <a:gd name="T54" fmla="*/ 2147483647 w 67"/>
                <a:gd name="T55" fmla="*/ 2147483647 h 62"/>
                <a:gd name="T56" fmla="*/ 2147483647 w 67"/>
                <a:gd name="T57" fmla="*/ 2147483647 h 62"/>
                <a:gd name="T58" fmla="*/ 2147483647 w 67"/>
                <a:gd name="T59" fmla="*/ 2147483647 h 62"/>
                <a:gd name="T60" fmla="*/ 2147483647 w 67"/>
                <a:gd name="T61" fmla="*/ 2147483647 h 62"/>
                <a:gd name="T62" fmla="*/ 2147483647 w 67"/>
                <a:gd name="T63" fmla="*/ 2147483647 h 62"/>
                <a:gd name="T64" fmla="*/ 2147483647 w 67"/>
                <a:gd name="T65" fmla="*/ 2147483647 h 62"/>
                <a:gd name="T66" fmla="*/ 2147483647 w 67"/>
                <a:gd name="T67" fmla="*/ 2147483647 h 62"/>
                <a:gd name="T68" fmla="*/ 2147483647 w 67"/>
                <a:gd name="T69" fmla="*/ 2147483647 h 62"/>
                <a:gd name="T70" fmla="*/ 2147483647 w 67"/>
                <a:gd name="T71" fmla="*/ 2147483647 h 62"/>
                <a:gd name="T72" fmla="*/ 2147483647 w 67"/>
                <a:gd name="T73" fmla="*/ 2147483647 h 62"/>
                <a:gd name="T74" fmla="*/ 2147483647 w 67"/>
                <a:gd name="T75" fmla="*/ 2147483647 h 62"/>
                <a:gd name="T76" fmla="*/ 2147483647 w 67"/>
                <a:gd name="T77" fmla="*/ 2147483647 h 62"/>
                <a:gd name="T78" fmla="*/ 2147483647 w 67"/>
                <a:gd name="T79" fmla="*/ 2147483647 h 62"/>
                <a:gd name="T80" fmla="*/ 2147483647 w 67"/>
                <a:gd name="T81" fmla="*/ 2147483647 h 62"/>
                <a:gd name="T82" fmla="*/ 2147483647 w 67"/>
                <a:gd name="T83" fmla="*/ 2147483647 h 62"/>
                <a:gd name="T84" fmla="*/ 2147483647 w 67"/>
                <a:gd name="T85" fmla="*/ 2147483647 h 62"/>
                <a:gd name="T86" fmla="*/ 2147483647 w 67"/>
                <a:gd name="T87" fmla="*/ 2147483647 h 62"/>
                <a:gd name="T88" fmla="*/ 2147483647 w 67"/>
                <a:gd name="T89" fmla="*/ 2147483647 h 62"/>
                <a:gd name="T90" fmla="*/ 2147483647 w 67"/>
                <a:gd name="T91" fmla="*/ 2147483647 h 62"/>
                <a:gd name="T92" fmla="*/ 2147483647 w 67"/>
                <a:gd name="T93" fmla="*/ 2147483647 h 62"/>
                <a:gd name="T94" fmla="*/ 2147483647 w 67"/>
                <a:gd name="T95" fmla="*/ 2147483647 h 62"/>
                <a:gd name="T96" fmla="*/ 0 w 67"/>
                <a:gd name="T97" fmla="*/ 2147483647 h 62"/>
                <a:gd name="T98" fmla="*/ 0 w 67"/>
                <a:gd name="T99" fmla="*/ 2147483647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"/>
                <a:gd name="T151" fmla="*/ 0 h 62"/>
                <a:gd name="T152" fmla="*/ 67 w 67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" h="62">
                  <a:moveTo>
                    <a:pt x="0" y="3"/>
                  </a:moveTo>
                  <a:lnTo>
                    <a:pt x="60" y="0"/>
                  </a:lnTo>
                  <a:lnTo>
                    <a:pt x="60" y="1"/>
                  </a:lnTo>
                  <a:lnTo>
                    <a:pt x="61" y="2"/>
                  </a:lnTo>
                  <a:lnTo>
                    <a:pt x="62" y="3"/>
                  </a:lnTo>
                  <a:lnTo>
                    <a:pt x="61" y="5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67" y="9"/>
                  </a:lnTo>
                  <a:lnTo>
                    <a:pt x="67" y="10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4" y="17"/>
                  </a:lnTo>
                  <a:lnTo>
                    <a:pt x="62" y="19"/>
                  </a:lnTo>
                  <a:lnTo>
                    <a:pt x="62" y="22"/>
                  </a:lnTo>
                  <a:lnTo>
                    <a:pt x="62" y="25"/>
                  </a:lnTo>
                  <a:lnTo>
                    <a:pt x="60" y="26"/>
                  </a:lnTo>
                  <a:lnTo>
                    <a:pt x="60" y="27"/>
                  </a:lnTo>
                  <a:lnTo>
                    <a:pt x="57" y="29"/>
                  </a:lnTo>
                  <a:lnTo>
                    <a:pt x="57" y="32"/>
                  </a:lnTo>
                  <a:lnTo>
                    <a:pt x="57" y="35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2" y="40"/>
                  </a:lnTo>
                  <a:lnTo>
                    <a:pt x="51" y="41"/>
                  </a:lnTo>
                  <a:lnTo>
                    <a:pt x="51" y="43"/>
                  </a:lnTo>
                  <a:lnTo>
                    <a:pt x="50" y="45"/>
                  </a:lnTo>
                  <a:lnTo>
                    <a:pt x="50" y="46"/>
                  </a:lnTo>
                  <a:lnTo>
                    <a:pt x="49" y="49"/>
                  </a:lnTo>
                  <a:lnTo>
                    <a:pt x="48" y="51"/>
                  </a:lnTo>
                  <a:lnTo>
                    <a:pt x="49" y="54"/>
                  </a:lnTo>
                  <a:lnTo>
                    <a:pt x="50" y="55"/>
                  </a:lnTo>
                  <a:lnTo>
                    <a:pt x="50" y="57"/>
                  </a:lnTo>
                  <a:lnTo>
                    <a:pt x="50" y="58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8" y="62"/>
                  </a:lnTo>
                  <a:lnTo>
                    <a:pt x="8" y="53"/>
                  </a:lnTo>
                  <a:lnTo>
                    <a:pt x="6" y="52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2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7" name="Freeform 24"/>
            <p:cNvSpPr>
              <a:spLocks/>
            </p:cNvSpPr>
            <p:nvPr/>
          </p:nvSpPr>
          <p:spPr bwMode="auto">
            <a:xfrm>
              <a:off x="1491" y="1614"/>
              <a:ext cx="553" cy="897"/>
            </a:xfrm>
            <a:custGeom>
              <a:avLst/>
              <a:gdLst>
                <a:gd name="T0" fmla="*/ 2147483647 w 108"/>
                <a:gd name="T1" fmla="*/ 2147483647 h 184"/>
                <a:gd name="T2" fmla="*/ 2147483647 w 108"/>
                <a:gd name="T3" fmla="*/ 2147483647 h 184"/>
                <a:gd name="T4" fmla="*/ 2147483647 w 108"/>
                <a:gd name="T5" fmla="*/ 2147483647 h 184"/>
                <a:gd name="T6" fmla="*/ 2147483647 w 108"/>
                <a:gd name="T7" fmla="*/ 2147483647 h 184"/>
                <a:gd name="T8" fmla="*/ 2147483647 w 108"/>
                <a:gd name="T9" fmla="*/ 2147483647 h 184"/>
                <a:gd name="T10" fmla="*/ 2147483647 w 108"/>
                <a:gd name="T11" fmla="*/ 2147483647 h 184"/>
                <a:gd name="T12" fmla="*/ 2147483647 w 108"/>
                <a:gd name="T13" fmla="*/ 2147483647 h 184"/>
                <a:gd name="T14" fmla="*/ 2147483647 w 108"/>
                <a:gd name="T15" fmla="*/ 2147483647 h 184"/>
                <a:gd name="T16" fmla="*/ 2147483647 w 108"/>
                <a:gd name="T17" fmla="*/ 2147483647 h 184"/>
                <a:gd name="T18" fmla="*/ 2147483647 w 108"/>
                <a:gd name="T19" fmla="*/ 2147483647 h 184"/>
                <a:gd name="T20" fmla="*/ 2147483647 w 108"/>
                <a:gd name="T21" fmla="*/ 2147483647 h 184"/>
                <a:gd name="T22" fmla="*/ 2147483647 w 108"/>
                <a:gd name="T23" fmla="*/ 2147483647 h 184"/>
                <a:gd name="T24" fmla="*/ 2147483647 w 108"/>
                <a:gd name="T25" fmla="*/ 2147483647 h 184"/>
                <a:gd name="T26" fmla="*/ 2147483647 w 108"/>
                <a:gd name="T27" fmla="*/ 2147483647 h 184"/>
                <a:gd name="T28" fmla="*/ 2147483647 w 108"/>
                <a:gd name="T29" fmla="*/ 2147483647 h 184"/>
                <a:gd name="T30" fmla="*/ 2147483647 w 108"/>
                <a:gd name="T31" fmla="*/ 2147483647 h 184"/>
                <a:gd name="T32" fmla="*/ 2147483647 w 108"/>
                <a:gd name="T33" fmla="*/ 2147483647 h 184"/>
                <a:gd name="T34" fmla="*/ 2147483647 w 108"/>
                <a:gd name="T35" fmla="*/ 2147483647 h 184"/>
                <a:gd name="T36" fmla="*/ 2147483647 w 108"/>
                <a:gd name="T37" fmla="*/ 2147483647 h 184"/>
                <a:gd name="T38" fmla="*/ 2147483647 w 108"/>
                <a:gd name="T39" fmla="*/ 2147483647 h 184"/>
                <a:gd name="T40" fmla="*/ 2147483647 w 108"/>
                <a:gd name="T41" fmla="*/ 2147483647 h 184"/>
                <a:gd name="T42" fmla="*/ 2147483647 w 108"/>
                <a:gd name="T43" fmla="*/ 2147483647 h 184"/>
                <a:gd name="T44" fmla="*/ 2147483647 w 108"/>
                <a:gd name="T45" fmla="*/ 2147483647 h 184"/>
                <a:gd name="T46" fmla="*/ 2147483647 w 108"/>
                <a:gd name="T47" fmla="*/ 2147483647 h 184"/>
                <a:gd name="T48" fmla="*/ 2147483647 w 108"/>
                <a:gd name="T49" fmla="*/ 2147483647 h 184"/>
                <a:gd name="T50" fmla="*/ 2147483647 w 108"/>
                <a:gd name="T51" fmla="*/ 2147483647 h 184"/>
                <a:gd name="T52" fmla="*/ 2147483647 w 108"/>
                <a:gd name="T53" fmla="*/ 2147483647 h 184"/>
                <a:gd name="T54" fmla="*/ 2147483647 w 108"/>
                <a:gd name="T55" fmla="*/ 2147483647 h 184"/>
                <a:gd name="T56" fmla="*/ 2147483647 w 108"/>
                <a:gd name="T57" fmla="*/ 2147483647 h 184"/>
                <a:gd name="T58" fmla="*/ 2147483647 w 108"/>
                <a:gd name="T59" fmla="*/ 2147483647 h 184"/>
                <a:gd name="T60" fmla="*/ 2147483647 w 108"/>
                <a:gd name="T61" fmla="*/ 2147483647 h 184"/>
                <a:gd name="T62" fmla="*/ 0 w 108"/>
                <a:gd name="T63" fmla="*/ 2147483647 h 184"/>
                <a:gd name="T64" fmla="*/ 0 w 108"/>
                <a:gd name="T65" fmla="*/ 2147483647 h 184"/>
                <a:gd name="T66" fmla="*/ 2147483647 w 108"/>
                <a:gd name="T67" fmla="*/ 2147483647 h 184"/>
                <a:gd name="T68" fmla="*/ 2147483647 w 108"/>
                <a:gd name="T69" fmla="*/ 2147483647 h 184"/>
                <a:gd name="T70" fmla="*/ 2147483647 w 108"/>
                <a:gd name="T71" fmla="*/ 2147483647 h 184"/>
                <a:gd name="T72" fmla="*/ 2147483647 w 108"/>
                <a:gd name="T73" fmla="*/ 2147483647 h 184"/>
                <a:gd name="T74" fmla="*/ 2147483647 w 108"/>
                <a:gd name="T75" fmla="*/ 2147483647 h 184"/>
                <a:gd name="T76" fmla="*/ 2147483647 w 108"/>
                <a:gd name="T77" fmla="*/ 2147483647 h 184"/>
                <a:gd name="T78" fmla="*/ 2147483647 w 108"/>
                <a:gd name="T79" fmla="*/ 2147483647 h 184"/>
                <a:gd name="T80" fmla="*/ 2147483647 w 108"/>
                <a:gd name="T81" fmla="*/ 2147483647 h 184"/>
                <a:gd name="T82" fmla="*/ 2147483647 w 108"/>
                <a:gd name="T83" fmla="*/ 2147483647 h 184"/>
                <a:gd name="T84" fmla="*/ 2147483647 w 108"/>
                <a:gd name="T85" fmla="*/ 2147483647 h 184"/>
                <a:gd name="T86" fmla="*/ 2147483647 w 108"/>
                <a:gd name="T87" fmla="*/ 2147483647 h 184"/>
                <a:gd name="T88" fmla="*/ 2147483647 w 108"/>
                <a:gd name="T89" fmla="*/ 2147483647 h 184"/>
                <a:gd name="T90" fmla="*/ 2147483647 w 108"/>
                <a:gd name="T91" fmla="*/ 2147483647 h 184"/>
                <a:gd name="T92" fmla="*/ 2147483647 w 108"/>
                <a:gd name="T93" fmla="*/ 2147483647 h 1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184"/>
                <a:gd name="T143" fmla="*/ 108 w 108"/>
                <a:gd name="T144" fmla="*/ 184 h 1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184">
                  <a:moveTo>
                    <a:pt x="94" y="183"/>
                  </a:moveTo>
                  <a:lnTo>
                    <a:pt x="61" y="180"/>
                  </a:lnTo>
                  <a:lnTo>
                    <a:pt x="61" y="179"/>
                  </a:lnTo>
                  <a:lnTo>
                    <a:pt x="60" y="178"/>
                  </a:lnTo>
                  <a:lnTo>
                    <a:pt x="60" y="177"/>
                  </a:lnTo>
                  <a:lnTo>
                    <a:pt x="61" y="177"/>
                  </a:lnTo>
                  <a:lnTo>
                    <a:pt x="60" y="176"/>
                  </a:lnTo>
                  <a:lnTo>
                    <a:pt x="60" y="175"/>
                  </a:lnTo>
                  <a:lnTo>
                    <a:pt x="60" y="174"/>
                  </a:lnTo>
                  <a:lnTo>
                    <a:pt x="60" y="169"/>
                  </a:lnTo>
                  <a:lnTo>
                    <a:pt x="57" y="163"/>
                  </a:lnTo>
                  <a:lnTo>
                    <a:pt x="55" y="161"/>
                  </a:lnTo>
                  <a:lnTo>
                    <a:pt x="54" y="159"/>
                  </a:lnTo>
                  <a:lnTo>
                    <a:pt x="50" y="156"/>
                  </a:lnTo>
                  <a:lnTo>
                    <a:pt x="48" y="156"/>
                  </a:lnTo>
                  <a:lnTo>
                    <a:pt x="47" y="155"/>
                  </a:lnTo>
                  <a:lnTo>
                    <a:pt x="48" y="153"/>
                  </a:lnTo>
                  <a:lnTo>
                    <a:pt x="48" y="152"/>
                  </a:lnTo>
                  <a:lnTo>
                    <a:pt x="48" y="151"/>
                  </a:lnTo>
                  <a:lnTo>
                    <a:pt x="46" y="150"/>
                  </a:lnTo>
                  <a:lnTo>
                    <a:pt x="43" y="149"/>
                  </a:lnTo>
                  <a:lnTo>
                    <a:pt x="41" y="149"/>
                  </a:lnTo>
                  <a:lnTo>
                    <a:pt x="39" y="147"/>
                  </a:lnTo>
                  <a:lnTo>
                    <a:pt x="37" y="143"/>
                  </a:lnTo>
                  <a:lnTo>
                    <a:pt x="35" y="141"/>
                  </a:lnTo>
                  <a:lnTo>
                    <a:pt x="33" y="141"/>
                  </a:lnTo>
                  <a:lnTo>
                    <a:pt x="27" y="138"/>
                  </a:lnTo>
                  <a:lnTo>
                    <a:pt x="25" y="138"/>
                  </a:lnTo>
                  <a:lnTo>
                    <a:pt x="22" y="136"/>
                  </a:lnTo>
                  <a:lnTo>
                    <a:pt x="21" y="135"/>
                  </a:lnTo>
                  <a:lnTo>
                    <a:pt x="21" y="133"/>
                  </a:lnTo>
                  <a:lnTo>
                    <a:pt x="22" y="132"/>
                  </a:lnTo>
                  <a:lnTo>
                    <a:pt x="22" y="129"/>
                  </a:lnTo>
                  <a:lnTo>
                    <a:pt x="23" y="128"/>
                  </a:lnTo>
                  <a:lnTo>
                    <a:pt x="23" y="127"/>
                  </a:lnTo>
                  <a:lnTo>
                    <a:pt x="22" y="124"/>
                  </a:lnTo>
                  <a:lnTo>
                    <a:pt x="21" y="124"/>
                  </a:lnTo>
                  <a:lnTo>
                    <a:pt x="21" y="122"/>
                  </a:lnTo>
                  <a:lnTo>
                    <a:pt x="21" y="121"/>
                  </a:lnTo>
                  <a:lnTo>
                    <a:pt x="22" y="120"/>
                  </a:lnTo>
                  <a:lnTo>
                    <a:pt x="20" y="118"/>
                  </a:lnTo>
                  <a:lnTo>
                    <a:pt x="16" y="111"/>
                  </a:lnTo>
                  <a:lnTo>
                    <a:pt x="16" y="109"/>
                  </a:lnTo>
                  <a:lnTo>
                    <a:pt x="15" y="107"/>
                  </a:lnTo>
                  <a:lnTo>
                    <a:pt x="15" y="106"/>
                  </a:lnTo>
                  <a:lnTo>
                    <a:pt x="12" y="102"/>
                  </a:lnTo>
                  <a:lnTo>
                    <a:pt x="12" y="97"/>
                  </a:lnTo>
                  <a:lnTo>
                    <a:pt x="13" y="96"/>
                  </a:lnTo>
                  <a:lnTo>
                    <a:pt x="14" y="96"/>
                  </a:lnTo>
                  <a:lnTo>
                    <a:pt x="15" y="95"/>
                  </a:lnTo>
                  <a:lnTo>
                    <a:pt x="15" y="92"/>
                  </a:lnTo>
                  <a:lnTo>
                    <a:pt x="14" y="91"/>
                  </a:lnTo>
                  <a:lnTo>
                    <a:pt x="12" y="90"/>
                  </a:lnTo>
                  <a:lnTo>
                    <a:pt x="10" y="88"/>
                  </a:lnTo>
                  <a:lnTo>
                    <a:pt x="9" y="86"/>
                  </a:lnTo>
                  <a:lnTo>
                    <a:pt x="9" y="80"/>
                  </a:lnTo>
                  <a:lnTo>
                    <a:pt x="10" y="79"/>
                  </a:lnTo>
                  <a:lnTo>
                    <a:pt x="9" y="78"/>
                  </a:lnTo>
                  <a:lnTo>
                    <a:pt x="10" y="78"/>
                  </a:lnTo>
                  <a:lnTo>
                    <a:pt x="10" y="75"/>
                  </a:lnTo>
                  <a:lnTo>
                    <a:pt x="11" y="75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2" y="79"/>
                  </a:lnTo>
                  <a:lnTo>
                    <a:pt x="14" y="80"/>
                  </a:lnTo>
                  <a:lnTo>
                    <a:pt x="14" y="79"/>
                  </a:lnTo>
                  <a:lnTo>
                    <a:pt x="15" y="78"/>
                  </a:lnTo>
                  <a:lnTo>
                    <a:pt x="14" y="75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3" y="70"/>
                  </a:lnTo>
                  <a:lnTo>
                    <a:pt x="12" y="72"/>
                  </a:lnTo>
                  <a:lnTo>
                    <a:pt x="12" y="73"/>
                  </a:lnTo>
                  <a:lnTo>
                    <a:pt x="11" y="74"/>
                  </a:lnTo>
                  <a:lnTo>
                    <a:pt x="9" y="73"/>
                  </a:lnTo>
                  <a:lnTo>
                    <a:pt x="7" y="70"/>
                  </a:lnTo>
                  <a:lnTo>
                    <a:pt x="5" y="69"/>
                  </a:lnTo>
                  <a:lnTo>
                    <a:pt x="6" y="68"/>
                  </a:lnTo>
                  <a:lnTo>
                    <a:pt x="6" y="61"/>
                  </a:lnTo>
                  <a:lnTo>
                    <a:pt x="4" y="59"/>
                  </a:lnTo>
                  <a:lnTo>
                    <a:pt x="3" y="56"/>
                  </a:lnTo>
                  <a:lnTo>
                    <a:pt x="1" y="51"/>
                  </a:lnTo>
                  <a:lnTo>
                    <a:pt x="2" y="49"/>
                  </a:lnTo>
                  <a:lnTo>
                    <a:pt x="1" y="48"/>
                  </a:lnTo>
                  <a:lnTo>
                    <a:pt x="1" y="46"/>
                  </a:lnTo>
                  <a:lnTo>
                    <a:pt x="2" y="43"/>
                  </a:lnTo>
                  <a:lnTo>
                    <a:pt x="3" y="41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5"/>
                  </a:lnTo>
                  <a:lnTo>
                    <a:pt x="8" y="3"/>
                  </a:lnTo>
                  <a:lnTo>
                    <a:pt x="9" y="1"/>
                  </a:lnTo>
                  <a:lnTo>
                    <a:pt x="10" y="0"/>
                  </a:lnTo>
                  <a:lnTo>
                    <a:pt x="61" y="13"/>
                  </a:lnTo>
                  <a:lnTo>
                    <a:pt x="48" y="64"/>
                  </a:lnTo>
                  <a:lnTo>
                    <a:pt x="104" y="146"/>
                  </a:lnTo>
                  <a:lnTo>
                    <a:pt x="104" y="148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5" y="152"/>
                  </a:lnTo>
                  <a:lnTo>
                    <a:pt x="105" y="153"/>
                  </a:lnTo>
                  <a:lnTo>
                    <a:pt x="105" y="155"/>
                  </a:lnTo>
                  <a:lnTo>
                    <a:pt x="106" y="157"/>
                  </a:lnTo>
                  <a:lnTo>
                    <a:pt x="107" y="158"/>
                  </a:lnTo>
                  <a:lnTo>
                    <a:pt x="108" y="160"/>
                  </a:lnTo>
                  <a:lnTo>
                    <a:pt x="107" y="160"/>
                  </a:lnTo>
                  <a:lnTo>
                    <a:pt x="105" y="161"/>
                  </a:lnTo>
                  <a:lnTo>
                    <a:pt x="103" y="162"/>
                  </a:lnTo>
                  <a:lnTo>
                    <a:pt x="102" y="164"/>
                  </a:lnTo>
                  <a:lnTo>
                    <a:pt x="100" y="169"/>
                  </a:lnTo>
                  <a:lnTo>
                    <a:pt x="98" y="172"/>
                  </a:lnTo>
                  <a:lnTo>
                    <a:pt x="96" y="172"/>
                  </a:lnTo>
                  <a:lnTo>
                    <a:pt x="96" y="173"/>
                  </a:lnTo>
                  <a:lnTo>
                    <a:pt x="97" y="174"/>
                  </a:lnTo>
                  <a:lnTo>
                    <a:pt x="96" y="175"/>
                  </a:lnTo>
                  <a:lnTo>
                    <a:pt x="96" y="177"/>
                  </a:lnTo>
                  <a:lnTo>
                    <a:pt x="96" y="178"/>
                  </a:lnTo>
                  <a:lnTo>
                    <a:pt x="98" y="180"/>
                  </a:lnTo>
                  <a:lnTo>
                    <a:pt x="99" y="181"/>
                  </a:lnTo>
                  <a:lnTo>
                    <a:pt x="98" y="181"/>
                  </a:lnTo>
                  <a:lnTo>
                    <a:pt x="98" y="183"/>
                  </a:lnTo>
                  <a:lnTo>
                    <a:pt x="97" y="184"/>
                  </a:lnTo>
                  <a:lnTo>
                    <a:pt x="96" y="184"/>
                  </a:lnTo>
                  <a:lnTo>
                    <a:pt x="94" y="183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8" name="Freeform 25"/>
            <p:cNvSpPr>
              <a:spLocks/>
            </p:cNvSpPr>
            <p:nvPr/>
          </p:nvSpPr>
          <p:spPr bwMode="auto">
            <a:xfrm>
              <a:off x="2356" y="1545"/>
              <a:ext cx="483" cy="381"/>
            </a:xfrm>
            <a:custGeom>
              <a:avLst/>
              <a:gdLst>
                <a:gd name="T0" fmla="*/ 2147483647 w 94"/>
                <a:gd name="T1" fmla="*/ 2147483647 h 78"/>
                <a:gd name="T2" fmla="*/ 2147483647 w 94"/>
                <a:gd name="T3" fmla="*/ 2147483647 h 78"/>
                <a:gd name="T4" fmla="*/ 2147483647 w 94"/>
                <a:gd name="T5" fmla="*/ 2147483647 h 78"/>
                <a:gd name="T6" fmla="*/ 2147483647 w 94"/>
                <a:gd name="T7" fmla="*/ 0 h 78"/>
                <a:gd name="T8" fmla="*/ 2147483647 w 94"/>
                <a:gd name="T9" fmla="*/ 2147483647 h 78"/>
                <a:gd name="T10" fmla="*/ 2147483647 w 94"/>
                <a:gd name="T11" fmla="*/ 2147483647 h 78"/>
                <a:gd name="T12" fmla="*/ 2147483647 w 94"/>
                <a:gd name="T13" fmla="*/ 2147483647 h 78"/>
                <a:gd name="T14" fmla="*/ 0 w 94"/>
                <a:gd name="T15" fmla="*/ 2147483647 h 78"/>
                <a:gd name="T16" fmla="*/ 2147483647 w 94"/>
                <a:gd name="T17" fmla="*/ 2147483647 h 78"/>
                <a:gd name="T18" fmla="*/ 2147483647 w 94"/>
                <a:gd name="T19" fmla="*/ 2147483647 h 78"/>
                <a:gd name="T20" fmla="*/ 2147483647 w 94"/>
                <a:gd name="T21" fmla="*/ 2147483647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4"/>
                <a:gd name="T34" fmla="*/ 0 h 78"/>
                <a:gd name="T35" fmla="*/ 94 w 94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4" h="78">
                  <a:moveTo>
                    <a:pt x="88" y="78"/>
                  </a:moveTo>
                  <a:lnTo>
                    <a:pt x="91" y="44"/>
                  </a:lnTo>
                  <a:lnTo>
                    <a:pt x="94" y="10"/>
                  </a:lnTo>
                  <a:lnTo>
                    <a:pt x="10" y="0"/>
                  </a:lnTo>
                  <a:lnTo>
                    <a:pt x="9" y="8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0" y="67"/>
                  </a:lnTo>
                  <a:lnTo>
                    <a:pt x="25" y="71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9" name="Freeform 26"/>
            <p:cNvSpPr>
              <a:spLocks/>
            </p:cNvSpPr>
            <p:nvPr/>
          </p:nvSpPr>
          <p:spPr bwMode="auto">
            <a:xfrm>
              <a:off x="2434" y="1892"/>
              <a:ext cx="508" cy="375"/>
            </a:xfrm>
            <a:custGeom>
              <a:avLst/>
              <a:gdLst>
                <a:gd name="T0" fmla="*/ 0 w 99"/>
                <a:gd name="T1" fmla="*/ 2147483647 h 77"/>
                <a:gd name="T2" fmla="*/ 2147483647 w 99"/>
                <a:gd name="T3" fmla="*/ 0 h 77"/>
                <a:gd name="T4" fmla="*/ 2147483647 w 99"/>
                <a:gd name="T5" fmla="*/ 2147483647 h 77"/>
                <a:gd name="T6" fmla="*/ 2147483647 w 99"/>
                <a:gd name="T7" fmla="*/ 2147483647 h 77"/>
                <a:gd name="T8" fmla="*/ 2147483647 w 99"/>
                <a:gd name="T9" fmla="*/ 2147483647 h 77"/>
                <a:gd name="T10" fmla="*/ 2147483647 w 99"/>
                <a:gd name="T11" fmla="*/ 2147483647 h 77"/>
                <a:gd name="T12" fmla="*/ 2147483647 w 99"/>
                <a:gd name="T13" fmla="*/ 2147483647 h 77"/>
                <a:gd name="T14" fmla="*/ 0 w 99"/>
                <a:gd name="T15" fmla="*/ 2147483647 h 77"/>
                <a:gd name="T16" fmla="*/ 0 w 99"/>
                <a:gd name="T17" fmla="*/ 2147483647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"/>
                <a:gd name="T28" fmla="*/ 0 h 77"/>
                <a:gd name="T29" fmla="*/ 99 w 99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" h="77">
                  <a:moveTo>
                    <a:pt x="0" y="67"/>
                  </a:moveTo>
                  <a:lnTo>
                    <a:pt x="10" y="0"/>
                  </a:lnTo>
                  <a:lnTo>
                    <a:pt x="73" y="7"/>
                  </a:lnTo>
                  <a:lnTo>
                    <a:pt x="99" y="9"/>
                  </a:lnTo>
                  <a:lnTo>
                    <a:pt x="98" y="26"/>
                  </a:lnTo>
                  <a:lnTo>
                    <a:pt x="95" y="77"/>
                  </a:lnTo>
                  <a:lnTo>
                    <a:pt x="82" y="76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0" name="Freeform 27"/>
            <p:cNvSpPr>
              <a:spLocks/>
            </p:cNvSpPr>
            <p:nvPr/>
          </p:nvSpPr>
          <p:spPr bwMode="auto">
            <a:xfrm>
              <a:off x="2368" y="2218"/>
              <a:ext cx="485" cy="478"/>
            </a:xfrm>
            <a:custGeom>
              <a:avLst/>
              <a:gdLst>
                <a:gd name="T0" fmla="*/ 2147483647 w 95"/>
                <a:gd name="T1" fmla="*/ 0 h 98"/>
                <a:gd name="T2" fmla="*/ 0 w 95"/>
                <a:gd name="T3" fmla="*/ 2147483647 h 98"/>
                <a:gd name="T4" fmla="*/ 0 w 95"/>
                <a:gd name="T5" fmla="*/ 2147483647 h 98"/>
                <a:gd name="T6" fmla="*/ 2147483647 w 95"/>
                <a:gd name="T7" fmla="*/ 2147483647 h 98"/>
                <a:gd name="T8" fmla="*/ 2147483647 w 95"/>
                <a:gd name="T9" fmla="*/ 2147483647 h 98"/>
                <a:gd name="T10" fmla="*/ 2147483647 w 95"/>
                <a:gd name="T11" fmla="*/ 2147483647 h 98"/>
                <a:gd name="T12" fmla="*/ 2147483647 w 95"/>
                <a:gd name="T13" fmla="*/ 2147483647 h 98"/>
                <a:gd name="T14" fmla="*/ 2147483647 w 95"/>
                <a:gd name="T15" fmla="*/ 2147483647 h 98"/>
                <a:gd name="T16" fmla="*/ 2147483647 w 95"/>
                <a:gd name="T17" fmla="*/ 2147483647 h 98"/>
                <a:gd name="T18" fmla="*/ 2147483647 w 95"/>
                <a:gd name="T19" fmla="*/ 2147483647 h 98"/>
                <a:gd name="T20" fmla="*/ 2147483647 w 95"/>
                <a:gd name="T21" fmla="*/ 2147483647 h 98"/>
                <a:gd name="T22" fmla="*/ 2147483647 w 95"/>
                <a:gd name="T23" fmla="*/ 2147483647 h 98"/>
                <a:gd name="T24" fmla="*/ 2147483647 w 95"/>
                <a:gd name="T25" fmla="*/ 2147483647 h 98"/>
                <a:gd name="T26" fmla="*/ 2147483647 w 95"/>
                <a:gd name="T27" fmla="*/ 2147483647 h 98"/>
                <a:gd name="T28" fmla="*/ 2147483647 w 95"/>
                <a:gd name="T29" fmla="*/ 2147483647 h 98"/>
                <a:gd name="T30" fmla="*/ 2147483647 w 95"/>
                <a:gd name="T31" fmla="*/ 2147483647 h 98"/>
                <a:gd name="T32" fmla="*/ 2147483647 w 95"/>
                <a:gd name="T33" fmla="*/ 0 h 98"/>
                <a:gd name="T34" fmla="*/ 2147483647 w 95"/>
                <a:gd name="T35" fmla="*/ 0 h 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5"/>
                <a:gd name="T55" fmla="*/ 0 h 98"/>
                <a:gd name="T56" fmla="*/ 95 w 95"/>
                <a:gd name="T57" fmla="*/ 98 h 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5" h="98">
                  <a:moveTo>
                    <a:pt x="13" y="0"/>
                  </a:moveTo>
                  <a:lnTo>
                    <a:pt x="0" y="96"/>
                  </a:lnTo>
                  <a:lnTo>
                    <a:pt x="12" y="98"/>
                  </a:lnTo>
                  <a:lnTo>
                    <a:pt x="13" y="90"/>
                  </a:lnTo>
                  <a:lnTo>
                    <a:pt x="37" y="93"/>
                  </a:lnTo>
                  <a:lnTo>
                    <a:pt x="36" y="92"/>
                  </a:lnTo>
                  <a:lnTo>
                    <a:pt x="37" y="91"/>
                  </a:lnTo>
                  <a:lnTo>
                    <a:pt x="36" y="90"/>
                  </a:lnTo>
                  <a:lnTo>
                    <a:pt x="87" y="94"/>
                  </a:lnTo>
                  <a:lnTo>
                    <a:pt x="93" y="18"/>
                  </a:lnTo>
                  <a:lnTo>
                    <a:pt x="94" y="18"/>
                  </a:lnTo>
                  <a:lnTo>
                    <a:pt x="95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1" name="Freeform 28"/>
            <p:cNvSpPr>
              <a:spLocks/>
            </p:cNvSpPr>
            <p:nvPr/>
          </p:nvSpPr>
          <p:spPr bwMode="auto">
            <a:xfrm>
              <a:off x="2552" y="2306"/>
              <a:ext cx="969" cy="898"/>
            </a:xfrm>
            <a:custGeom>
              <a:avLst/>
              <a:gdLst>
                <a:gd name="T0" fmla="*/ 2147483647 w 189"/>
                <a:gd name="T1" fmla="*/ 2147483647 h 184"/>
                <a:gd name="T2" fmla="*/ 2147483647 w 189"/>
                <a:gd name="T3" fmla="*/ 2147483647 h 184"/>
                <a:gd name="T4" fmla="*/ 2147483647 w 189"/>
                <a:gd name="T5" fmla="*/ 2147483647 h 184"/>
                <a:gd name="T6" fmla="*/ 2147483647 w 189"/>
                <a:gd name="T7" fmla="*/ 2147483647 h 184"/>
                <a:gd name="T8" fmla="*/ 2147483647 w 189"/>
                <a:gd name="T9" fmla="*/ 2147483647 h 184"/>
                <a:gd name="T10" fmla="*/ 2147483647 w 189"/>
                <a:gd name="T11" fmla="*/ 2147483647 h 184"/>
                <a:gd name="T12" fmla="*/ 2147483647 w 189"/>
                <a:gd name="T13" fmla="*/ 2147483647 h 184"/>
                <a:gd name="T14" fmla="*/ 2147483647 w 189"/>
                <a:gd name="T15" fmla="*/ 2147483647 h 184"/>
                <a:gd name="T16" fmla="*/ 2147483647 w 189"/>
                <a:gd name="T17" fmla="*/ 2147483647 h 184"/>
                <a:gd name="T18" fmla="*/ 2147483647 w 189"/>
                <a:gd name="T19" fmla="*/ 2147483647 h 184"/>
                <a:gd name="T20" fmla="*/ 2147483647 w 189"/>
                <a:gd name="T21" fmla="*/ 2147483647 h 184"/>
                <a:gd name="T22" fmla="*/ 2147483647 w 189"/>
                <a:gd name="T23" fmla="*/ 2147483647 h 184"/>
                <a:gd name="T24" fmla="*/ 2147483647 w 189"/>
                <a:gd name="T25" fmla="*/ 2147483647 h 184"/>
                <a:gd name="T26" fmla="*/ 2147483647 w 189"/>
                <a:gd name="T27" fmla="*/ 2147483647 h 184"/>
                <a:gd name="T28" fmla="*/ 2147483647 w 189"/>
                <a:gd name="T29" fmla="*/ 2147483647 h 184"/>
                <a:gd name="T30" fmla="*/ 2147483647 w 189"/>
                <a:gd name="T31" fmla="*/ 0 h 184"/>
                <a:gd name="T32" fmla="*/ 0 w 189"/>
                <a:gd name="T33" fmla="*/ 2147483647 h 184"/>
                <a:gd name="T34" fmla="*/ 2147483647 w 189"/>
                <a:gd name="T35" fmla="*/ 2147483647 h 184"/>
                <a:gd name="T36" fmla="*/ 2147483647 w 189"/>
                <a:gd name="T37" fmla="*/ 2147483647 h 184"/>
                <a:gd name="T38" fmla="*/ 2147483647 w 189"/>
                <a:gd name="T39" fmla="*/ 2147483647 h 184"/>
                <a:gd name="T40" fmla="*/ 2147483647 w 189"/>
                <a:gd name="T41" fmla="*/ 2147483647 h 184"/>
                <a:gd name="T42" fmla="*/ 2147483647 w 189"/>
                <a:gd name="T43" fmla="*/ 2147483647 h 184"/>
                <a:gd name="T44" fmla="*/ 2147483647 w 189"/>
                <a:gd name="T45" fmla="*/ 2147483647 h 184"/>
                <a:gd name="T46" fmla="*/ 2147483647 w 189"/>
                <a:gd name="T47" fmla="*/ 2147483647 h 184"/>
                <a:gd name="T48" fmla="*/ 2147483647 w 189"/>
                <a:gd name="T49" fmla="*/ 2147483647 h 184"/>
                <a:gd name="T50" fmla="*/ 2147483647 w 189"/>
                <a:gd name="T51" fmla="*/ 2147483647 h 184"/>
                <a:gd name="T52" fmla="*/ 2147483647 w 189"/>
                <a:gd name="T53" fmla="*/ 2147483647 h 184"/>
                <a:gd name="T54" fmla="*/ 2147483647 w 189"/>
                <a:gd name="T55" fmla="*/ 2147483647 h 184"/>
                <a:gd name="T56" fmla="*/ 2147483647 w 189"/>
                <a:gd name="T57" fmla="*/ 2147483647 h 184"/>
                <a:gd name="T58" fmla="*/ 2147483647 w 189"/>
                <a:gd name="T59" fmla="*/ 2147483647 h 184"/>
                <a:gd name="T60" fmla="*/ 2147483647 w 189"/>
                <a:gd name="T61" fmla="*/ 2147483647 h 184"/>
                <a:gd name="T62" fmla="*/ 2147483647 w 189"/>
                <a:gd name="T63" fmla="*/ 2147483647 h 184"/>
                <a:gd name="T64" fmla="*/ 2147483647 w 189"/>
                <a:gd name="T65" fmla="*/ 2147483647 h 184"/>
                <a:gd name="T66" fmla="*/ 2147483647 w 189"/>
                <a:gd name="T67" fmla="*/ 2147483647 h 184"/>
                <a:gd name="T68" fmla="*/ 2147483647 w 189"/>
                <a:gd name="T69" fmla="*/ 2147483647 h 184"/>
                <a:gd name="T70" fmla="*/ 2147483647 w 189"/>
                <a:gd name="T71" fmla="*/ 2147483647 h 184"/>
                <a:gd name="T72" fmla="*/ 2147483647 w 189"/>
                <a:gd name="T73" fmla="*/ 2147483647 h 184"/>
                <a:gd name="T74" fmla="*/ 2147483647 w 189"/>
                <a:gd name="T75" fmla="*/ 2147483647 h 184"/>
                <a:gd name="T76" fmla="*/ 2147483647 w 189"/>
                <a:gd name="T77" fmla="*/ 2147483647 h 184"/>
                <a:gd name="T78" fmla="*/ 2147483647 w 189"/>
                <a:gd name="T79" fmla="*/ 2147483647 h 184"/>
                <a:gd name="T80" fmla="*/ 2147483647 w 189"/>
                <a:gd name="T81" fmla="*/ 2147483647 h 184"/>
                <a:gd name="T82" fmla="*/ 2147483647 w 189"/>
                <a:gd name="T83" fmla="*/ 2147483647 h 184"/>
                <a:gd name="T84" fmla="*/ 2147483647 w 189"/>
                <a:gd name="T85" fmla="*/ 2147483647 h 184"/>
                <a:gd name="T86" fmla="*/ 2147483647 w 189"/>
                <a:gd name="T87" fmla="*/ 2147483647 h 184"/>
                <a:gd name="T88" fmla="*/ 2147483647 w 189"/>
                <a:gd name="T89" fmla="*/ 2147483647 h 184"/>
                <a:gd name="T90" fmla="*/ 2147483647 w 189"/>
                <a:gd name="T91" fmla="*/ 2147483647 h 184"/>
                <a:gd name="T92" fmla="*/ 2147483647 w 189"/>
                <a:gd name="T93" fmla="*/ 2147483647 h 184"/>
                <a:gd name="T94" fmla="*/ 2147483647 w 189"/>
                <a:gd name="T95" fmla="*/ 2147483647 h 184"/>
                <a:gd name="T96" fmla="*/ 2147483647 w 189"/>
                <a:gd name="T97" fmla="*/ 2147483647 h 184"/>
                <a:gd name="T98" fmla="*/ 2147483647 w 189"/>
                <a:gd name="T99" fmla="*/ 2147483647 h 184"/>
                <a:gd name="T100" fmla="*/ 2147483647 w 189"/>
                <a:gd name="T101" fmla="*/ 2147483647 h 184"/>
                <a:gd name="T102" fmla="*/ 2147483647 w 189"/>
                <a:gd name="T103" fmla="*/ 2147483647 h 184"/>
                <a:gd name="T104" fmla="*/ 2147483647 w 189"/>
                <a:gd name="T105" fmla="*/ 2147483647 h 184"/>
                <a:gd name="T106" fmla="*/ 2147483647 w 189"/>
                <a:gd name="T107" fmla="*/ 2147483647 h 184"/>
                <a:gd name="T108" fmla="*/ 2147483647 w 189"/>
                <a:gd name="T109" fmla="*/ 2147483647 h 184"/>
                <a:gd name="T110" fmla="*/ 2147483647 w 189"/>
                <a:gd name="T111" fmla="*/ 2147483647 h 184"/>
                <a:gd name="T112" fmla="*/ 2147483647 w 189"/>
                <a:gd name="T113" fmla="*/ 2147483647 h 184"/>
                <a:gd name="T114" fmla="*/ 2147483647 w 189"/>
                <a:gd name="T115" fmla="*/ 2147483647 h 184"/>
                <a:gd name="T116" fmla="*/ 2147483647 w 189"/>
                <a:gd name="T117" fmla="*/ 2147483647 h 184"/>
                <a:gd name="T118" fmla="*/ 2147483647 w 189"/>
                <a:gd name="T119" fmla="*/ 2147483647 h 1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9"/>
                <a:gd name="T181" fmla="*/ 0 h 184"/>
                <a:gd name="T182" fmla="*/ 189 w 189"/>
                <a:gd name="T183" fmla="*/ 184 h 1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9" h="184">
                  <a:moveTo>
                    <a:pt x="174" y="51"/>
                  </a:moveTo>
                  <a:lnTo>
                    <a:pt x="173" y="51"/>
                  </a:lnTo>
                  <a:lnTo>
                    <a:pt x="172" y="51"/>
                  </a:lnTo>
                  <a:lnTo>
                    <a:pt x="171" y="50"/>
                  </a:lnTo>
                  <a:lnTo>
                    <a:pt x="165" y="47"/>
                  </a:lnTo>
                  <a:lnTo>
                    <a:pt x="164" y="47"/>
                  </a:lnTo>
                  <a:lnTo>
                    <a:pt x="162" y="48"/>
                  </a:lnTo>
                  <a:lnTo>
                    <a:pt x="159" y="47"/>
                  </a:lnTo>
                  <a:lnTo>
                    <a:pt x="158" y="47"/>
                  </a:lnTo>
                  <a:lnTo>
                    <a:pt x="157" y="47"/>
                  </a:lnTo>
                  <a:lnTo>
                    <a:pt x="154" y="48"/>
                  </a:lnTo>
                  <a:lnTo>
                    <a:pt x="151" y="49"/>
                  </a:lnTo>
                  <a:lnTo>
                    <a:pt x="150" y="49"/>
                  </a:lnTo>
                  <a:lnTo>
                    <a:pt x="148" y="51"/>
                  </a:lnTo>
                  <a:lnTo>
                    <a:pt x="146" y="49"/>
                  </a:lnTo>
                  <a:lnTo>
                    <a:pt x="145" y="49"/>
                  </a:lnTo>
                  <a:lnTo>
                    <a:pt x="145" y="48"/>
                  </a:lnTo>
                  <a:lnTo>
                    <a:pt x="143" y="48"/>
                  </a:lnTo>
                  <a:lnTo>
                    <a:pt x="143" y="49"/>
                  </a:lnTo>
                  <a:lnTo>
                    <a:pt x="142" y="49"/>
                  </a:lnTo>
                  <a:lnTo>
                    <a:pt x="141" y="48"/>
                  </a:lnTo>
                  <a:lnTo>
                    <a:pt x="140" y="47"/>
                  </a:lnTo>
                  <a:lnTo>
                    <a:pt x="139" y="48"/>
                  </a:lnTo>
                  <a:lnTo>
                    <a:pt x="138" y="49"/>
                  </a:lnTo>
                  <a:lnTo>
                    <a:pt x="138" y="50"/>
                  </a:lnTo>
                  <a:lnTo>
                    <a:pt x="137" y="51"/>
                  </a:lnTo>
                  <a:lnTo>
                    <a:pt x="136" y="50"/>
                  </a:lnTo>
                  <a:lnTo>
                    <a:pt x="137" y="48"/>
                  </a:lnTo>
                  <a:lnTo>
                    <a:pt x="136" y="48"/>
                  </a:lnTo>
                  <a:lnTo>
                    <a:pt x="135" y="48"/>
                  </a:lnTo>
                  <a:lnTo>
                    <a:pt x="134" y="49"/>
                  </a:lnTo>
                  <a:lnTo>
                    <a:pt x="133" y="49"/>
                  </a:lnTo>
                  <a:lnTo>
                    <a:pt x="130" y="46"/>
                  </a:lnTo>
                  <a:lnTo>
                    <a:pt x="129" y="47"/>
                  </a:lnTo>
                  <a:lnTo>
                    <a:pt x="128" y="48"/>
                  </a:lnTo>
                  <a:lnTo>
                    <a:pt x="126" y="48"/>
                  </a:lnTo>
                  <a:lnTo>
                    <a:pt x="126" y="46"/>
                  </a:lnTo>
                  <a:lnTo>
                    <a:pt x="125" y="46"/>
                  </a:lnTo>
                  <a:lnTo>
                    <a:pt x="124" y="44"/>
                  </a:lnTo>
                  <a:lnTo>
                    <a:pt x="123" y="44"/>
                  </a:lnTo>
                  <a:lnTo>
                    <a:pt x="120" y="43"/>
                  </a:lnTo>
                  <a:lnTo>
                    <a:pt x="119" y="44"/>
                  </a:lnTo>
                  <a:lnTo>
                    <a:pt x="117" y="44"/>
                  </a:lnTo>
                  <a:lnTo>
                    <a:pt x="117" y="42"/>
                  </a:lnTo>
                  <a:lnTo>
                    <a:pt x="116" y="43"/>
                  </a:lnTo>
                  <a:lnTo>
                    <a:pt x="115" y="43"/>
                  </a:lnTo>
                  <a:lnTo>
                    <a:pt x="113" y="42"/>
                  </a:lnTo>
                  <a:lnTo>
                    <a:pt x="109" y="42"/>
                  </a:lnTo>
                  <a:lnTo>
                    <a:pt x="109" y="41"/>
                  </a:lnTo>
                  <a:lnTo>
                    <a:pt x="108" y="40"/>
                  </a:lnTo>
                  <a:lnTo>
                    <a:pt x="108" y="39"/>
                  </a:lnTo>
                  <a:lnTo>
                    <a:pt x="106" y="38"/>
                  </a:lnTo>
                  <a:lnTo>
                    <a:pt x="105" y="39"/>
                  </a:lnTo>
                  <a:lnTo>
                    <a:pt x="103" y="39"/>
                  </a:lnTo>
                  <a:lnTo>
                    <a:pt x="102" y="38"/>
                  </a:lnTo>
                  <a:lnTo>
                    <a:pt x="100" y="36"/>
                  </a:lnTo>
                  <a:lnTo>
                    <a:pt x="99" y="35"/>
                  </a:lnTo>
                  <a:lnTo>
                    <a:pt x="98" y="35"/>
                  </a:lnTo>
                  <a:lnTo>
                    <a:pt x="99" y="2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1" y="76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7"/>
                  </a:lnTo>
                  <a:lnTo>
                    <a:pt x="4" y="79"/>
                  </a:lnTo>
                  <a:lnTo>
                    <a:pt x="5" y="81"/>
                  </a:lnTo>
                  <a:lnTo>
                    <a:pt x="8" y="83"/>
                  </a:lnTo>
                  <a:lnTo>
                    <a:pt x="16" y="92"/>
                  </a:lnTo>
                  <a:lnTo>
                    <a:pt x="22" y="98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3" y="101"/>
                  </a:lnTo>
                  <a:lnTo>
                    <a:pt x="24" y="102"/>
                  </a:lnTo>
                  <a:lnTo>
                    <a:pt x="25" y="104"/>
                  </a:lnTo>
                  <a:lnTo>
                    <a:pt x="25" y="110"/>
                  </a:lnTo>
                  <a:lnTo>
                    <a:pt x="25" y="112"/>
                  </a:lnTo>
                  <a:lnTo>
                    <a:pt x="28" y="115"/>
                  </a:lnTo>
                  <a:lnTo>
                    <a:pt x="38" y="123"/>
                  </a:lnTo>
                  <a:lnTo>
                    <a:pt x="45" y="127"/>
                  </a:lnTo>
                  <a:lnTo>
                    <a:pt x="46" y="127"/>
                  </a:lnTo>
                  <a:lnTo>
                    <a:pt x="48" y="127"/>
                  </a:lnTo>
                  <a:lnTo>
                    <a:pt x="49" y="125"/>
                  </a:lnTo>
                  <a:lnTo>
                    <a:pt x="50" y="124"/>
                  </a:lnTo>
                  <a:lnTo>
                    <a:pt x="53" y="117"/>
                  </a:lnTo>
                  <a:lnTo>
                    <a:pt x="55" y="115"/>
                  </a:lnTo>
                  <a:lnTo>
                    <a:pt x="56" y="114"/>
                  </a:lnTo>
                  <a:lnTo>
                    <a:pt x="58" y="115"/>
                  </a:lnTo>
                  <a:lnTo>
                    <a:pt x="59" y="115"/>
                  </a:lnTo>
                  <a:lnTo>
                    <a:pt x="59" y="114"/>
                  </a:lnTo>
                  <a:lnTo>
                    <a:pt x="60" y="113"/>
                  </a:lnTo>
                  <a:lnTo>
                    <a:pt x="61" y="114"/>
                  </a:lnTo>
                  <a:lnTo>
                    <a:pt x="62" y="114"/>
                  </a:lnTo>
                  <a:lnTo>
                    <a:pt x="66" y="115"/>
                  </a:lnTo>
                  <a:lnTo>
                    <a:pt x="67" y="115"/>
                  </a:lnTo>
                  <a:lnTo>
                    <a:pt x="70" y="116"/>
                  </a:lnTo>
                  <a:lnTo>
                    <a:pt x="71" y="116"/>
                  </a:lnTo>
                  <a:lnTo>
                    <a:pt x="74" y="117"/>
                  </a:lnTo>
                  <a:lnTo>
                    <a:pt x="75" y="119"/>
                  </a:lnTo>
                  <a:lnTo>
                    <a:pt x="75" y="120"/>
                  </a:lnTo>
                  <a:lnTo>
                    <a:pt x="76" y="120"/>
                  </a:lnTo>
                  <a:lnTo>
                    <a:pt x="77" y="121"/>
                  </a:lnTo>
                  <a:lnTo>
                    <a:pt x="79" y="123"/>
                  </a:lnTo>
                  <a:lnTo>
                    <a:pt x="82" y="126"/>
                  </a:lnTo>
                  <a:lnTo>
                    <a:pt x="83" y="128"/>
                  </a:lnTo>
                  <a:lnTo>
                    <a:pt x="83" y="129"/>
                  </a:lnTo>
                  <a:lnTo>
                    <a:pt x="88" y="140"/>
                  </a:lnTo>
                  <a:lnTo>
                    <a:pt x="89" y="142"/>
                  </a:lnTo>
                  <a:lnTo>
                    <a:pt x="93" y="147"/>
                  </a:lnTo>
                  <a:lnTo>
                    <a:pt x="94" y="149"/>
                  </a:lnTo>
                  <a:lnTo>
                    <a:pt x="97" y="152"/>
                  </a:lnTo>
                  <a:lnTo>
                    <a:pt x="98" y="153"/>
                  </a:lnTo>
                  <a:lnTo>
                    <a:pt x="99" y="154"/>
                  </a:lnTo>
                  <a:lnTo>
                    <a:pt x="100" y="155"/>
                  </a:lnTo>
                  <a:lnTo>
                    <a:pt x="100" y="159"/>
                  </a:lnTo>
                  <a:lnTo>
                    <a:pt x="101" y="160"/>
                  </a:lnTo>
                  <a:lnTo>
                    <a:pt x="101" y="164"/>
                  </a:lnTo>
                  <a:lnTo>
                    <a:pt x="102" y="165"/>
                  </a:lnTo>
                  <a:lnTo>
                    <a:pt x="105" y="172"/>
                  </a:lnTo>
                  <a:lnTo>
                    <a:pt x="106" y="174"/>
                  </a:lnTo>
                  <a:lnTo>
                    <a:pt x="108" y="174"/>
                  </a:lnTo>
                  <a:lnTo>
                    <a:pt x="111" y="176"/>
                  </a:lnTo>
                  <a:lnTo>
                    <a:pt x="114" y="177"/>
                  </a:lnTo>
                  <a:lnTo>
                    <a:pt x="119" y="180"/>
                  </a:lnTo>
                  <a:lnTo>
                    <a:pt x="125" y="181"/>
                  </a:lnTo>
                  <a:lnTo>
                    <a:pt x="126" y="181"/>
                  </a:lnTo>
                  <a:lnTo>
                    <a:pt x="130" y="183"/>
                  </a:lnTo>
                  <a:lnTo>
                    <a:pt x="132" y="184"/>
                  </a:lnTo>
                  <a:lnTo>
                    <a:pt x="133" y="182"/>
                  </a:lnTo>
                  <a:lnTo>
                    <a:pt x="135" y="182"/>
                  </a:lnTo>
                  <a:lnTo>
                    <a:pt x="135" y="181"/>
                  </a:lnTo>
                  <a:lnTo>
                    <a:pt x="134" y="180"/>
                  </a:lnTo>
                  <a:lnTo>
                    <a:pt x="133" y="178"/>
                  </a:lnTo>
                  <a:lnTo>
                    <a:pt x="130" y="170"/>
                  </a:lnTo>
                  <a:lnTo>
                    <a:pt x="129" y="167"/>
                  </a:lnTo>
                  <a:lnTo>
                    <a:pt x="131" y="162"/>
                  </a:lnTo>
                  <a:lnTo>
                    <a:pt x="131" y="160"/>
                  </a:lnTo>
                  <a:lnTo>
                    <a:pt x="130" y="160"/>
                  </a:lnTo>
                  <a:lnTo>
                    <a:pt x="130" y="159"/>
                  </a:lnTo>
                  <a:lnTo>
                    <a:pt x="132" y="158"/>
                  </a:lnTo>
                  <a:lnTo>
                    <a:pt x="133" y="153"/>
                  </a:lnTo>
                  <a:lnTo>
                    <a:pt x="132" y="153"/>
                  </a:lnTo>
                  <a:lnTo>
                    <a:pt x="132" y="151"/>
                  </a:lnTo>
                  <a:lnTo>
                    <a:pt x="133" y="150"/>
                  </a:lnTo>
                  <a:lnTo>
                    <a:pt x="134" y="151"/>
                  </a:lnTo>
                  <a:lnTo>
                    <a:pt x="137" y="149"/>
                  </a:lnTo>
                  <a:lnTo>
                    <a:pt x="137" y="147"/>
                  </a:lnTo>
                  <a:lnTo>
                    <a:pt x="136" y="146"/>
                  </a:lnTo>
                  <a:lnTo>
                    <a:pt x="137" y="145"/>
                  </a:lnTo>
                  <a:lnTo>
                    <a:pt x="138" y="145"/>
                  </a:lnTo>
                  <a:lnTo>
                    <a:pt x="138" y="144"/>
                  </a:lnTo>
                  <a:lnTo>
                    <a:pt x="139" y="145"/>
                  </a:lnTo>
                  <a:lnTo>
                    <a:pt x="140" y="145"/>
                  </a:lnTo>
                  <a:lnTo>
                    <a:pt x="141" y="144"/>
                  </a:lnTo>
                  <a:lnTo>
                    <a:pt x="141" y="142"/>
                  </a:lnTo>
                  <a:lnTo>
                    <a:pt x="142" y="141"/>
                  </a:lnTo>
                  <a:lnTo>
                    <a:pt x="142" y="142"/>
                  </a:lnTo>
                  <a:lnTo>
                    <a:pt x="143" y="142"/>
                  </a:lnTo>
                  <a:lnTo>
                    <a:pt x="146" y="141"/>
                  </a:lnTo>
                  <a:lnTo>
                    <a:pt x="147" y="141"/>
                  </a:lnTo>
                  <a:lnTo>
                    <a:pt x="147" y="140"/>
                  </a:lnTo>
                  <a:lnTo>
                    <a:pt x="145" y="139"/>
                  </a:lnTo>
                  <a:lnTo>
                    <a:pt x="145" y="138"/>
                  </a:lnTo>
                  <a:lnTo>
                    <a:pt x="148" y="137"/>
                  </a:lnTo>
                  <a:lnTo>
                    <a:pt x="149" y="136"/>
                  </a:lnTo>
                  <a:lnTo>
                    <a:pt x="150" y="136"/>
                  </a:lnTo>
                  <a:lnTo>
                    <a:pt x="149" y="137"/>
                  </a:lnTo>
                  <a:lnTo>
                    <a:pt x="150" y="138"/>
                  </a:lnTo>
                  <a:lnTo>
                    <a:pt x="151" y="137"/>
                  </a:lnTo>
                  <a:lnTo>
                    <a:pt x="156" y="135"/>
                  </a:lnTo>
                  <a:lnTo>
                    <a:pt x="165" y="130"/>
                  </a:lnTo>
                  <a:lnTo>
                    <a:pt x="165" y="128"/>
                  </a:lnTo>
                  <a:lnTo>
                    <a:pt x="169" y="124"/>
                  </a:lnTo>
                  <a:lnTo>
                    <a:pt x="168" y="121"/>
                  </a:lnTo>
                  <a:lnTo>
                    <a:pt x="168" y="119"/>
                  </a:lnTo>
                  <a:lnTo>
                    <a:pt x="171" y="118"/>
                  </a:lnTo>
                  <a:lnTo>
                    <a:pt x="171" y="120"/>
                  </a:lnTo>
                  <a:lnTo>
                    <a:pt x="171" y="121"/>
                  </a:lnTo>
                  <a:lnTo>
                    <a:pt x="174" y="121"/>
                  </a:lnTo>
                  <a:lnTo>
                    <a:pt x="175" y="122"/>
                  </a:lnTo>
                  <a:lnTo>
                    <a:pt x="181" y="119"/>
                  </a:lnTo>
                  <a:lnTo>
                    <a:pt x="185" y="119"/>
                  </a:lnTo>
                  <a:lnTo>
                    <a:pt x="184" y="118"/>
                  </a:lnTo>
                  <a:lnTo>
                    <a:pt x="184" y="117"/>
                  </a:lnTo>
                  <a:lnTo>
                    <a:pt x="184" y="116"/>
                  </a:lnTo>
                  <a:lnTo>
                    <a:pt x="184" y="115"/>
                  </a:lnTo>
                  <a:lnTo>
                    <a:pt x="185" y="114"/>
                  </a:lnTo>
                  <a:lnTo>
                    <a:pt x="187" y="110"/>
                  </a:lnTo>
                  <a:lnTo>
                    <a:pt x="186" y="108"/>
                  </a:lnTo>
                  <a:lnTo>
                    <a:pt x="186" y="107"/>
                  </a:lnTo>
                  <a:lnTo>
                    <a:pt x="186" y="106"/>
                  </a:lnTo>
                  <a:lnTo>
                    <a:pt x="186" y="105"/>
                  </a:lnTo>
                  <a:lnTo>
                    <a:pt x="186" y="103"/>
                  </a:lnTo>
                  <a:lnTo>
                    <a:pt x="187" y="102"/>
                  </a:lnTo>
                  <a:lnTo>
                    <a:pt x="188" y="101"/>
                  </a:lnTo>
                  <a:lnTo>
                    <a:pt x="189" y="98"/>
                  </a:lnTo>
                  <a:lnTo>
                    <a:pt x="189" y="96"/>
                  </a:lnTo>
                  <a:lnTo>
                    <a:pt x="188" y="93"/>
                  </a:lnTo>
                  <a:lnTo>
                    <a:pt x="187" y="91"/>
                  </a:lnTo>
                  <a:lnTo>
                    <a:pt x="186" y="91"/>
                  </a:lnTo>
                  <a:lnTo>
                    <a:pt x="187" y="90"/>
                  </a:lnTo>
                  <a:lnTo>
                    <a:pt x="186" y="89"/>
                  </a:lnTo>
                  <a:lnTo>
                    <a:pt x="185" y="88"/>
                  </a:lnTo>
                  <a:lnTo>
                    <a:pt x="184" y="87"/>
                  </a:lnTo>
                  <a:lnTo>
                    <a:pt x="184" y="86"/>
                  </a:lnTo>
                  <a:lnTo>
                    <a:pt x="185" y="85"/>
                  </a:lnTo>
                  <a:lnTo>
                    <a:pt x="184" y="82"/>
                  </a:lnTo>
                  <a:lnTo>
                    <a:pt x="181" y="80"/>
                  </a:lnTo>
                  <a:lnTo>
                    <a:pt x="181" y="79"/>
                  </a:lnTo>
                  <a:lnTo>
                    <a:pt x="180" y="62"/>
                  </a:lnTo>
                  <a:lnTo>
                    <a:pt x="180" y="53"/>
                  </a:lnTo>
                  <a:lnTo>
                    <a:pt x="178" y="52"/>
                  </a:lnTo>
                  <a:lnTo>
                    <a:pt x="176" y="53"/>
                  </a:lnTo>
                  <a:lnTo>
                    <a:pt x="174" y="5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2" name="Freeform 29"/>
            <p:cNvSpPr>
              <a:spLocks/>
            </p:cNvSpPr>
            <p:nvPr/>
          </p:nvSpPr>
          <p:spPr bwMode="auto">
            <a:xfrm>
              <a:off x="4372" y="1453"/>
              <a:ext cx="522" cy="380"/>
            </a:xfrm>
            <a:custGeom>
              <a:avLst/>
              <a:gdLst>
                <a:gd name="T0" fmla="*/ 2147483647 w 102"/>
                <a:gd name="T1" fmla="*/ 2147483647 h 78"/>
                <a:gd name="T2" fmla="*/ 2147483647 w 102"/>
                <a:gd name="T3" fmla="*/ 2147483647 h 78"/>
                <a:gd name="T4" fmla="*/ 2147483647 w 102"/>
                <a:gd name="T5" fmla="*/ 2147483647 h 78"/>
                <a:gd name="T6" fmla="*/ 2147483647 w 102"/>
                <a:gd name="T7" fmla="*/ 2147483647 h 78"/>
                <a:gd name="T8" fmla="*/ 2147483647 w 102"/>
                <a:gd name="T9" fmla="*/ 2147483647 h 78"/>
                <a:gd name="T10" fmla="*/ 2147483647 w 102"/>
                <a:gd name="T11" fmla="*/ 2147483647 h 78"/>
                <a:gd name="T12" fmla="*/ 2147483647 w 102"/>
                <a:gd name="T13" fmla="*/ 2147483647 h 78"/>
                <a:gd name="T14" fmla="*/ 2147483647 w 102"/>
                <a:gd name="T15" fmla="*/ 2147483647 h 78"/>
                <a:gd name="T16" fmla="*/ 2147483647 w 102"/>
                <a:gd name="T17" fmla="*/ 2147483647 h 78"/>
                <a:gd name="T18" fmla="*/ 2147483647 w 102"/>
                <a:gd name="T19" fmla="*/ 2147483647 h 78"/>
                <a:gd name="T20" fmla="*/ 2147483647 w 102"/>
                <a:gd name="T21" fmla="*/ 2147483647 h 78"/>
                <a:gd name="T22" fmla="*/ 2147483647 w 102"/>
                <a:gd name="T23" fmla="*/ 2147483647 h 78"/>
                <a:gd name="T24" fmla="*/ 2147483647 w 102"/>
                <a:gd name="T25" fmla="*/ 2147483647 h 78"/>
                <a:gd name="T26" fmla="*/ 2147483647 w 102"/>
                <a:gd name="T27" fmla="*/ 2147483647 h 78"/>
                <a:gd name="T28" fmla="*/ 2147483647 w 102"/>
                <a:gd name="T29" fmla="*/ 2147483647 h 78"/>
                <a:gd name="T30" fmla="*/ 2147483647 w 102"/>
                <a:gd name="T31" fmla="*/ 2147483647 h 78"/>
                <a:gd name="T32" fmla="*/ 2147483647 w 102"/>
                <a:gd name="T33" fmla="*/ 2147483647 h 78"/>
                <a:gd name="T34" fmla="*/ 2147483647 w 102"/>
                <a:gd name="T35" fmla="*/ 2147483647 h 78"/>
                <a:gd name="T36" fmla="*/ 2147483647 w 102"/>
                <a:gd name="T37" fmla="*/ 2147483647 h 78"/>
                <a:gd name="T38" fmla="*/ 2147483647 w 102"/>
                <a:gd name="T39" fmla="*/ 2147483647 h 78"/>
                <a:gd name="T40" fmla="*/ 2147483647 w 102"/>
                <a:gd name="T41" fmla="*/ 2147483647 h 78"/>
                <a:gd name="T42" fmla="*/ 2147483647 w 102"/>
                <a:gd name="T43" fmla="*/ 2147483647 h 78"/>
                <a:gd name="T44" fmla="*/ 2147483647 w 102"/>
                <a:gd name="T45" fmla="*/ 2147483647 h 78"/>
                <a:gd name="T46" fmla="*/ 2147483647 w 102"/>
                <a:gd name="T47" fmla="*/ 2147483647 h 78"/>
                <a:gd name="T48" fmla="*/ 2147483647 w 102"/>
                <a:gd name="T49" fmla="*/ 2147483647 h 78"/>
                <a:gd name="T50" fmla="*/ 2147483647 w 102"/>
                <a:gd name="T51" fmla="*/ 2147483647 h 78"/>
                <a:gd name="T52" fmla="*/ 2147483647 w 102"/>
                <a:gd name="T53" fmla="*/ 0 h 78"/>
                <a:gd name="T54" fmla="*/ 2147483647 w 102"/>
                <a:gd name="T55" fmla="*/ 2147483647 h 78"/>
                <a:gd name="T56" fmla="*/ 2147483647 w 102"/>
                <a:gd name="T57" fmla="*/ 2147483647 h 78"/>
                <a:gd name="T58" fmla="*/ 2147483647 w 102"/>
                <a:gd name="T59" fmla="*/ 2147483647 h 78"/>
                <a:gd name="T60" fmla="*/ 2147483647 w 102"/>
                <a:gd name="T61" fmla="*/ 2147483647 h 78"/>
                <a:gd name="T62" fmla="*/ 2147483647 w 102"/>
                <a:gd name="T63" fmla="*/ 2147483647 h 78"/>
                <a:gd name="T64" fmla="*/ 2147483647 w 102"/>
                <a:gd name="T65" fmla="*/ 2147483647 h 78"/>
                <a:gd name="T66" fmla="*/ 2147483647 w 102"/>
                <a:gd name="T67" fmla="*/ 2147483647 h 78"/>
                <a:gd name="T68" fmla="*/ 2147483647 w 102"/>
                <a:gd name="T69" fmla="*/ 2147483647 h 78"/>
                <a:gd name="T70" fmla="*/ 2147483647 w 102"/>
                <a:gd name="T71" fmla="*/ 2147483647 h 78"/>
                <a:gd name="T72" fmla="*/ 2147483647 w 102"/>
                <a:gd name="T73" fmla="*/ 2147483647 h 78"/>
                <a:gd name="T74" fmla="*/ 2147483647 w 102"/>
                <a:gd name="T75" fmla="*/ 2147483647 h 78"/>
                <a:gd name="T76" fmla="*/ 2147483647 w 102"/>
                <a:gd name="T77" fmla="*/ 2147483647 h 78"/>
                <a:gd name="T78" fmla="*/ 2147483647 w 102"/>
                <a:gd name="T79" fmla="*/ 2147483647 h 78"/>
                <a:gd name="T80" fmla="*/ 2147483647 w 102"/>
                <a:gd name="T81" fmla="*/ 2147483647 h 78"/>
                <a:gd name="T82" fmla="*/ 2147483647 w 102"/>
                <a:gd name="T83" fmla="*/ 2147483647 h 78"/>
                <a:gd name="T84" fmla="*/ 2147483647 w 102"/>
                <a:gd name="T85" fmla="*/ 2147483647 h 78"/>
                <a:gd name="T86" fmla="*/ 2147483647 w 102"/>
                <a:gd name="T87" fmla="*/ 2147483647 h 78"/>
                <a:gd name="T88" fmla="*/ 2147483647 w 102"/>
                <a:gd name="T89" fmla="*/ 2147483647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2"/>
                <a:gd name="T136" fmla="*/ 0 h 78"/>
                <a:gd name="T137" fmla="*/ 102 w 102"/>
                <a:gd name="T138" fmla="*/ 78 h 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2" h="78">
                  <a:moveTo>
                    <a:pt x="66" y="64"/>
                  </a:moveTo>
                  <a:lnTo>
                    <a:pt x="77" y="68"/>
                  </a:lnTo>
                  <a:lnTo>
                    <a:pt x="78" y="70"/>
                  </a:lnTo>
                  <a:lnTo>
                    <a:pt x="77" y="71"/>
                  </a:lnTo>
                  <a:lnTo>
                    <a:pt x="77" y="72"/>
                  </a:lnTo>
                  <a:lnTo>
                    <a:pt x="76" y="73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75" y="78"/>
                  </a:lnTo>
                  <a:lnTo>
                    <a:pt x="75" y="77"/>
                  </a:lnTo>
                  <a:lnTo>
                    <a:pt x="77" y="76"/>
                  </a:lnTo>
                  <a:lnTo>
                    <a:pt x="78" y="76"/>
                  </a:lnTo>
                  <a:lnTo>
                    <a:pt x="81" y="76"/>
                  </a:lnTo>
                  <a:lnTo>
                    <a:pt x="81" y="75"/>
                  </a:lnTo>
                  <a:lnTo>
                    <a:pt x="84" y="75"/>
                  </a:lnTo>
                  <a:lnTo>
                    <a:pt x="86" y="74"/>
                  </a:lnTo>
                  <a:lnTo>
                    <a:pt x="87" y="73"/>
                  </a:lnTo>
                  <a:lnTo>
                    <a:pt x="88" y="72"/>
                  </a:lnTo>
                  <a:lnTo>
                    <a:pt x="94" y="67"/>
                  </a:lnTo>
                  <a:lnTo>
                    <a:pt x="96" y="66"/>
                  </a:lnTo>
                  <a:lnTo>
                    <a:pt x="97" y="65"/>
                  </a:lnTo>
                  <a:lnTo>
                    <a:pt x="98" y="65"/>
                  </a:lnTo>
                  <a:lnTo>
                    <a:pt x="99" y="64"/>
                  </a:lnTo>
                  <a:lnTo>
                    <a:pt x="100" y="63"/>
                  </a:lnTo>
                  <a:lnTo>
                    <a:pt x="101" y="63"/>
                  </a:lnTo>
                  <a:lnTo>
                    <a:pt x="102" y="61"/>
                  </a:lnTo>
                  <a:lnTo>
                    <a:pt x="100" y="62"/>
                  </a:lnTo>
                  <a:lnTo>
                    <a:pt x="99" y="62"/>
                  </a:lnTo>
                  <a:lnTo>
                    <a:pt x="97" y="63"/>
                  </a:lnTo>
                  <a:lnTo>
                    <a:pt x="97" y="64"/>
                  </a:lnTo>
                  <a:lnTo>
                    <a:pt x="96" y="65"/>
                  </a:lnTo>
                  <a:lnTo>
                    <a:pt x="95" y="66"/>
                  </a:lnTo>
                  <a:lnTo>
                    <a:pt x="94" y="65"/>
                  </a:lnTo>
                  <a:lnTo>
                    <a:pt x="95" y="64"/>
                  </a:lnTo>
                  <a:lnTo>
                    <a:pt x="96" y="63"/>
                  </a:lnTo>
                  <a:lnTo>
                    <a:pt x="97" y="61"/>
                  </a:lnTo>
                  <a:lnTo>
                    <a:pt x="97" y="60"/>
                  </a:lnTo>
                  <a:lnTo>
                    <a:pt x="96" y="61"/>
                  </a:lnTo>
                  <a:lnTo>
                    <a:pt x="95" y="62"/>
                  </a:lnTo>
                  <a:lnTo>
                    <a:pt x="94" y="63"/>
                  </a:lnTo>
                  <a:lnTo>
                    <a:pt x="91" y="65"/>
                  </a:lnTo>
                  <a:lnTo>
                    <a:pt x="86" y="67"/>
                  </a:lnTo>
                  <a:lnTo>
                    <a:pt x="83" y="69"/>
                  </a:lnTo>
                  <a:lnTo>
                    <a:pt x="81" y="70"/>
                  </a:lnTo>
                  <a:lnTo>
                    <a:pt x="80" y="72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9" y="68"/>
                  </a:lnTo>
                  <a:lnTo>
                    <a:pt x="81" y="67"/>
                  </a:lnTo>
                  <a:lnTo>
                    <a:pt x="79" y="66"/>
                  </a:lnTo>
                  <a:lnTo>
                    <a:pt x="81" y="64"/>
                  </a:lnTo>
                  <a:lnTo>
                    <a:pt x="81" y="63"/>
                  </a:lnTo>
                  <a:lnTo>
                    <a:pt x="81" y="62"/>
                  </a:lnTo>
                  <a:lnTo>
                    <a:pt x="79" y="49"/>
                  </a:lnTo>
                  <a:lnTo>
                    <a:pt x="78" y="49"/>
                  </a:lnTo>
                  <a:lnTo>
                    <a:pt x="78" y="37"/>
                  </a:lnTo>
                  <a:lnTo>
                    <a:pt x="77" y="34"/>
                  </a:lnTo>
                  <a:lnTo>
                    <a:pt x="76" y="32"/>
                  </a:lnTo>
                  <a:lnTo>
                    <a:pt x="76" y="29"/>
                  </a:lnTo>
                  <a:lnTo>
                    <a:pt x="75" y="25"/>
                  </a:lnTo>
                  <a:lnTo>
                    <a:pt x="74" y="23"/>
                  </a:lnTo>
                  <a:lnTo>
                    <a:pt x="73" y="23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1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1" y="9"/>
                  </a:lnTo>
                  <a:lnTo>
                    <a:pt x="69" y="4"/>
                  </a:lnTo>
                  <a:lnTo>
                    <a:pt x="69" y="3"/>
                  </a:lnTo>
                  <a:lnTo>
                    <a:pt x="68" y="3"/>
                  </a:lnTo>
                  <a:lnTo>
                    <a:pt x="69" y="2"/>
                  </a:lnTo>
                  <a:lnTo>
                    <a:pt x="68" y="0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0" y="5"/>
                  </a:lnTo>
                  <a:lnTo>
                    <a:pt x="46" y="9"/>
                  </a:lnTo>
                  <a:lnTo>
                    <a:pt x="42" y="14"/>
                  </a:lnTo>
                  <a:lnTo>
                    <a:pt x="41" y="15"/>
                  </a:lnTo>
                  <a:lnTo>
                    <a:pt x="42" y="16"/>
                  </a:lnTo>
                  <a:lnTo>
                    <a:pt x="41" y="18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6" y="25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39" y="26"/>
                  </a:lnTo>
                  <a:lnTo>
                    <a:pt x="38" y="27"/>
                  </a:lnTo>
                  <a:lnTo>
                    <a:pt x="38" y="29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6" y="34"/>
                  </a:lnTo>
                  <a:lnTo>
                    <a:pt x="33" y="38"/>
                  </a:lnTo>
                  <a:lnTo>
                    <a:pt x="30" y="39"/>
                  </a:lnTo>
                  <a:lnTo>
                    <a:pt x="23" y="40"/>
                  </a:lnTo>
                  <a:lnTo>
                    <a:pt x="21" y="39"/>
                  </a:lnTo>
                  <a:lnTo>
                    <a:pt x="19" y="39"/>
                  </a:lnTo>
                  <a:lnTo>
                    <a:pt x="16" y="39"/>
                  </a:lnTo>
                  <a:lnTo>
                    <a:pt x="13" y="40"/>
                  </a:lnTo>
                  <a:lnTo>
                    <a:pt x="9" y="42"/>
                  </a:lnTo>
                  <a:lnTo>
                    <a:pt x="7" y="43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8" y="53"/>
                  </a:lnTo>
                  <a:lnTo>
                    <a:pt x="7" y="55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1" y="66"/>
                  </a:lnTo>
                  <a:lnTo>
                    <a:pt x="56" y="55"/>
                  </a:lnTo>
                  <a:lnTo>
                    <a:pt x="57" y="56"/>
                  </a:lnTo>
                  <a:lnTo>
                    <a:pt x="57" y="57"/>
                  </a:lnTo>
                  <a:lnTo>
                    <a:pt x="58" y="57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61" y="61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6" y="64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3" name="Freeform 30"/>
            <p:cNvSpPr>
              <a:spLocks/>
            </p:cNvSpPr>
            <p:nvPr/>
          </p:nvSpPr>
          <p:spPr bwMode="auto">
            <a:xfrm>
              <a:off x="4720" y="1428"/>
              <a:ext cx="118" cy="205"/>
            </a:xfrm>
            <a:custGeom>
              <a:avLst/>
              <a:gdLst>
                <a:gd name="T0" fmla="*/ 0 w 23"/>
                <a:gd name="T1" fmla="*/ 2147483647 h 42"/>
                <a:gd name="T2" fmla="*/ 2147483647 w 23"/>
                <a:gd name="T3" fmla="*/ 2147483647 h 42"/>
                <a:gd name="T4" fmla="*/ 0 w 23"/>
                <a:gd name="T5" fmla="*/ 2147483647 h 42"/>
                <a:gd name="T6" fmla="*/ 2147483647 w 23"/>
                <a:gd name="T7" fmla="*/ 2147483647 h 42"/>
                <a:gd name="T8" fmla="*/ 2147483647 w 23"/>
                <a:gd name="T9" fmla="*/ 2147483647 h 42"/>
                <a:gd name="T10" fmla="*/ 2147483647 w 23"/>
                <a:gd name="T11" fmla="*/ 2147483647 h 42"/>
                <a:gd name="T12" fmla="*/ 2147483647 w 23"/>
                <a:gd name="T13" fmla="*/ 2147483647 h 42"/>
                <a:gd name="T14" fmla="*/ 2147483647 w 23"/>
                <a:gd name="T15" fmla="*/ 2147483647 h 42"/>
                <a:gd name="T16" fmla="*/ 2147483647 w 23"/>
                <a:gd name="T17" fmla="*/ 2147483647 h 42"/>
                <a:gd name="T18" fmla="*/ 2147483647 w 23"/>
                <a:gd name="T19" fmla="*/ 2147483647 h 42"/>
                <a:gd name="T20" fmla="*/ 2147483647 w 23"/>
                <a:gd name="T21" fmla="*/ 2147483647 h 42"/>
                <a:gd name="T22" fmla="*/ 2147483647 w 23"/>
                <a:gd name="T23" fmla="*/ 2147483647 h 42"/>
                <a:gd name="T24" fmla="*/ 2147483647 w 23"/>
                <a:gd name="T25" fmla="*/ 2147483647 h 42"/>
                <a:gd name="T26" fmla="*/ 2147483647 w 23"/>
                <a:gd name="T27" fmla="*/ 2147483647 h 42"/>
                <a:gd name="T28" fmla="*/ 2147483647 w 23"/>
                <a:gd name="T29" fmla="*/ 2147483647 h 42"/>
                <a:gd name="T30" fmla="*/ 2147483647 w 23"/>
                <a:gd name="T31" fmla="*/ 2147483647 h 42"/>
                <a:gd name="T32" fmla="*/ 2147483647 w 23"/>
                <a:gd name="T33" fmla="*/ 2147483647 h 42"/>
                <a:gd name="T34" fmla="*/ 2147483647 w 23"/>
                <a:gd name="T35" fmla="*/ 2147483647 h 42"/>
                <a:gd name="T36" fmla="*/ 2147483647 w 23"/>
                <a:gd name="T37" fmla="*/ 2147483647 h 42"/>
                <a:gd name="T38" fmla="*/ 2147483647 w 23"/>
                <a:gd name="T39" fmla="*/ 2147483647 h 42"/>
                <a:gd name="T40" fmla="*/ 2147483647 w 23"/>
                <a:gd name="T41" fmla="*/ 2147483647 h 42"/>
                <a:gd name="T42" fmla="*/ 2147483647 w 23"/>
                <a:gd name="T43" fmla="*/ 2147483647 h 42"/>
                <a:gd name="T44" fmla="*/ 2147483647 w 23"/>
                <a:gd name="T45" fmla="*/ 2147483647 h 42"/>
                <a:gd name="T46" fmla="*/ 2147483647 w 23"/>
                <a:gd name="T47" fmla="*/ 2147483647 h 42"/>
                <a:gd name="T48" fmla="*/ 2147483647 w 23"/>
                <a:gd name="T49" fmla="*/ 2147483647 h 42"/>
                <a:gd name="T50" fmla="*/ 2147483647 w 23"/>
                <a:gd name="T51" fmla="*/ 2147483647 h 42"/>
                <a:gd name="T52" fmla="*/ 2147483647 w 23"/>
                <a:gd name="T53" fmla="*/ 2147483647 h 42"/>
                <a:gd name="T54" fmla="*/ 2147483647 w 23"/>
                <a:gd name="T55" fmla="*/ 2147483647 h 42"/>
                <a:gd name="T56" fmla="*/ 2147483647 w 23"/>
                <a:gd name="T57" fmla="*/ 2147483647 h 42"/>
                <a:gd name="T58" fmla="*/ 2147483647 w 23"/>
                <a:gd name="T59" fmla="*/ 2147483647 h 42"/>
                <a:gd name="T60" fmla="*/ 2147483647 w 23"/>
                <a:gd name="T61" fmla="*/ 2147483647 h 42"/>
                <a:gd name="T62" fmla="*/ 2147483647 w 23"/>
                <a:gd name="T63" fmla="*/ 2147483647 h 42"/>
                <a:gd name="T64" fmla="*/ 2147483647 w 23"/>
                <a:gd name="T65" fmla="*/ 2147483647 h 42"/>
                <a:gd name="T66" fmla="*/ 2147483647 w 23"/>
                <a:gd name="T67" fmla="*/ 2147483647 h 42"/>
                <a:gd name="T68" fmla="*/ 2147483647 w 23"/>
                <a:gd name="T69" fmla="*/ 2147483647 h 42"/>
                <a:gd name="T70" fmla="*/ 2147483647 w 23"/>
                <a:gd name="T71" fmla="*/ 2147483647 h 42"/>
                <a:gd name="T72" fmla="*/ 2147483647 w 23"/>
                <a:gd name="T73" fmla="*/ 2147483647 h 42"/>
                <a:gd name="T74" fmla="*/ 2147483647 w 23"/>
                <a:gd name="T75" fmla="*/ 2147483647 h 42"/>
                <a:gd name="T76" fmla="*/ 2147483647 w 23"/>
                <a:gd name="T77" fmla="*/ 2147483647 h 42"/>
                <a:gd name="T78" fmla="*/ 2147483647 w 23"/>
                <a:gd name="T79" fmla="*/ 2147483647 h 42"/>
                <a:gd name="T80" fmla="*/ 2147483647 w 23"/>
                <a:gd name="T81" fmla="*/ 0 h 42"/>
                <a:gd name="T82" fmla="*/ 0 w 23"/>
                <a:gd name="T83" fmla="*/ 2147483647 h 42"/>
                <a:gd name="T84" fmla="*/ 0 w 23"/>
                <a:gd name="T85" fmla="*/ 2147483647 h 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"/>
                <a:gd name="T130" fmla="*/ 0 h 42"/>
                <a:gd name="T131" fmla="*/ 23 w 23"/>
                <a:gd name="T132" fmla="*/ 42 h 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" h="42">
                  <a:moveTo>
                    <a:pt x="0" y="5"/>
                  </a:moveTo>
                  <a:lnTo>
                    <a:pt x="1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30"/>
                  </a:lnTo>
                  <a:lnTo>
                    <a:pt x="8" y="34"/>
                  </a:lnTo>
                  <a:lnTo>
                    <a:pt x="8" y="37"/>
                  </a:lnTo>
                  <a:lnTo>
                    <a:pt x="9" y="39"/>
                  </a:lnTo>
                  <a:lnTo>
                    <a:pt x="10" y="42"/>
                  </a:lnTo>
                  <a:lnTo>
                    <a:pt x="20" y="40"/>
                  </a:lnTo>
                  <a:lnTo>
                    <a:pt x="19" y="39"/>
                  </a:lnTo>
                  <a:lnTo>
                    <a:pt x="18" y="38"/>
                  </a:lnTo>
                  <a:lnTo>
                    <a:pt x="18" y="37"/>
                  </a:lnTo>
                  <a:lnTo>
                    <a:pt x="19" y="36"/>
                  </a:lnTo>
                  <a:lnTo>
                    <a:pt x="18" y="34"/>
                  </a:lnTo>
                  <a:lnTo>
                    <a:pt x="18" y="27"/>
                  </a:lnTo>
                  <a:lnTo>
                    <a:pt x="18" y="25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22" y="11"/>
                  </a:lnTo>
                  <a:lnTo>
                    <a:pt x="23" y="7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14" name="Group 31"/>
            <p:cNvGrpSpPr>
              <a:grpSpLocks/>
            </p:cNvGrpSpPr>
            <p:nvPr/>
          </p:nvGrpSpPr>
          <p:grpSpPr bwMode="auto">
            <a:xfrm>
              <a:off x="728" y="2448"/>
              <a:ext cx="1266" cy="876"/>
              <a:chOff x="728" y="2532"/>
              <a:chExt cx="1266" cy="876"/>
            </a:xfrm>
          </p:grpSpPr>
          <p:sp>
            <p:nvSpPr>
              <p:cNvPr id="5349" name="Freeform 32"/>
              <p:cNvSpPr>
                <a:spLocks/>
              </p:cNvSpPr>
              <p:nvPr/>
            </p:nvSpPr>
            <p:spPr bwMode="auto">
              <a:xfrm>
                <a:off x="1031" y="2532"/>
                <a:ext cx="963" cy="780"/>
              </a:xfrm>
              <a:custGeom>
                <a:avLst/>
                <a:gdLst>
                  <a:gd name="T0" fmla="*/ 2147483647 w 188"/>
                  <a:gd name="T1" fmla="*/ 2147483647 h 160"/>
                  <a:gd name="T2" fmla="*/ 2147483647 w 188"/>
                  <a:gd name="T3" fmla="*/ 2147483647 h 160"/>
                  <a:gd name="T4" fmla="*/ 2147483647 w 188"/>
                  <a:gd name="T5" fmla="*/ 2147483647 h 160"/>
                  <a:gd name="T6" fmla="*/ 2147483647 w 188"/>
                  <a:gd name="T7" fmla="*/ 2147483647 h 160"/>
                  <a:gd name="T8" fmla="*/ 2147483647 w 188"/>
                  <a:gd name="T9" fmla="*/ 2147483647 h 160"/>
                  <a:gd name="T10" fmla="*/ 2147483647 w 188"/>
                  <a:gd name="T11" fmla="*/ 2147483647 h 160"/>
                  <a:gd name="T12" fmla="*/ 2147483647 w 188"/>
                  <a:gd name="T13" fmla="*/ 2147483647 h 160"/>
                  <a:gd name="T14" fmla="*/ 2147483647 w 188"/>
                  <a:gd name="T15" fmla="*/ 2147483647 h 160"/>
                  <a:gd name="T16" fmla="*/ 2147483647 w 188"/>
                  <a:gd name="T17" fmla="*/ 2147483647 h 160"/>
                  <a:gd name="T18" fmla="*/ 2147483647 w 188"/>
                  <a:gd name="T19" fmla="*/ 2147483647 h 160"/>
                  <a:gd name="T20" fmla="*/ 2147483647 w 188"/>
                  <a:gd name="T21" fmla="*/ 2147483647 h 160"/>
                  <a:gd name="T22" fmla="*/ 2147483647 w 188"/>
                  <a:gd name="T23" fmla="*/ 2147483647 h 160"/>
                  <a:gd name="T24" fmla="*/ 2147483647 w 188"/>
                  <a:gd name="T25" fmla="*/ 2147483647 h 160"/>
                  <a:gd name="T26" fmla="*/ 2147483647 w 188"/>
                  <a:gd name="T27" fmla="*/ 2147483647 h 160"/>
                  <a:gd name="T28" fmla="*/ 2147483647 w 188"/>
                  <a:gd name="T29" fmla="*/ 2147483647 h 160"/>
                  <a:gd name="T30" fmla="*/ 2147483647 w 188"/>
                  <a:gd name="T31" fmla="*/ 2147483647 h 160"/>
                  <a:gd name="T32" fmla="*/ 2147483647 w 188"/>
                  <a:gd name="T33" fmla="*/ 2147483647 h 160"/>
                  <a:gd name="T34" fmla="*/ 2147483647 w 188"/>
                  <a:gd name="T35" fmla="*/ 2147483647 h 160"/>
                  <a:gd name="T36" fmla="*/ 2147483647 w 188"/>
                  <a:gd name="T37" fmla="*/ 2147483647 h 160"/>
                  <a:gd name="T38" fmla="*/ 2147483647 w 188"/>
                  <a:gd name="T39" fmla="*/ 2147483647 h 160"/>
                  <a:gd name="T40" fmla="*/ 2147483647 w 188"/>
                  <a:gd name="T41" fmla="*/ 2147483647 h 160"/>
                  <a:gd name="T42" fmla="*/ 2147483647 w 188"/>
                  <a:gd name="T43" fmla="*/ 2147483647 h 160"/>
                  <a:gd name="T44" fmla="*/ 2147483647 w 188"/>
                  <a:gd name="T45" fmla="*/ 2147483647 h 160"/>
                  <a:gd name="T46" fmla="*/ 2147483647 w 188"/>
                  <a:gd name="T47" fmla="*/ 2147483647 h 160"/>
                  <a:gd name="T48" fmla="*/ 2147483647 w 188"/>
                  <a:gd name="T49" fmla="*/ 2147483647 h 160"/>
                  <a:gd name="T50" fmla="*/ 2147483647 w 188"/>
                  <a:gd name="T51" fmla="*/ 2147483647 h 160"/>
                  <a:gd name="T52" fmla="*/ 2147483647 w 188"/>
                  <a:gd name="T53" fmla="*/ 2147483647 h 160"/>
                  <a:gd name="T54" fmla="*/ 2147483647 w 188"/>
                  <a:gd name="T55" fmla="*/ 2147483647 h 160"/>
                  <a:gd name="T56" fmla="*/ 2147483647 w 188"/>
                  <a:gd name="T57" fmla="*/ 2147483647 h 160"/>
                  <a:gd name="T58" fmla="*/ 2147483647 w 188"/>
                  <a:gd name="T59" fmla="*/ 2147483647 h 160"/>
                  <a:gd name="T60" fmla="*/ 2147483647 w 188"/>
                  <a:gd name="T61" fmla="*/ 2147483647 h 160"/>
                  <a:gd name="T62" fmla="*/ 2147483647 w 188"/>
                  <a:gd name="T63" fmla="*/ 2147483647 h 160"/>
                  <a:gd name="T64" fmla="*/ 2147483647 w 188"/>
                  <a:gd name="T65" fmla="*/ 2147483647 h 160"/>
                  <a:gd name="T66" fmla="*/ 2147483647 w 188"/>
                  <a:gd name="T67" fmla="*/ 2147483647 h 160"/>
                  <a:gd name="T68" fmla="*/ 2147483647 w 188"/>
                  <a:gd name="T69" fmla="*/ 2147483647 h 160"/>
                  <a:gd name="T70" fmla="*/ 2147483647 w 188"/>
                  <a:gd name="T71" fmla="*/ 2147483647 h 160"/>
                  <a:gd name="T72" fmla="*/ 2147483647 w 188"/>
                  <a:gd name="T73" fmla="*/ 2147483647 h 160"/>
                  <a:gd name="T74" fmla="*/ 2147483647 w 188"/>
                  <a:gd name="T75" fmla="*/ 2147483647 h 160"/>
                  <a:gd name="T76" fmla="*/ 2147483647 w 188"/>
                  <a:gd name="T77" fmla="*/ 2147483647 h 160"/>
                  <a:gd name="T78" fmla="*/ 2147483647 w 188"/>
                  <a:gd name="T79" fmla="*/ 2147483647 h 160"/>
                  <a:gd name="T80" fmla="*/ 2147483647 w 188"/>
                  <a:gd name="T81" fmla="*/ 2147483647 h 160"/>
                  <a:gd name="T82" fmla="*/ 2147483647 w 188"/>
                  <a:gd name="T83" fmla="*/ 2147483647 h 160"/>
                  <a:gd name="T84" fmla="*/ 2147483647 w 188"/>
                  <a:gd name="T85" fmla="*/ 2147483647 h 160"/>
                  <a:gd name="T86" fmla="*/ 2147483647 w 188"/>
                  <a:gd name="T87" fmla="*/ 2147483647 h 160"/>
                  <a:gd name="T88" fmla="*/ 2147483647 w 188"/>
                  <a:gd name="T89" fmla="*/ 2147483647 h 160"/>
                  <a:gd name="T90" fmla="*/ 2147483647 w 188"/>
                  <a:gd name="T91" fmla="*/ 2147483647 h 160"/>
                  <a:gd name="T92" fmla="*/ 2147483647 w 188"/>
                  <a:gd name="T93" fmla="*/ 0 h 160"/>
                  <a:gd name="T94" fmla="*/ 2147483647 w 188"/>
                  <a:gd name="T95" fmla="*/ 2147483647 h 160"/>
                  <a:gd name="T96" fmla="*/ 2147483647 w 188"/>
                  <a:gd name="T97" fmla="*/ 2147483647 h 160"/>
                  <a:gd name="T98" fmla="*/ 2147483647 w 188"/>
                  <a:gd name="T99" fmla="*/ 2147483647 h 160"/>
                  <a:gd name="T100" fmla="*/ 2147483647 w 188"/>
                  <a:gd name="T101" fmla="*/ 2147483647 h 1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88"/>
                  <a:gd name="T154" fmla="*/ 0 h 160"/>
                  <a:gd name="T155" fmla="*/ 188 w 188"/>
                  <a:gd name="T156" fmla="*/ 160 h 16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88" h="160">
                    <a:moveTo>
                      <a:pt x="10" y="26"/>
                    </a:moveTo>
                    <a:lnTo>
                      <a:pt x="14" y="31"/>
                    </a:lnTo>
                    <a:lnTo>
                      <a:pt x="19" y="39"/>
                    </a:lnTo>
                    <a:lnTo>
                      <a:pt x="26" y="40"/>
                    </a:lnTo>
                    <a:lnTo>
                      <a:pt x="26" y="50"/>
                    </a:lnTo>
                    <a:lnTo>
                      <a:pt x="18" y="50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0" y="50"/>
                    </a:lnTo>
                    <a:lnTo>
                      <a:pt x="5" y="55"/>
                    </a:lnTo>
                    <a:lnTo>
                      <a:pt x="5" y="61"/>
                    </a:lnTo>
                    <a:lnTo>
                      <a:pt x="11" y="64"/>
                    </a:lnTo>
                    <a:lnTo>
                      <a:pt x="21" y="66"/>
                    </a:lnTo>
                    <a:lnTo>
                      <a:pt x="27" y="61"/>
                    </a:lnTo>
                    <a:lnTo>
                      <a:pt x="29" y="72"/>
                    </a:lnTo>
                    <a:lnTo>
                      <a:pt x="22" y="74"/>
                    </a:lnTo>
                    <a:lnTo>
                      <a:pt x="21" y="77"/>
                    </a:lnTo>
                    <a:lnTo>
                      <a:pt x="18" y="79"/>
                    </a:lnTo>
                    <a:lnTo>
                      <a:pt x="13" y="75"/>
                    </a:lnTo>
                    <a:lnTo>
                      <a:pt x="10" y="82"/>
                    </a:lnTo>
                    <a:lnTo>
                      <a:pt x="2" y="90"/>
                    </a:lnTo>
                    <a:lnTo>
                      <a:pt x="6" y="98"/>
                    </a:lnTo>
                    <a:lnTo>
                      <a:pt x="5" y="101"/>
                    </a:lnTo>
                    <a:lnTo>
                      <a:pt x="11" y="107"/>
                    </a:lnTo>
                    <a:lnTo>
                      <a:pt x="19" y="107"/>
                    </a:lnTo>
                    <a:lnTo>
                      <a:pt x="22" y="112"/>
                    </a:lnTo>
                    <a:lnTo>
                      <a:pt x="21" y="115"/>
                    </a:lnTo>
                    <a:lnTo>
                      <a:pt x="22" y="120"/>
                    </a:lnTo>
                    <a:lnTo>
                      <a:pt x="29" y="117"/>
                    </a:lnTo>
                    <a:lnTo>
                      <a:pt x="35" y="123"/>
                    </a:lnTo>
                    <a:lnTo>
                      <a:pt x="45" y="119"/>
                    </a:lnTo>
                    <a:lnTo>
                      <a:pt x="42" y="125"/>
                    </a:lnTo>
                    <a:lnTo>
                      <a:pt x="42" y="131"/>
                    </a:lnTo>
                    <a:lnTo>
                      <a:pt x="29" y="141"/>
                    </a:lnTo>
                    <a:lnTo>
                      <a:pt x="24" y="147"/>
                    </a:lnTo>
                    <a:lnTo>
                      <a:pt x="19" y="147"/>
                    </a:lnTo>
                    <a:lnTo>
                      <a:pt x="11" y="154"/>
                    </a:lnTo>
                    <a:lnTo>
                      <a:pt x="3" y="155"/>
                    </a:lnTo>
                    <a:lnTo>
                      <a:pt x="0" y="159"/>
                    </a:lnTo>
                    <a:lnTo>
                      <a:pt x="3" y="160"/>
                    </a:lnTo>
                    <a:lnTo>
                      <a:pt x="19" y="154"/>
                    </a:lnTo>
                    <a:lnTo>
                      <a:pt x="29" y="149"/>
                    </a:lnTo>
                    <a:lnTo>
                      <a:pt x="48" y="136"/>
                    </a:lnTo>
                    <a:lnTo>
                      <a:pt x="62" y="120"/>
                    </a:lnTo>
                    <a:lnTo>
                      <a:pt x="64" y="117"/>
                    </a:lnTo>
                    <a:lnTo>
                      <a:pt x="59" y="117"/>
                    </a:lnTo>
                    <a:lnTo>
                      <a:pt x="73" y="96"/>
                    </a:lnTo>
                    <a:lnTo>
                      <a:pt x="77" y="95"/>
                    </a:lnTo>
                    <a:lnTo>
                      <a:pt x="77" y="98"/>
                    </a:lnTo>
                    <a:lnTo>
                      <a:pt x="72" y="101"/>
                    </a:lnTo>
                    <a:lnTo>
                      <a:pt x="70" y="111"/>
                    </a:lnTo>
                    <a:lnTo>
                      <a:pt x="73" y="109"/>
                    </a:lnTo>
                    <a:lnTo>
                      <a:pt x="70" y="112"/>
                    </a:lnTo>
                    <a:lnTo>
                      <a:pt x="72" y="114"/>
                    </a:lnTo>
                    <a:lnTo>
                      <a:pt x="82" y="107"/>
                    </a:lnTo>
                    <a:lnTo>
                      <a:pt x="86" y="106"/>
                    </a:lnTo>
                    <a:lnTo>
                      <a:pt x="88" y="101"/>
                    </a:lnTo>
                    <a:lnTo>
                      <a:pt x="86" y="98"/>
                    </a:lnTo>
                    <a:lnTo>
                      <a:pt x="96" y="96"/>
                    </a:lnTo>
                    <a:lnTo>
                      <a:pt x="107" y="103"/>
                    </a:lnTo>
                    <a:lnTo>
                      <a:pt x="117" y="99"/>
                    </a:lnTo>
                    <a:lnTo>
                      <a:pt x="121" y="101"/>
                    </a:lnTo>
                    <a:lnTo>
                      <a:pt x="128" y="101"/>
                    </a:lnTo>
                    <a:lnTo>
                      <a:pt x="145" y="109"/>
                    </a:lnTo>
                    <a:lnTo>
                      <a:pt x="149" y="112"/>
                    </a:lnTo>
                    <a:lnTo>
                      <a:pt x="153" y="119"/>
                    </a:lnTo>
                    <a:lnTo>
                      <a:pt x="163" y="125"/>
                    </a:lnTo>
                    <a:lnTo>
                      <a:pt x="166" y="128"/>
                    </a:lnTo>
                    <a:lnTo>
                      <a:pt x="177" y="135"/>
                    </a:lnTo>
                    <a:lnTo>
                      <a:pt x="188" y="130"/>
                    </a:lnTo>
                    <a:lnTo>
                      <a:pt x="188" y="123"/>
                    </a:lnTo>
                    <a:lnTo>
                      <a:pt x="185" y="117"/>
                    </a:lnTo>
                    <a:lnTo>
                      <a:pt x="180" y="115"/>
                    </a:lnTo>
                    <a:lnTo>
                      <a:pt x="176" y="115"/>
                    </a:lnTo>
                    <a:lnTo>
                      <a:pt x="169" y="111"/>
                    </a:lnTo>
                    <a:lnTo>
                      <a:pt x="163" y="106"/>
                    </a:lnTo>
                    <a:lnTo>
                      <a:pt x="150" y="93"/>
                    </a:lnTo>
                    <a:lnTo>
                      <a:pt x="147" y="95"/>
                    </a:lnTo>
                    <a:lnTo>
                      <a:pt x="144" y="99"/>
                    </a:lnTo>
                    <a:lnTo>
                      <a:pt x="141" y="103"/>
                    </a:lnTo>
                    <a:lnTo>
                      <a:pt x="129" y="96"/>
                    </a:lnTo>
                    <a:lnTo>
                      <a:pt x="129" y="93"/>
                    </a:lnTo>
                    <a:lnTo>
                      <a:pt x="120" y="96"/>
                    </a:lnTo>
                    <a:lnTo>
                      <a:pt x="117" y="80"/>
                    </a:lnTo>
                    <a:lnTo>
                      <a:pt x="109" y="45"/>
                    </a:lnTo>
                    <a:lnTo>
                      <a:pt x="102" y="21"/>
                    </a:lnTo>
                    <a:lnTo>
                      <a:pt x="99" y="10"/>
                    </a:lnTo>
                    <a:lnTo>
                      <a:pt x="90" y="5"/>
                    </a:lnTo>
                    <a:lnTo>
                      <a:pt x="85" y="8"/>
                    </a:lnTo>
                    <a:lnTo>
                      <a:pt x="69" y="5"/>
                    </a:lnTo>
                    <a:lnTo>
                      <a:pt x="64" y="7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45" y="0"/>
                    </a:lnTo>
                    <a:lnTo>
                      <a:pt x="43" y="4"/>
                    </a:lnTo>
                    <a:lnTo>
                      <a:pt x="35" y="4"/>
                    </a:lnTo>
                    <a:lnTo>
                      <a:pt x="29" y="8"/>
                    </a:lnTo>
                    <a:lnTo>
                      <a:pt x="24" y="13"/>
                    </a:lnTo>
                    <a:lnTo>
                      <a:pt x="22" y="18"/>
                    </a:lnTo>
                    <a:lnTo>
                      <a:pt x="19" y="21"/>
                    </a:lnTo>
                    <a:lnTo>
                      <a:pt x="13" y="21"/>
                    </a:lnTo>
                    <a:lnTo>
                      <a:pt x="10" y="26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0" name="Freeform 33"/>
              <p:cNvSpPr>
                <a:spLocks/>
              </p:cNvSpPr>
              <p:nvPr/>
            </p:nvSpPr>
            <p:spPr bwMode="auto">
              <a:xfrm>
                <a:off x="995" y="3308"/>
                <a:ext cx="20" cy="14"/>
              </a:xfrm>
              <a:custGeom>
                <a:avLst/>
                <a:gdLst>
                  <a:gd name="T0" fmla="*/ 2147483647 w 4"/>
                  <a:gd name="T1" fmla="*/ 2147483647 h 3"/>
                  <a:gd name="T2" fmla="*/ 2147483647 w 4"/>
                  <a:gd name="T3" fmla="*/ 2147483647 h 3"/>
                  <a:gd name="T4" fmla="*/ 2147483647 w 4"/>
                  <a:gd name="T5" fmla="*/ 2147483647 h 3"/>
                  <a:gd name="T6" fmla="*/ 2147483647 w 4"/>
                  <a:gd name="T7" fmla="*/ 2147483647 h 3"/>
                  <a:gd name="T8" fmla="*/ 2147483647 w 4"/>
                  <a:gd name="T9" fmla="*/ 2147483647 h 3"/>
                  <a:gd name="T10" fmla="*/ 2147483647 w 4"/>
                  <a:gd name="T11" fmla="*/ 2147483647 h 3"/>
                  <a:gd name="T12" fmla="*/ 2147483647 w 4"/>
                  <a:gd name="T13" fmla="*/ 2147483647 h 3"/>
                  <a:gd name="T14" fmla="*/ 2147483647 w 4"/>
                  <a:gd name="T15" fmla="*/ 0 h 3"/>
                  <a:gd name="T16" fmla="*/ 2147483647 w 4"/>
                  <a:gd name="T17" fmla="*/ 0 h 3"/>
                  <a:gd name="T18" fmla="*/ 0 w 4"/>
                  <a:gd name="T19" fmla="*/ 2147483647 h 3"/>
                  <a:gd name="T20" fmla="*/ 0 w 4"/>
                  <a:gd name="T21" fmla="*/ 2147483647 h 3"/>
                  <a:gd name="T22" fmla="*/ 0 w 4"/>
                  <a:gd name="T23" fmla="*/ 2147483647 h 3"/>
                  <a:gd name="T24" fmla="*/ 0 w 4"/>
                  <a:gd name="T25" fmla="*/ 2147483647 h 3"/>
                  <a:gd name="T26" fmla="*/ 0 w 4"/>
                  <a:gd name="T27" fmla="*/ 2147483647 h 3"/>
                  <a:gd name="T28" fmla="*/ 0 w 4"/>
                  <a:gd name="T29" fmla="*/ 2147483647 h 3"/>
                  <a:gd name="T30" fmla="*/ 0 w 4"/>
                  <a:gd name="T31" fmla="*/ 2147483647 h 3"/>
                  <a:gd name="T32" fmla="*/ 0 w 4"/>
                  <a:gd name="T33" fmla="*/ 2147483647 h 3"/>
                  <a:gd name="T34" fmla="*/ 2147483647 w 4"/>
                  <a:gd name="T35" fmla="*/ 2147483647 h 3"/>
                  <a:gd name="T36" fmla="*/ 2147483647 w 4"/>
                  <a:gd name="T37" fmla="*/ 2147483647 h 3"/>
                  <a:gd name="T38" fmla="*/ 2147483647 w 4"/>
                  <a:gd name="T39" fmla="*/ 2147483647 h 3"/>
                  <a:gd name="T40" fmla="*/ 2147483647 w 4"/>
                  <a:gd name="T41" fmla="*/ 2147483647 h 3"/>
                  <a:gd name="T42" fmla="*/ 2147483647 w 4"/>
                  <a:gd name="T43" fmla="*/ 2147483647 h 3"/>
                  <a:gd name="T44" fmla="*/ 2147483647 w 4"/>
                  <a:gd name="T45" fmla="*/ 2147483647 h 3"/>
                  <a:gd name="T46" fmla="*/ 2147483647 w 4"/>
                  <a:gd name="T47" fmla="*/ 2147483647 h 3"/>
                  <a:gd name="T48" fmla="*/ 2147483647 w 4"/>
                  <a:gd name="T49" fmla="*/ 2147483647 h 3"/>
                  <a:gd name="T50" fmla="*/ 2147483647 w 4"/>
                  <a:gd name="T51" fmla="*/ 2147483647 h 3"/>
                  <a:gd name="T52" fmla="*/ 2147483647 w 4"/>
                  <a:gd name="T53" fmla="*/ 2147483647 h 3"/>
                  <a:gd name="T54" fmla="*/ 2147483647 w 4"/>
                  <a:gd name="T55" fmla="*/ 2147483647 h 3"/>
                  <a:gd name="T56" fmla="*/ 2147483647 w 4"/>
                  <a:gd name="T57" fmla="*/ 2147483647 h 3"/>
                  <a:gd name="T58" fmla="*/ 2147483647 w 4"/>
                  <a:gd name="T59" fmla="*/ 2147483647 h 3"/>
                  <a:gd name="T60" fmla="*/ 2147483647 w 4"/>
                  <a:gd name="T61" fmla="*/ 2147483647 h 3"/>
                  <a:gd name="T62" fmla="*/ 2147483647 w 4"/>
                  <a:gd name="T63" fmla="*/ 2147483647 h 3"/>
                  <a:gd name="T64" fmla="*/ 2147483647 w 4"/>
                  <a:gd name="T65" fmla="*/ 0 h 3"/>
                  <a:gd name="T66" fmla="*/ 2147483647 w 4"/>
                  <a:gd name="T67" fmla="*/ 0 h 3"/>
                  <a:gd name="T68" fmla="*/ 2147483647 w 4"/>
                  <a:gd name="T69" fmla="*/ 0 h 3"/>
                  <a:gd name="T70" fmla="*/ 2147483647 w 4"/>
                  <a:gd name="T71" fmla="*/ 0 h 3"/>
                  <a:gd name="T72" fmla="*/ 2147483647 w 4"/>
                  <a:gd name="T73" fmla="*/ 2147483647 h 3"/>
                  <a:gd name="T74" fmla="*/ 2147483647 w 4"/>
                  <a:gd name="T75" fmla="*/ 2147483647 h 3"/>
                  <a:gd name="T76" fmla="*/ 2147483647 w 4"/>
                  <a:gd name="T77" fmla="*/ 2147483647 h 3"/>
                  <a:gd name="T78" fmla="*/ 2147483647 w 4"/>
                  <a:gd name="T79" fmla="*/ 2147483647 h 3"/>
                  <a:gd name="T80" fmla="*/ 2147483647 w 4"/>
                  <a:gd name="T81" fmla="*/ 2147483647 h 3"/>
                  <a:gd name="T82" fmla="*/ 2147483647 w 4"/>
                  <a:gd name="T83" fmla="*/ 2147483647 h 3"/>
                  <a:gd name="T84" fmla="*/ 2147483647 w 4"/>
                  <a:gd name="T85" fmla="*/ 2147483647 h 3"/>
                  <a:gd name="T86" fmla="*/ 2147483647 w 4"/>
                  <a:gd name="T87" fmla="*/ 2147483647 h 3"/>
                  <a:gd name="T88" fmla="*/ 2147483647 w 4"/>
                  <a:gd name="T89" fmla="*/ 2147483647 h 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"/>
                  <a:gd name="T136" fmla="*/ 0 h 3"/>
                  <a:gd name="T137" fmla="*/ 4 w 4"/>
                  <a:gd name="T138" fmla="*/ 3 h 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" h="3">
                    <a:moveTo>
                      <a:pt x="2" y="2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1" name="Freeform 34"/>
              <p:cNvSpPr>
                <a:spLocks/>
              </p:cNvSpPr>
              <p:nvPr/>
            </p:nvSpPr>
            <p:spPr bwMode="auto">
              <a:xfrm>
                <a:off x="949" y="3310"/>
                <a:ext cx="46" cy="30"/>
              </a:xfrm>
              <a:custGeom>
                <a:avLst/>
                <a:gdLst>
                  <a:gd name="T0" fmla="*/ 2147483647 w 9"/>
                  <a:gd name="T1" fmla="*/ 0 h 6"/>
                  <a:gd name="T2" fmla="*/ 2147483647 w 9"/>
                  <a:gd name="T3" fmla="*/ 0 h 6"/>
                  <a:gd name="T4" fmla="*/ 2147483647 w 9"/>
                  <a:gd name="T5" fmla="*/ 2147483647 h 6"/>
                  <a:gd name="T6" fmla="*/ 2147483647 w 9"/>
                  <a:gd name="T7" fmla="*/ 2147483647 h 6"/>
                  <a:gd name="T8" fmla="*/ 2147483647 w 9"/>
                  <a:gd name="T9" fmla="*/ 2147483647 h 6"/>
                  <a:gd name="T10" fmla="*/ 2147483647 w 9"/>
                  <a:gd name="T11" fmla="*/ 2147483647 h 6"/>
                  <a:gd name="T12" fmla="*/ 2147483647 w 9"/>
                  <a:gd name="T13" fmla="*/ 2147483647 h 6"/>
                  <a:gd name="T14" fmla="*/ 2147483647 w 9"/>
                  <a:gd name="T15" fmla="*/ 2147483647 h 6"/>
                  <a:gd name="T16" fmla="*/ 2147483647 w 9"/>
                  <a:gd name="T17" fmla="*/ 2147483647 h 6"/>
                  <a:gd name="T18" fmla="*/ 2147483647 w 9"/>
                  <a:gd name="T19" fmla="*/ 2147483647 h 6"/>
                  <a:gd name="T20" fmla="*/ 2147483647 w 9"/>
                  <a:gd name="T21" fmla="*/ 2147483647 h 6"/>
                  <a:gd name="T22" fmla="*/ 0 w 9"/>
                  <a:gd name="T23" fmla="*/ 2147483647 h 6"/>
                  <a:gd name="T24" fmla="*/ 0 w 9"/>
                  <a:gd name="T25" fmla="*/ 2147483647 h 6"/>
                  <a:gd name="T26" fmla="*/ 0 w 9"/>
                  <a:gd name="T27" fmla="*/ 2147483647 h 6"/>
                  <a:gd name="T28" fmla="*/ 0 w 9"/>
                  <a:gd name="T29" fmla="*/ 2147483647 h 6"/>
                  <a:gd name="T30" fmla="*/ 0 w 9"/>
                  <a:gd name="T31" fmla="*/ 2147483647 h 6"/>
                  <a:gd name="T32" fmla="*/ 0 w 9"/>
                  <a:gd name="T33" fmla="*/ 2147483647 h 6"/>
                  <a:gd name="T34" fmla="*/ 0 w 9"/>
                  <a:gd name="T35" fmla="*/ 2147483647 h 6"/>
                  <a:gd name="T36" fmla="*/ 0 w 9"/>
                  <a:gd name="T37" fmla="*/ 2147483647 h 6"/>
                  <a:gd name="T38" fmla="*/ 2147483647 w 9"/>
                  <a:gd name="T39" fmla="*/ 2147483647 h 6"/>
                  <a:gd name="T40" fmla="*/ 2147483647 w 9"/>
                  <a:gd name="T41" fmla="*/ 2147483647 h 6"/>
                  <a:gd name="T42" fmla="*/ 2147483647 w 9"/>
                  <a:gd name="T43" fmla="*/ 2147483647 h 6"/>
                  <a:gd name="T44" fmla="*/ 2147483647 w 9"/>
                  <a:gd name="T45" fmla="*/ 2147483647 h 6"/>
                  <a:gd name="T46" fmla="*/ 2147483647 w 9"/>
                  <a:gd name="T47" fmla="*/ 2147483647 h 6"/>
                  <a:gd name="T48" fmla="*/ 2147483647 w 9"/>
                  <a:gd name="T49" fmla="*/ 2147483647 h 6"/>
                  <a:gd name="T50" fmla="*/ 2147483647 w 9"/>
                  <a:gd name="T51" fmla="*/ 2147483647 h 6"/>
                  <a:gd name="T52" fmla="*/ 2147483647 w 9"/>
                  <a:gd name="T53" fmla="*/ 2147483647 h 6"/>
                  <a:gd name="T54" fmla="*/ 2147483647 w 9"/>
                  <a:gd name="T55" fmla="*/ 2147483647 h 6"/>
                  <a:gd name="T56" fmla="*/ 2147483647 w 9"/>
                  <a:gd name="T57" fmla="*/ 0 h 6"/>
                  <a:gd name="T58" fmla="*/ 2147483647 w 9"/>
                  <a:gd name="T59" fmla="*/ 0 h 6"/>
                  <a:gd name="T60" fmla="*/ 2147483647 w 9"/>
                  <a:gd name="T61" fmla="*/ 0 h 6"/>
                  <a:gd name="T62" fmla="*/ 2147483647 w 9"/>
                  <a:gd name="T63" fmla="*/ 0 h 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"/>
                  <a:gd name="T97" fmla="*/ 0 h 6"/>
                  <a:gd name="T98" fmla="*/ 9 w 9"/>
                  <a:gd name="T99" fmla="*/ 6 h 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" h="6">
                    <a:moveTo>
                      <a:pt x="8" y="0"/>
                    </a:move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2" name="Freeform 35"/>
              <p:cNvSpPr>
                <a:spLocks/>
              </p:cNvSpPr>
              <p:nvPr/>
            </p:nvSpPr>
            <p:spPr bwMode="auto">
              <a:xfrm>
                <a:off x="903" y="3332"/>
                <a:ext cx="46" cy="34"/>
              </a:xfrm>
              <a:custGeom>
                <a:avLst/>
                <a:gdLst>
                  <a:gd name="T0" fmla="*/ 2147483647 w 9"/>
                  <a:gd name="T1" fmla="*/ 2147483647 h 7"/>
                  <a:gd name="T2" fmla="*/ 2147483647 w 9"/>
                  <a:gd name="T3" fmla="*/ 2147483647 h 7"/>
                  <a:gd name="T4" fmla="*/ 2147483647 w 9"/>
                  <a:gd name="T5" fmla="*/ 2147483647 h 7"/>
                  <a:gd name="T6" fmla="*/ 2147483647 w 9"/>
                  <a:gd name="T7" fmla="*/ 2147483647 h 7"/>
                  <a:gd name="T8" fmla="*/ 2147483647 w 9"/>
                  <a:gd name="T9" fmla="*/ 2147483647 h 7"/>
                  <a:gd name="T10" fmla="*/ 2147483647 w 9"/>
                  <a:gd name="T11" fmla="*/ 2147483647 h 7"/>
                  <a:gd name="T12" fmla="*/ 2147483647 w 9"/>
                  <a:gd name="T13" fmla="*/ 2147483647 h 7"/>
                  <a:gd name="T14" fmla="*/ 0 w 9"/>
                  <a:gd name="T15" fmla="*/ 2147483647 h 7"/>
                  <a:gd name="T16" fmla="*/ 2147483647 w 9"/>
                  <a:gd name="T17" fmla="*/ 2147483647 h 7"/>
                  <a:gd name="T18" fmla="*/ 2147483647 w 9"/>
                  <a:gd name="T19" fmla="*/ 2147483647 h 7"/>
                  <a:gd name="T20" fmla="*/ 2147483647 w 9"/>
                  <a:gd name="T21" fmla="*/ 2147483647 h 7"/>
                  <a:gd name="T22" fmla="*/ 2147483647 w 9"/>
                  <a:gd name="T23" fmla="*/ 2147483647 h 7"/>
                  <a:gd name="T24" fmla="*/ 2147483647 w 9"/>
                  <a:gd name="T25" fmla="*/ 2147483647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7"/>
                  <a:gd name="T41" fmla="*/ 9 w 9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7">
                    <a:moveTo>
                      <a:pt x="8" y="3"/>
                    </a:moveTo>
                    <a:cubicBezTo>
                      <a:pt x="8" y="2"/>
                      <a:pt x="9" y="1"/>
                      <a:pt x="8" y="1"/>
                    </a:cubicBezTo>
                    <a:cubicBezTo>
                      <a:pt x="7" y="0"/>
                      <a:pt x="5" y="2"/>
                      <a:pt x="5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1" y="7"/>
                      <a:pt x="1" y="7"/>
                      <a:pt x="2" y="6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7" y="4"/>
                      <a:pt x="7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3" name="Freeform 36"/>
              <p:cNvSpPr>
                <a:spLocks/>
              </p:cNvSpPr>
              <p:nvPr/>
            </p:nvSpPr>
            <p:spPr bwMode="auto">
              <a:xfrm>
                <a:off x="903" y="3337"/>
                <a:ext cx="41" cy="29"/>
              </a:xfrm>
              <a:custGeom>
                <a:avLst/>
                <a:gdLst>
                  <a:gd name="T0" fmla="*/ 2147483647 w 8"/>
                  <a:gd name="T1" fmla="*/ 2147483647 h 6"/>
                  <a:gd name="T2" fmla="*/ 2147483647 w 8"/>
                  <a:gd name="T3" fmla="*/ 2147483647 h 6"/>
                  <a:gd name="T4" fmla="*/ 2147483647 w 8"/>
                  <a:gd name="T5" fmla="*/ 2147483647 h 6"/>
                  <a:gd name="T6" fmla="*/ 2147483647 w 8"/>
                  <a:gd name="T7" fmla="*/ 0 h 6"/>
                  <a:gd name="T8" fmla="*/ 2147483647 w 8"/>
                  <a:gd name="T9" fmla="*/ 0 h 6"/>
                  <a:gd name="T10" fmla="*/ 2147483647 w 8"/>
                  <a:gd name="T11" fmla="*/ 0 h 6"/>
                  <a:gd name="T12" fmla="*/ 2147483647 w 8"/>
                  <a:gd name="T13" fmla="*/ 0 h 6"/>
                  <a:gd name="T14" fmla="*/ 2147483647 w 8"/>
                  <a:gd name="T15" fmla="*/ 0 h 6"/>
                  <a:gd name="T16" fmla="*/ 2147483647 w 8"/>
                  <a:gd name="T17" fmla="*/ 0 h 6"/>
                  <a:gd name="T18" fmla="*/ 2147483647 w 8"/>
                  <a:gd name="T19" fmla="*/ 0 h 6"/>
                  <a:gd name="T20" fmla="*/ 2147483647 w 8"/>
                  <a:gd name="T21" fmla="*/ 0 h 6"/>
                  <a:gd name="T22" fmla="*/ 2147483647 w 8"/>
                  <a:gd name="T23" fmla="*/ 0 h 6"/>
                  <a:gd name="T24" fmla="*/ 2147483647 w 8"/>
                  <a:gd name="T25" fmla="*/ 0 h 6"/>
                  <a:gd name="T26" fmla="*/ 2147483647 w 8"/>
                  <a:gd name="T27" fmla="*/ 2147483647 h 6"/>
                  <a:gd name="T28" fmla="*/ 2147483647 w 8"/>
                  <a:gd name="T29" fmla="*/ 2147483647 h 6"/>
                  <a:gd name="T30" fmla="*/ 2147483647 w 8"/>
                  <a:gd name="T31" fmla="*/ 2147483647 h 6"/>
                  <a:gd name="T32" fmla="*/ 2147483647 w 8"/>
                  <a:gd name="T33" fmla="*/ 2147483647 h 6"/>
                  <a:gd name="T34" fmla="*/ 2147483647 w 8"/>
                  <a:gd name="T35" fmla="*/ 2147483647 h 6"/>
                  <a:gd name="T36" fmla="*/ 2147483647 w 8"/>
                  <a:gd name="T37" fmla="*/ 2147483647 h 6"/>
                  <a:gd name="T38" fmla="*/ 2147483647 w 8"/>
                  <a:gd name="T39" fmla="*/ 2147483647 h 6"/>
                  <a:gd name="T40" fmla="*/ 2147483647 w 8"/>
                  <a:gd name="T41" fmla="*/ 2147483647 h 6"/>
                  <a:gd name="T42" fmla="*/ 2147483647 w 8"/>
                  <a:gd name="T43" fmla="*/ 2147483647 h 6"/>
                  <a:gd name="T44" fmla="*/ 2147483647 w 8"/>
                  <a:gd name="T45" fmla="*/ 2147483647 h 6"/>
                  <a:gd name="T46" fmla="*/ 2147483647 w 8"/>
                  <a:gd name="T47" fmla="*/ 2147483647 h 6"/>
                  <a:gd name="T48" fmla="*/ 2147483647 w 8"/>
                  <a:gd name="T49" fmla="*/ 2147483647 h 6"/>
                  <a:gd name="T50" fmla="*/ 2147483647 w 8"/>
                  <a:gd name="T51" fmla="*/ 2147483647 h 6"/>
                  <a:gd name="T52" fmla="*/ 2147483647 w 8"/>
                  <a:gd name="T53" fmla="*/ 2147483647 h 6"/>
                  <a:gd name="T54" fmla="*/ 2147483647 w 8"/>
                  <a:gd name="T55" fmla="*/ 2147483647 h 6"/>
                  <a:gd name="T56" fmla="*/ 2147483647 w 8"/>
                  <a:gd name="T57" fmla="*/ 2147483647 h 6"/>
                  <a:gd name="T58" fmla="*/ 2147483647 w 8"/>
                  <a:gd name="T59" fmla="*/ 2147483647 h 6"/>
                  <a:gd name="T60" fmla="*/ 0 w 8"/>
                  <a:gd name="T61" fmla="*/ 2147483647 h 6"/>
                  <a:gd name="T62" fmla="*/ 0 w 8"/>
                  <a:gd name="T63" fmla="*/ 2147483647 h 6"/>
                  <a:gd name="T64" fmla="*/ 0 w 8"/>
                  <a:gd name="T65" fmla="*/ 2147483647 h 6"/>
                  <a:gd name="T66" fmla="*/ 2147483647 w 8"/>
                  <a:gd name="T67" fmla="*/ 2147483647 h 6"/>
                  <a:gd name="T68" fmla="*/ 2147483647 w 8"/>
                  <a:gd name="T69" fmla="*/ 2147483647 h 6"/>
                  <a:gd name="T70" fmla="*/ 2147483647 w 8"/>
                  <a:gd name="T71" fmla="*/ 2147483647 h 6"/>
                  <a:gd name="T72" fmla="*/ 2147483647 w 8"/>
                  <a:gd name="T73" fmla="*/ 2147483647 h 6"/>
                  <a:gd name="T74" fmla="*/ 2147483647 w 8"/>
                  <a:gd name="T75" fmla="*/ 2147483647 h 6"/>
                  <a:gd name="T76" fmla="*/ 2147483647 w 8"/>
                  <a:gd name="T77" fmla="*/ 2147483647 h 6"/>
                  <a:gd name="T78" fmla="*/ 2147483647 w 8"/>
                  <a:gd name="T79" fmla="*/ 2147483647 h 6"/>
                  <a:gd name="T80" fmla="*/ 2147483647 w 8"/>
                  <a:gd name="T81" fmla="*/ 2147483647 h 6"/>
                  <a:gd name="T82" fmla="*/ 2147483647 w 8"/>
                  <a:gd name="T83" fmla="*/ 2147483647 h 6"/>
                  <a:gd name="T84" fmla="*/ 2147483647 w 8"/>
                  <a:gd name="T85" fmla="*/ 2147483647 h 6"/>
                  <a:gd name="T86" fmla="*/ 2147483647 w 8"/>
                  <a:gd name="T87" fmla="*/ 2147483647 h 6"/>
                  <a:gd name="T88" fmla="*/ 2147483647 w 8"/>
                  <a:gd name="T89" fmla="*/ 2147483647 h 6"/>
                  <a:gd name="T90" fmla="*/ 2147483647 w 8"/>
                  <a:gd name="T91" fmla="*/ 2147483647 h 6"/>
                  <a:gd name="T92" fmla="*/ 2147483647 w 8"/>
                  <a:gd name="T93" fmla="*/ 2147483647 h 6"/>
                  <a:gd name="T94" fmla="*/ 2147483647 w 8"/>
                  <a:gd name="T95" fmla="*/ 2147483647 h 6"/>
                  <a:gd name="T96" fmla="*/ 2147483647 w 8"/>
                  <a:gd name="T97" fmla="*/ 2147483647 h 6"/>
                  <a:gd name="T98" fmla="*/ 2147483647 w 8"/>
                  <a:gd name="T99" fmla="*/ 2147483647 h 6"/>
                  <a:gd name="T100" fmla="*/ 2147483647 w 8"/>
                  <a:gd name="T101" fmla="*/ 2147483647 h 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"/>
                  <a:gd name="T154" fmla="*/ 0 h 6"/>
                  <a:gd name="T155" fmla="*/ 8 w 8"/>
                  <a:gd name="T156" fmla="*/ 6 h 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" h="6">
                    <a:moveTo>
                      <a:pt x="8" y="2"/>
                    </a:moveTo>
                    <a:lnTo>
                      <a:pt x="8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4" name="Freeform 37"/>
              <p:cNvSpPr>
                <a:spLocks/>
              </p:cNvSpPr>
              <p:nvPr/>
            </p:nvSpPr>
            <p:spPr bwMode="auto">
              <a:xfrm>
                <a:off x="877" y="3376"/>
                <a:ext cx="4" cy="5"/>
              </a:xfrm>
              <a:custGeom>
                <a:avLst/>
                <a:gdLst>
                  <a:gd name="T0" fmla="*/ 2147483647 w 1"/>
                  <a:gd name="T1" fmla="*/ 0 h 1"/>
                  <a:gd name="T2" fmla="*/ 0 w 1"/>
                  <a:gd name="T3" fmla="*/ 0 h 1"/>
                  <a:gd name="T4" fmla="*/ 0 w 1"/>
                  <a:gd name="T5" fmla="*/ 2147483647 h 1"/>
                  <a:gd name="T6" fmla="*/ 2147483647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5" name="Freeform 38"/>
              <p:cNvSpPr>
                <a:spLocks/>
              </p:cNvSpPr>
              <p:nvPr/>
            </p:nvSpPr>
            <p:spPr bwMode="auto">
              <a:xfrm>
                <a:off x="877" y="3376"/>
                <a:ext cx="4" cy="5"/>
              </a:xfrm>
              <a:custGeom>
                <a:avLst/>
                <a:gdLst>
                  <a:gd name="T0" fmla="*/ 2147483647 w 1"/>
                  <a:gd name="T1" fmla="*/ 0 h 1"/>
                  <a:gd name="T2" fmla="*/ 2147483647 w 1"/>
                  <a:gd name="T3" fmla="*/ 0 h 1"/>
                  <a:gd name="T4" fmla="*/ 2147483647 w 1"/>
                  <a:gd name="T5" fmla="*/ 0 h 1"/>
                  <a:gd name="T6" fmla="*/ 2147483647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2147483647 h 1"/>
                  <a:gd name="T18" fmla="*/ 0 w 1"/>
                  <a:gd name="T19" fmla="*/ 2147483647 h 1"/>
                  <a:gd name="T20" fmla="*/ 0 w 1"/>
                  <a:gd name="T21" fmla="*/ 2147483647 h 1"/>
                  <a:gd name="T22" fmla="*/ 0 w 1"/>
                  <a:gd name="T23" fmla="*/ 2147483647 h 1"/>
                  <a:gd name="T24" fmla="*/ 0 w 1"/>
                  <a:gd name="T25" fmla="*/ 2147483647 h 1"/>
                  <a:gd name="T26" fmla="*/ 2147483647 w 1"/>
                  <a:gd name="T27" fmla="*/ 2147483647 h 1"/>
                  <a:gd name="T28" fmla="*/ 2147483647 w 1"/>
                  <a:gd name="T29" fmla="*/ 0 h 1"/>
                  <a:gd name="T30" fmla="*/ 2147483647 w 1"/>
                  <a:gd name="T31" fmla="*/ 0 h 1"/>
                  <a:gd name="T32" fmla="*/ 2147483647 w 1"/>
                  <a:gd name="T33" fmla="*/ 0 h 1"/>
                  <a:gd name="T34" fmla="*/ 2147483647 w 1"/>
                  <a:gd name="T35" fmla="*/ 0 h 1"/>
                  <a:gd name="T36" fmla="*/ 2147483647 w 1"/>
                  <a:gd name="T37" fmla="*/ 0 h 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"/>
                  <a:gd name="T58" fmla="*/ 0 h 1"/>
                  <a:gd name="T59" fmla="*/ 1 w 1"/>
                  <a:gd name="T60" fmla="*/ 1 h 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6" name="Freeform 39"/>
              <p:cNvSpPr>
                <a:spLocks/>
              </p:cNvSpPr>
              <p:nvPr/>
            </p:nvSpPr>
            <p:spPr bwMode="auto">
              <a:xfrm>
                <a:off x="836" y="3382"/>
                <a:ext cx="14" cy="1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2147483647 h 3"/>
                  <a:gd name="T12" fmla="*/ 0 w 3"/>
                  <a:gd name="T13" fmla="*/ 2147483647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7" name="Freeform 40"/>
              <p:cNvSpPr>
                <a:spLocks/>
              </p:cNvSpPr>
              <p:nvPr/>
            </p:nvSpPr>
            <p:spPr bwMode="auto">
              <a:xfrm>
                <a:off x="840" y="3384"/>
                <a:ext cx="15" cy="9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0 h 2"/>
                  <a:gd name="T4" fmla="*/ 2147483647 w 3"/>
                  <a:gd name="T5" fmla="*/ 0 h 2"/>
                  <a:gd name="T6" fmla="*/ 2147483647 w 3"/>
                  <a:gd name="T7" fmla="*/ 0 h 2"/>
                  <a:gd name="T8" fmla="*/ 2147483647 w 3"/>
                  <a:gd name="T9" fmla="*/ 0 h 2"/>
                  <a:gd name="T10" fmla="*/ 2147483647 w 3"/>
                  <a:gd name="T11" fmla="*/ 0 h 2"/>
                  <a:gd name="T12" fmla="*/ 2147483647 w 3"/>
                  <a:gd name="T13" fmla="*/ 0 h 2"/>
                  <a:gd name="T14" fmla="*/ 2147483647 w 3"/>
                  <a:gd name="T15" fmla="*/ 0 h 2"/>
                  <a:gd name="T16" fmla="*/ 2147483647 w 3"/>
                  <a:gd name="T17" fmla="*/ 0 h 2"/>
                  <a:gd name="T18" fmla="*/ 2147483647 w 3"/>
                  <a:gd name="T19" fmla="*/ 0 h 2"/>
                  <a:gd name="T20" fmla="*/ 2147483647 w 3"/>
                  <a:gd name="T21" fmla="*/ 0 h 2"/>
                  <a:gd name="T22" fmla="*/ 2147483647 w 3"/>
                  <a:gd name="T23" fmla="*/ 0 h 2"/>
                  <a:gd name="T24" fmla="*/ 2147483647 w 3"/>
                  <a:gd name="T25" fmla="*/ 2147483647 h 2"/>
                  <a:gd name="T26" fmla="*/ 2147483647 w 3"/>
                  <a:gd name="T27" fmla="*/ 2147483647 h 2"/>
                  <a:gd name="T28" fmla="*/ 2147483647 w 3"/>
                  <a:gd name="T29" fmla="*/ 2147483647 h 2"/>
                  <a:gd name="T30" fmla="*/ 2147483647 w 3"/>
                  <a:gd name="T31" fmla="*/ 2147483647 h 2"/>
                  <a:gd name="T32" fmla="*/ 2147483647 w 3"/>
                  <a:gd name="T33" fmla="*/ 2147483647 h 2"/>
                  <a:gd name="T34" fmla="*/ 2147483647 w 3"/>
                  <a:gd name="T35" fmla="*/ 2147483647 h 2"/>
                  <a:gd name="T36" fmla="*/ 2147483647 w 3"/>
                  <a:gd name="T37" fmla="*/ 2147483647 h 2"/>
                  <a:gd name="T38" fmla="*/ 2147483647 w 3"/>
                  <a:gd name="T39" fmla="*/ 2147483647 h 2"/>
                  <a:gd name="T40" fmla="*/ 2147483647 w 3"/>
                  <a:gd name="T41" fmla="*/ 2147483647 h 2"/>
                  <a:gd name="T42" fmla="*/ 2147483647 w 3"/>
                  <a:gd name="T43" fmla="*/ 2147483647 h 2"/>
                  <a:gd name="T44" fmla="*/ 2147483647 w 3"/>
                  <a:gd name="T45" fmla="*/ 2147483647 h 2"/>
                  <a:gd name="T46" fmla="*/ 2147483647 w 3"/>
                  <a:gd name="T47" fmla="*/ 2147483647 h 2"/>
                  <a:gd name="T48" fmla="*/ 0 w 3"/>
                  <a:gd name="T49" fmla="*/ 2147483647 h 2"/>
                  <a:gd name="T50" fmla="*/ 0 w 3"/>
                  <a:gd name="T51" fmla="*/ 2147483647 h 2"/>
                  <a:gd name="T52" fmla="*/ 0 w 3"/>
                  <a:gd name="T53" fmla="*/ 2147483647 h 2"/>
                  <a:gd name="T54" fmla="*/ 2147483647 w 3"/>
                  <a:gd name="T55" fmla="*/ 2147483647 h 2"/>
                  <a:gd name="T56" fmla="*/ 2147483647 w 3"/>
                  <a:gd name="T57" fmla="*/ 2147483647 h 2"/>
                  <a:gd name="T58" fmla="*/ 2147483647 w 3"/>
                  <a:gd name="T59" fmla="*/ 2147483647 h 2"/>
                  <a:gd name="T60" fmla="*/ 2147483647 w 3"/>
                  <a:gd name="T61" fmla="*/ 0 h 2"/>
                  <a:gd name="T62" fmla="*/ 2147483647 w 3"/>
                  <a:gd name="T63" fmla="*/ 0 h 2"/>
                  <a:gd name="T64" fmla="*/ 2147483647 w 3"/>
                  <a:gd name="T65" fmla="*/ 0 h 2"/>
                  <a:gd name="T66" fmla="*/ 2147483647 w 3"/>
                  <a:gd name="T67" fmla="*/ 0 h 2"/>
                  <a:gd name="T68" fmla="*/ 2147483647 w 3"/>
                  <a:gd name="T69" fmla="*/ 0 h 2"/>
                  <a:gd name="T70" fmla="*/ 2147483647 w 3"/>
                  <a:gd name="T71" fmla="*/ 0 h 2"/>
                  <a:gd name="T72" fmla="*/ 2147483647 w 3"/>
                  <a:gd name="T73" fmla="*/ 0 h 2"/>
                  <a:gd name="T74" fmla="*/ 2147483647 w 3"/>
                  <a:gd name="T75" fmla="*/ 0 h 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"/>
                  <a:gd name="T115" fmla="*/ 0 h 2"/>
                  <a:gd name="T116" fmla="*/ 3 w 3"/>
                  <a:gd name="T117" fmla="*/ 2 h 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" h="2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8" name="Freeform 41"/>
              <p:cNvSpPr>
                <a:spLocks/>
              </p:cNvSpPr>
              <p:nvPr/>
            </p:nvSpPr>
            <p:spPr bwMode="auto">
              <a:xfrm>
                <a:off x="796" y="3390"/>
                <a:ext cx="20" cy="10"/>
              </a:xfrm>
              <a:custGeom>
                <a:avLst/>
                <a:gdLst>
                  <a:gd name="T0" fmla="*/ 2147483647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0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2147483647 w 4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3" y="1"/>
                    </a:moveTo>
                    <a:cubicBezTo>
                      <a:pt x="3" y="1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0" y="1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9" name="Freeform 42"/>
              <p:cNvSpPr>
                <a:spLocks/>
              </p:cNvSpPr>
              <p:nvPr/>
            </p:nvSpPr>
            <p:spPr bwMode="auto">
              <a:xfrm>
                <a:off x="802" y="3390"/>
                <a:ext cx="14" cy="10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2147483647 h 2"/>
                  <a:gd name="T4" fmla="*/ 2147483647 w 3"/>
                  <a:gd name="T5" fmla="*/ 0 h 2"/>
                  <a:gd name="T6" fmla="*/ 2147483647 w 3"/>
                  <a:gd name="T7" fmla="*/ 0 h 2"/>
                  <a:gd name="T8" fmla="*/ 2147483647 w 3"/>
                  <a:gd name="T9" fmla="*/ 0 h 2"/>
                  <a:gd name="T10" fmla="*/ 2147483647 w 3"/>
                  <a:gd name="T11" fmla="*/ 0 h 2"/>
                  <a:gd name="T12" fmla="*/ 2147483647 w 3"/>
                  <a:gd name="T13" fmla="*/ 0 h 2"/>
                  <a:gd name="T14" fmla="*/ 2147483647 w 3"/>
                  <a:gd name="T15" fmla="*/ 0 h 2"/>
                  <a:gd name="T16" fmla="*/ 2147483647 w 3"/>
                  <a:gd name="T17" fmla="*/ 0 h 2"/>
                  <a:gd name="T18" fmla="*/ 2147483647 w 3"/>
                  <a:gd name="T19" fmla="*/ 0 h 2"/>
                  <a:gd name="T20" fmla="*/ 2147483647 w 3"/>
                  <a:gd name="T21" fmla="*/ 2147483647 h 2"/>
                  <a:gd name="T22" fmla="*/ 2147483647 w 3"/>
                  <a:gd name="T23" fmla="*/ 2147483647 h 2"/>
                  <a:gd name="T24" fmla="*/ 2147483647 w 3"/>
                  <a:gd name="T25" fmla="*/ 2147483647 h 2"/>
                  <a:gd name="T26" fmla="*/ 2147483647 w 3"/>
                  <a:gd name="T27" fmla="*/ 2147483647 h 2"/>
                  <a:gd name="T28" fmla="*/ 2147483647 w 3"/>
                  <a:gd name="T29" fmla="*/ 2147483647 h 2"/>
                  <a:gd name="T30" fmla="*/ 2147483647 w 3"/>
                  <a:gd name="T31" fmla="*/ 2147483647 h 2"/>
                  <a:gd name="T32" fmla="*/ 0 w 3"/>
                  <a:gd name="T33" fmla="*/ 2147483647 h 2"/>
                  <a:gd name="T34" fmla="*/ 0 w 3"/>
                  <a:gd name="T35" fmla="*/ 2147483647 h 2"/>
                  <a:gd name="T36" fmla="*/ 0 w 3"/>
                  <a:gd name="T37" fmla="*/ 2147483647 h 2"/>
                  <a:gd name="T38" fmla="*/ 0 w 3"/>
                  <a:gd name="T39" fmla="*/ 2147483647 h 2"/>
                  <a:gd name="T40" fmla="*/ 0 w 3"/>
                  <a:gd name="T41" fmla="*/ 2147483647 h 2"/>
                  <a:gd name="T42" fmla="*/ 0 w 3"/>
                  <a:gd name="T43" fmla="*/ 2147483647 h 2"/>
                  <a:gd name="T44" fmla="*/ 2147483647 w 3"/>
                  <a:gd name="T45" fmla="*/ 2147483647 h 2"/>
                  <a:gd name="T46" fmla="*/ 2147483647 w 3"/>
                  <a:gd name="T47" fmla="*/ 2147483647 h 2"/>
                  <a:gd name="T48" fmla="*/ 2147483647 w 3"/>
                  <a:gd name="T49" fmla="*/ 2147483647 h 2"/>
                  <a:gd name="T50" fmla="*/ 2147483647 w 3"/>
                  <a:gd name="T51" fmla="*/ 2147483647 h 2"/>
                  <a:gd name="T52" fmla="*/ 2147483647 w 3"/>
                  <a:gd name="T53" fmla="*/ 2147483647 h 2"/>
                  <a:gd name="T54" fmla="*/ 2147483647 w 3"/>
                  <a:gd name="T55" fmla="*/ 2147483647 h 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"/>
                  <a:gd name="T85" fmla="*/ 0 h 2"/>
                  <a:gd name="T86" fmla="*/ 3 w 3"/>
                  <a:gd name="T87" fmla="*/ 2 h 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" h="2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0" name="Freeform 43"/>
              <p:cNvSpPr>
                <a:spLocks/>
              </p:cNvSpPr>
              <p:nvPr/>
            </p:nvSpPr>
            <p:spPr bwMode="auto">
              <a:xfrm>
                <a:off x="777" y="3391"/>
                <a:ext cx="10" cy="15"/>
              </a:xfrm>
              <a:custGeom>
                <a:avLst/>
                <a:gdLst>
                  <a:gd name="T0" fmla="*/ 2147483647 w 2"/>
                  <a:gd name="T1" fmla="*/ 2147483647 h 3"/>
                  <a:gd name="T2" fmla="*/ 0 w 2"/>
                  <a:gd name="T3" fmla="*/ 0 h 3"/>
                  <a:gd name="T4" fmla="*/ 0 w 2"/>
                  <a:gd name="T5" fmla="*/ 0 h 3"/>
                  <a:gd name="T6" fmla="*/ 2147483647 w 2"/>
                  <a:gd name="T7" fmla="*/ 2147483647 h 3"/>
                  <a:gd name="T8" fmla="*/ 0 w 2"/>
                  <a:gd name="T9" fmla="*/ 2147483647 h 3"/>
                  <a:gd name="T10" fmla="*/ 0 w 2"/>
                  <a:gd name="T11" fmla="*/ 2147483647 h 3"/>
                  <a:gd name="T12" fmla="*/ 0 w 2"/>
                  <a:gd name="T13" fmla="*/ 2147483647 h 3"/>
                  <a:gd name="T14" fmla="*/ 2147483647 w 2"/>
                  <a:gd name="T15" fmla="*/ 2147483647 h 3"/>
                  <a:gd name="T16" fmla="*/ 2147483647 w 2"/>
                  <a:gd name="T17" fmla="*/ 2147483647 h 3"/>
                  <a:gd name="T18" fmla="*/ 2147483647 w 2"/>
                  <a:gd name="T19" fmla="*/ 2147483647 h 3"/>
                  <a:gd name="T20" fmla="*/ 2147483647 w 2"/>
                  <a:gd name="T21" fmla="*/ 2147483647 h 3"/>
                  <a:gd name="T22" fmla="*/ 2147483647 w 2"/>
                  <a:gd name="T23" fmla="*/ 0 h 3"/>
                  <a:gd name="T24" fmla="*/ 2147483647 w 2"/>
                  <a:gd name="T25" fmla="*/ 0 h 3"/>
                  <a:gd name="T26" fmla="*/ 2147483647 w 2"/>
                  <a:gd name="T27" fmla="*/ 2147483647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3"/>
                  <a:gd name="T44" fmla="*/ 2 w 2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3">
                    <a:moveTo>
                      <a:pt x="1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1" name="Freeform 44"/>
              <p:cNvSpPr>
                <a:spLocks/>
              </p:cNvSpPr>
              <p:nvPr/>
            </p:nvSpPr>
            <p:spPr bwMode="auto">
              <a:xfrm>
                <a:off x="777" y="3391"/>
                <a:ext cx="10" cy="15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0 h 3"/>
                  <a:gd name="T4" fmla="*/ 2147483647 w 2"/>
                  <a:gd name="T5" fmla="*/ 0 h 3"/>
                  <a:gd name="T6" fmla="*/ 2147483647 w 2"/>
                  <a:gd name="T7" fmla="*/ 0 h 3"/>
                  <a:gd name="T8" fmla="*/ 0 w 2"/>
                  <a:gd name="T9" fmla="*/ 0 h 3"/>
                  <a:gd name="T10" fmla="*/ 0 w 2"/>
                  <a:gd name="T11" fmla="*/ 0 h 3"/>
                  <a:gd name="T12" fmla="*/ 0 w 2"/>
                  <a:gd name="T13" fmla="*/ 2147483647 h 3"/>
                  <a:gd name="T14" fmla="*/ 2147483647 w 2"/>
                  <a:gd name="T15" fmla="*/ 2147483647 h 3"/>
                  <a:gd name="T16" fmla="*/ 2147483647 w 2"/>
                  <a:gd name="T17" fmla="*/ 2147483647 h 3"/>
                  <a:gd name="T18" fmla="*/ 2147483647 w 2"/>
                  <a:gd name="T19" fmla="*/ 2147483647 h 3"/>
                  <a:gd name="T20" fmla="*/ 0 w 2"/>
                  <a:gd name="T21" fmla="*/ 2147483647 h 3"/>
                  <a:gd name="T22" fmla="*/ 0 w 2"/>
                  <a:gd name="T23" fmla="*/ 2147483647 h 3"/>
                  <a:gd name="T24" fmla="*/ 0 w 2"/>
                  <a:gd name="T25" fmla="*/ 2147483647 h 3"/>
                  <a:gd name="T26" fmla="*/ 0 w 2"/>
                  <a:gd name="T27" fmla="*/ 2147483647 h 3"/>
                  <a:gd name="T28" fmla="*/ 0 w 2"/>
                  <a:gd name="T29" fmla="*/ 2147483647 h 3"/>
                  <a:gd name="T30" fmla="*/ 0 w 2"/>
                  <a:gd name="T31" fmla="*/ 2147483647 h 3"/>
                  <a:gd name="T32" fmla="*/ 0 w 2"/>
                  <a:gd name="T33" fmla="*/ 2147483647 h 3"/>
                  <a:gd name="T34" fmla="*/ 2147483647 w 2"/>
                  <a:gd name="T35" fmla="*/ 2147483647 h 3"/>
                  <a:gd name="T36" fmla="*/ 2147483647 w 2"/>
                  <a:gd name="T37" fmla="*/ 2147483647 h 3"/>
                  <a:gd name="T38" fmla="*/ 2147483647 w 2"/>
                  <a:gd name="T39" fmla="*/ 2147483647 h 3"/>
                  <a:gd name="T40" fmla="*/ 2147483647 w 2"/>
                  <a:gd name="T41" fmla="*/ 2147483647 h 3"/>
                  <a:gd name="T42" fmla="*/ 2147483647 w 2"/>
                  <a:gd name="T43" fmla="*/ 2147483647 h 3"/>
                  <a:gd name="T44" fmla="*/ 2147483647 w 2"/>
                  <a:gd name="T45" fmla="*/ 2147483647 h 3"/>
                  <a:gd name="T46" fmla="*/ 2147483647 w 2"/>
                  <a:gd name="T47" fmla="*/ 2147483647 h 3"/>
                  <a:gd name="T48" fmla="*/ 2147483647 w 2"/>
                  <a:gd name="T49" fmla="*/ 2147483647 h 3"/>
                  <a:gd name="T50" fmla="*/ 2147483647 w 2"/>
                  <a:gd name="T51" fmla="*/ 2147483647 h 3"/>
                  <a:gd name="T52" fmla="*/ 2147483647 w 2"/>
                  <a:gd name="T53" fmla="*/ 2147483647 h 3"/>
                  <a:gd name="T54" fmla="*/ 2147483647 w 2"/>
                  <a:gd name="T55" fmla="*/ 0 h 3"/>
                  <a:gd name="T56" fmla="*/ 2147483647 w 2"/>
                  <a:gd name="T57" fmla="*/ 0 h 3"/>
                  <a:gd name="T58" fmla="*/ 2147483647 w 2"/>
                  <a:gd name="T59" fmla="*/ 0 h 3"/>
                  <a:gd name="T60" fmla="*/ 2147483647 w 2"/>
                  <a:gd name="T61" fmla="*/ 0 h 3"/>
                  <a:gd name="T62" fmla="*/ 2147483647 w 2"/>
                  <a:gd name="T63" fmla="*/ 0 h 3"/>
                  <a:gd name="T64" fmla="*/ 2147483647 w 2"/>
                  <a:gd name="T65" fmla="*/ 2147483647 h 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"/>
                  <a:gd name="T100" fmla="*/ 0 h 3"/>
                  <a:gd name="T101" fmla="*/ 2 w 2"/>
                  <a:gd name="T102" fmla="*/ 3 h 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" h="3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2" name="Freeform 45"/>
              <p:cNvSpPr>
                <a:spLocks/>
              </p:cNvSpPr>
              <p:nvPr/>
            </p:nvSpPr>
            <p:spPr bwMode="auto">
              <a:xfrm>
                <a:off x="756" y="3393"/>
                <a:ext cx="16" cy="15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2147483647 h 3"/>
                  <a:gd name="T12" fmla="*/ 2147483647 w 3"/>
                  <a:gd name="T13" fmla="*/ 2147483647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0 h 3"/>
                  <a:gd name="T26" fmla="*/ 0 w 3"/>
                  <a:gd name="T27" fmla="*/ 0 h 3"/>
                  <a:gd name="T28" fmla="*/ 0 w 3"/>
                  <a:gd name="T29" fmla="*/ 0 h 3"/>
                  <a:gd name="T30" fmla="*/ 0 w 3"/>
                  <a:gd name="T31" fmla="*/ 0 h 3"/>
                  <a:gd name="T32" fmla="*/ 0 w 3"/>
                  <a:gd name="T33" fmla="*/ 0 h 3"/>
                  <a:gd name="T34" fmla="*/ 0 w 3"/>
                  <a:gd name="T35" fmla="*/ 0 h 3"/>
                  <a:gd name="T36" fmla="*/ 0 w 3"/>
                  <a:gd name="T37" fmla="*/ 0 h 3"/>
                  <a:gd name="T38" fmla="*/ 0 w 3"/>
                  <a:gd name="T39" fmla="*/ 0 h 3"/>
                  <a:gd name="T40" fmla="*/ 0 w 3"/>
                  <a:gd name="T41" fmla="*/ 2147483647 h 3"/>
                  <a:gd name="T42" fmla="*/ 0 w 3"/>
                  <a:gd name="T43" fmla="*/ 2147483647 h 3"/>
                  <a:gd name="T44" fmla="*/ 0 w 3"/>
                  <a:gd name="T45" fmla="*/ 2147483647 h 3"/>
                  <a:gd name="T46" fmla="*/ 0 w 3"/>
                  <a:gd name="T47" fmla="*/ 2147483647 h 3"/>
                  <a:gd name="T48" fmla="*/ 2147483647 w 3"/>
                  <a:gd name="T49" fmla="*/ 2147483647 h 3"/>
                  <a:gd name="T50" fmla="*/ 2147483647 w 3"/>
                  <a:gd name="T51" fmla="*/ 2147483647 h 3"/>
                  <a:gd name="T52" fmla="*/ 2147483647 w 3"/>
                  <a:gd name="T53" fmla="*/ 2147483647 h 3"/>
                  <a:gd name="T54" fmla="*/ 2147483647 w 3"/>
                  <a:gd name="T55" fmla="*/ 2147483647 h 3"/>
                  <a:gd name="T56" fmla="*/ 2147483647 w 3"/>
                  <a:gd name="T57" fmla="*/ 2147483647 h 3"/>
                  <a:gd name="T58" fmla="*/ 2147483647 w 3"/>
                  <a:gd name="T59" fmla="*/ 2147483647 h 3"/>
                  <a:gd name="T60" fmla="*/ 2147483647 w 3"/>
                  <a:gd name="T61" fmla="*/ 2147483647 h 3"/>
                  <a:gd name="T62" fmla="*/ 2147483647 w 3"/>
                  <a:gd name="T63" fmla="*/ 2147483647 h 3"/>
                  <a:gd name="T64" fmla="*/ 2147483647 w 3"/>
                  <a:gd name="T65" fmla="*/ 2147483647 h 3"/>
                  <a:gd name="T66" fmla="*/ 2147483647 w 3"/>
                  <a:gd name="T67" fmla="*/ 2147483647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"/>
                  <a:gd name="T103" fmla="*/ 0 h 3"/>
                  <a:gd name="T104" fmla="*/ 3 w 3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3" name="Freeform 46"/>
              <p:cNvSpPr>
                <a:spLocks/>
              </p:cNvSpPr>
              <p:nvPr/>
            </p:nvSpPr>
            <p:spPr bwMode="auto">
              <a:xfrm>
                <a:off x="728" y="3383"/>
                <a:ext cx="20" cy="10"/>
              </a:xfrm>
              <a:custGeom>
                <a:avLst/>
                <a:gdLst>
                  <a:gd name="T0" fmla="*/ 0 w 4"/>
                  <a:gd name="T1" fmla="*/ 2147483647 h 2"/>
                  <a:gd name="T2" fmla="*/ 0 w 4"/>
                  <a:gd name="T3" fmla="*/ 2147483647 h 2"/>
                  <a:gd name="T4" fmla="*/ 2147483647 w 4"/>
                  <a:gd name="T5" fmla="*/ 0 h 2"/>
                  <a:gd name="T6" fmla="*/ 2147483647 w 4"/>
                  <a:gd name="T7" fmla="*/ 0 h 2"/>
                  <a:gd name="T8" fmla="*/ 2147483647 w 4"/>
                  <a:gd name="T9" fmla="*/ 0 h 2"/>
                  <a:gd name="T10" fmla="*/ 2147483647 w 4"/>
                  <a:gd name="T11" fmla="*/ 0 h 2"/>
                  <a:gd name="T12" fmla="*/ 2147483647 w 4"/>
                  <a:gd name="T13" fmla="*/ 0 h 2"/>
                  <a:gd name="T14" fmla="*/ 2147483647 w 4"/>
                  <a:gd name="T15" fmla="*/ 0 h 2"/>
                  <a:gd name="T16" fmla="*/ 2147483647 w 4"/>
                  <a:gd name="T17" fmla="*/ 2147483647 h 2"/>
                  <a:gd name="T18" fmla="*/ 2147483647 w 4"/>
                  <a:gd name="T19" fmla="*/ 2147483647 h 2"/>
                  <a:gd name="T20" fmla="*/ 2147483647 w 4"/>
                  <a:gd name="T21" fmla="*/ 2147483647 h 2"/>
                  <a:gd name="T22" fmla="*/ 2147483647 w 4"/>
                  <a:gd name="T23" fmla="*/ 2147483647 h 2"/>
                  <a:gd name="T24" fmla="*/ 2147483647 w 4"/>
                  <a:gd name="T25" fmla="*/ 2147483647 h 2"/>
                  <a:gd name="T26" fmla="*/ 2147483647 w 4"/>
                  <a:gd name="T27" fmla="*/ 2147483647 h 2"/>
                  <a:gd name="T28" fmla="*/ 2147483647 w 4"/>
                  <a:gd name="T29" fmla="*/ 2147483647 h 2"/>
                  <a:gd name="T30" fmla="*/ 2147483647 w 4"/>
                  <a:gd name="T31" fmla="*/ 2147483647 h 2"/>
                  <a:gd name="T32" fmla="*/ 2147483647 w 4"/>
                  <a:gd name="T33" fmla="*/ 2147483647 h 2"/>
                  <a:gd name="T34" fmla="*/ 2147483647 w 4"/>
                  <a:gd name="T35" fmla="*/ 2147483647 h 2"/>
                  <a:gd name="T36" fmla="*/ 2147483647 w 4"/>
                  <a:gd name="T37" fmla="*/ 2147483647 h 2"/>
                  <a:gd name="T38" fmla="*/ 2147483647 w 4"/>
                  <a:gd name="T39" fmla="*/ 2147483647 h 2"/>
                  <a:gd name="T40" fmla="*/ 2147483647 w 4"/>
                  <a:gd name="T41" fmla="*/ 2147483647 h 2"/>
                  <a:gd name="T42" fmla="*/ 2147483647 w 4"/>
                  <a:gd name="T43" fmla="*/ 2147483647 h 2"/>
                  <a:gd name="T44" fmla="*/ 2147483647 w 4"/>
                  <a:gd name="T45" fmla="*/ 2147483647 h 2"/>
                  <a:gd name="T46" fmla="*/ 2147483647 w 4"/>
                  <a:gd name="T47" fmla="*/ 2147483647 h 2"/>
                  <a:gd name="T48" fmla="*/ 2147483647 w 4"/>
                  <a:gd name="T49" fmla="*/ 2147483647 h 2"/>
                  <a:gd name="T50" fmla="*/ 2147483647 w 4"/>
                  <a:gd name="T51" fmla="*/ 2147483647 h 2"/>
                  <a:gd name="T52" fmla="*/ 2147483647 w 4"/>
                  <a:gd name="T53" fmla="*/ 2147483647 h 2"/>
                  <a:gd name="T54" fmla="*/ 2147483647 w 4"/>
                  <a:gd name="T55" fmla="*/ 2147483647 h 2"/>
                  <a:gd name="T56" fmla="*/ 2147483647 w 4"/>
                  <a:gd name="T57" fmla="*/ 2147483647 h 2"/>
                  <a:gd name="T58" fmla="*/ 2147483647 w 4"/>
                  <a:gd name="T59" fmla="*/ 2147483647 h 2"/>
                  <a:gd name="T60" fmla="*/ 2147483647 w 4"/>
                  <a:gd name="T61" fmla="*/ 2147483647 h 2"/>
                  <a:gd name="T62" fmla="*/ 2147483647 w 4"/>
                  <a:gd name="T63" fmla="*/ 2147483647 h 2"/>
                  <a:gd name="T64" fmla="*/ 2147483647 w 4"/>
                  <a:gd name="T65" fmla="*/ 2147483647 h 2"/>
                  <a:gd name="T66" fmla="*/ 2147483647 w 4"/>
                  <a:gd name="T67" fmla="*/ 2147483647 h 2"/>
                  <a:gd name="T68" fmla="*/ 2147483647 w 4"/>
                  <a:gd name="T69" fmla="*/ 2147483647 h 2"/>
                  <a:gd name="T70" fmla="*/ 2147483647 w 4"/>
                  <a:gd name="T71" fmla="*/ 2147483647 h 2"/>
                  <a:gd name="T72" fmla="*/ 2147483647 w 4"/>
                  <a:gd name="T73" fmla="*/ 2147483647 h 2"/>
                  <a:gd name="T74" fmla="*/ 2147483647 w 4"/>
                  <a:gd name="T75" fmla="*/ 2147483647 h 2"/>
                  <a:gd name="T76" fmla="*/ 2147483647 w 4"/>
                  <a:gd name="T77" fmla="*/ 2147483647 h 2"/>
                  <a:gd name="T78" fmla="*/ 2147483647 w 4"/>
                  <a:gd name="T79" fmla="*/ 2147483647 h 2"/>
                  <a:gd name="T80" fmla="*/ 2147483647 w 4"/>
                  <a:gd name="T81" fmla="*/ 2147483647 h 2"/>
                  <a:gd name="T82" fmla="*/ 2147483647 w 4"/>
                  <a:gd name="T83" fmla="*/ 2147483647 h 2"/>
                  <a:gd name="T84" fmla="*/ 2147483647 w 4"/>
                  <a:gd name="T85" fmla="*/ 2147483647 h 2"/>
                  <a:gd name="T86" fmla="*/ 2147483647 w 4"/>
                  <a:gd name="T87" fmla="*/ 2147483647 h 2"/>
                  <a:gd name="T88" fmla="*/ 2147483647 w 4"/>
                  <a:gd name="T89" fmla="*/ 2147483647 h 2"/>
                  <a:gd name="T90" fmla="*/ 2147483647 w 4"/>
                  <a:gd name="T91" fmla="*/ 2147483647 h 2"/>
                  <a:gd name="T92" fmla="*/ 2147483647 w 4"/>
                  <a:gd name="T93" fmla="*/ 2147483647 h 2"/>
                  <a:gd name="T94" fmla="*/ 0 w 4"/>
                  <a:gd name="T95" fmla="*/ 2147483647 h 2"/>
                  <a:gd name="T96" fmla="*/ 0 w 4"/>
                  <a:gd name="T97" fmla="*/ 2147483647 h 2"/>
                  <a:gd name="T98" fmla="*/ 0 w 4"/>
                  <a:gd name="T99" fmla="*/ 2147483647 h 2"/>
                  <a:gd name="T100" fmla="*/ 0 w 4"/>
                  <a:gd name="T101" fmla="*/ 2147483647 h 2"/>
                  <a:gd name="T102" fmla="*/ 0 w 4"/>
                  <a:gd name="T103" fmla="*/ 2147483647 h 2"/>
                  <a:gd name="T104" fmla="*/ 0 w 4"/>
                  <a:gd name="T105" fmla="*/ 2147483647 h 2"/>
                  <a:gd name="T106" fmla="*/ 0 w 4"/>
                  <a:gd name="T107" fmla="*/ 2147483647 h 2"/>
                  <a:gd name="T108" fmla="*/ 0 w 4"/>
                  <a:gd name="T109" fmla="*/ 2147483647 h 2"/>
                  <a:gd name="T110" fmla="*/ 0 w 4"/>
                  <a:gd name="T111" fmla="*/ 2147483647 h 2"/>
                  <a:gd name="T112" fmla="*/ 0 w 4"/>
                  <a:gd name="T113" fmla="*/ 2147483647 h 2"/>
                  <a:gd name="T114" fmla="*/ 0 w 4"/>
                  <a:gd name="T115" fmla="*/ 2147483647 h 2"/>
                  <a:gd name="T116" fmla="*/ 0 w 4"/>
                  <a:gd name="T117" fmla="*/ 2147483647 h 2"/>
                  <a:gd name="T118" fmla="*/ 0 w 4"/>
                  <a:gd name="T119" fmla="*/ 2147483647 h 2"/>
                  <a:gd name="T120" fmla="*/ 0 w 4"/>
                  <a:gd name="T121" fmla="*/ 2147483647 h 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"/>
                  <a:gd name="T184" fmla="*/ 0 h 2"/>
                  <a:gd name="T185" fmla="*/ 4 w 4"/>
                  <a:gd name="T186" fmla="*/ 2 h 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" h="2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15" name="Freeform 47"/>
            <p:cNvSpPr>
              <a:spLocks/>
            </p:cNvSpPr>
            <p:nvPr/>
          </p:nvSpPr>
          <p:spPr bwMode="auto">
            <a:xfrm>
              <a:off x="2095" y="1760"/>
              <a:ext cx="391" cy="458"/>
            </a:xfrm>
            <a:custGeom>
              <a:avLst/>
              <a:gdLst>
                <a:gd name="T0" fmla="*/ 2147483647 w 76"/>
                <a:gd name="T1" fmla="*/ 2147483647 h 94"/>
                <a:gd name="T2" fmla="*/ 2147483647 w 76"/>
                <a:gd name="T3" fmla="*/ 2147483647 h 94"/>
                <a:gd name="T4" fmla="*/ 2147483647 w 76"/>
                <a:gd name="T5" fmla="*/ 2147483647 h 94"/>
                <a:gd name="T6" fmla="*/ 2147483647 w 76"/>
                <a:gd name="T7" fmla="*/ 2147483647 h 94"/>
                <a:gd name="T8" fmla="*/ 2147483647 w 76"/>
                <a:gd name="T9" fmla="*/ 0 h 94"/>
                <a:gd name="T10" fmla="*/ 0 w 76"/>
                <a:gd name="T11" fmla="*/ 2147483647 h 94"/>
                <a:gd name="T12" fmla="*/ 0 w 76"/>
                <a:gd name="T13" fmla="*/ 2147483647 h 94"/>
                <a:gd name="T14" fmla="*/ 2147483647 w 76"/>
                <a:gd name="T15" fmla="*/ 2147483647 h 94"/>
                <a:gd name="T16" fmla="*/ 2147483647 w 76"/>
                <a:gd name="T17" fmla="*/ 2147483647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94"/>
                <a:gd name="T29" fmla="*/ 76 w 76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94">
                  <a:moveTo>
                    <a:pt x="66" y="94"/>
                  </a:moveTo>
                  <a:lnTo>
                    <a:pt x="76" y="27"/>
                  </a:lnTo>
                  <a:lnTo>
                    <a:pt x="51" y="23"/>
                  </a:lnTo>
                  <a:lnTo>
                    <a:pt x="53" y="6"/>
                  </a:lnTo>
                  <a:lnTo>
                    <a:pt x="16" y="0"/>
                  </a:lnTo>
                  <a:lnTo>
                    <a:pt x="0" y="84"/>
                  </a:lnTo>
                  <a:lnTo>
                    <a:pt x="66" y="94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6" name="Freeform 48"/>
            <p:cNvSpPr>
              <a:spLocks/>
            </p:cNvSpPr>
            <p:nvPr/>
          </p:nvSpPr>
          <p:spPr bwMode="auto">
            <a:xfrm>
              <a:off x="1537" y="1282"/>
              <a:ext cx="554" cy="439"/>
            </a:xfrm>
            <a:custGeom>
              <a:avLst/>
              <a:gdLst>
                <a:gd name="T0" fmla="*/ 0 w 108"/>
                <a:gd name="T1" fmla="*/ 2147483647 h 90"/>
                <a:gd name="T2" fmla="*/ 0 w 108"/>
                <a:gd name="T3" fmla="*/ 2147483647 h 90"/>
                <a:gd name="T4" fmla="*/ 2147483647 w 108"/>
                <a:gd name="T5" fmla="*/ 2147483647 h 90"/>
                <a:gd name="T6" fmla="*/ 2147483647 w 108"/>
                <a:gd name="T7" fmla="*/ 2147483647 h 90"/>
                <a:gd name="T8" fmla="*/ 2147483647 w 108"/>
                <a:gd name="T9" fmla="*/ 2147483647 h 90"/>
                <a:gd name="T10" fmla="*/ 2147483647 w 108"/>
                <a:gd name="T11" fmla="*/ 2147483647 h 90"/>
                <a:gd name="T12" fmla="*/ 2147483647 w 108"/>
                <a:gd name="T13" fmla="*/ 2147483647 h 90"/>
                <a:gd name="T14" fmla="*/ 2147483647 w 108"/>
                <a:gd name="T15" fmla="*/ 2147483647 h 90"/>
                <a:gd name="T16" fmla="*/ 2147483647 w 108"/>
                <a:gd name="T17" fmla="*/ 2147483647 h 90"/>
                <a:gd name="T18" fmla="*/ 2147483647 w 108"/>
                <a:gd name="T19" fmla="*/ 2147483647 h 90"/>
                <a:gd name="T20" fmla="*/ 2147483647 w 108"/>
                <a:gd name="T21" fmla="*/ 2147483647 h 90"/>
                <a:gd name="T22" fmla="*/ 2147483647 w 108"/>
                <a:gd name="T23" fmla="*/ 0 h 90"/>
                <a:gd name="T24" fmla="*/ 2147483647 w 108"/>
                <a:gd name="T25" fmla="*/ 0 h 90"/>
                <a:gd name="T26" fmla="*/ 2147483647 w 108"/>
                <a:gd name="T27" fmla="*/ 2147483647 h 90"/>
                <a:gd name="T28" fmla="*/ 2147483647 w 108"/>
                <a:gd name="T29" fmla="*/ 2147483647 h 90"/>
                <a:gd name="T30" fmla="*/ 2147483647 w 108"/>
                <a:gd name="T31" fmla="*/ 2147483647 h 90"/>
                <a:gd name="T32" fmla="*/ 2147483647 w 108"/>
                <a:gd name="T33" fmla="*/ 2147483647 h 90"/>
                <a:gd name="T34" fmla="*/ 2147483647 w 108"/>
                <a:gd name="T35" fmla="*/ 2147483647 h 90"/>
                <a:gd name="T36" fmla="*/ 2147483647 w 108"/>
                <a:gd name="T37" fmla="*/ 2147483647 h 90"/>
                <a:gd name="T38" fmla="*/ 2147483647 w 108"/>
                <a:gd name="T39" fmla="*/ 2147483647 h 90"/>
                <a:gd name="T40" fmla="*/ 2147483647 w 108"/>
                <a:gd name="T41" fmla="*/ 2147483647 h 90"/>
                <a:gd name="T42" fmla="*/ 2147483647 w 108"/>
                <a:gd name="T43" fmla="*/ 2147483647 h 90"/>
                <a:gd name="T44" fmla="*/ 2147483647 w 108"/>
                <a:gd name="T45" fmla="*/ 2147483647 h 90"/>
                <a:gd name="T46" fmla="*/ 2147483647 w 108"/>
                <a:gd name="T47" fmla="*/ 2147483647 h 90"/>
                <a:gd name="T48" fmla="*/ 2147483647 w 108"/>
                <a:gd name="T49" fmla="*/ 2147483647 h 90"/>
                <a:gd name="T50" fmla="*/ 2147483647 w 108"/>
                <a:gd name="T51" fmla="*/ 2147483647 h 90"/>
                <a:gd name="T52" fmla="*/ 2147483647 w 108"/>
                <a:gd name="T53" fmla="*/ 2147483647 h 90"/>
                <a:gd name="T54" fmla="*/ 2147483647 w 108"/>
                <a:gd name="T55" fmla="*/ 2147483647 h 90"/>
                <a:gd name="T56" fmla="*/ 2147483647 w 108"/>
                <a:gd name="T57" fmla="*/ 2147483647 h 90"/>
                <a:gd name="T58" fmla="*/ 2147483647 w 108"/>
                <a:gd name="T59" fmla="*/ 2147483647 h 90"/>
                <a:gd name="T60" fmla="*/ 2147483647 w 108"/>
                <a:gd name="T61" fmla="*/ 2147483647 h 90"/>
                <a:gd name="T62" fmla="*/ 2147483647 w 108"/>
                <a:gd name="T63" fmla="*/ 2147483647 h 90"/>
                <a:gd name="T64" fmla="*/ 2147483647 w 108"/>
                <a:gd name="T65" fmla="*/ 2147483647 h 90"/>
                <a:gd name="T66" fmla="*/ 2147483647 w 108"/>
                <a:gd name="T67" fmla="*/ 2147483647 h 90"/>
                <a:gd name="T68" fmla="*/ 2147483647 w 108"/>
                <a:gd name="T69" fmla="*/ 2147483647 h 90"/>
                <a:gd name="T70" fmla="*/ 2147483647 w 108"/>
                <a:gd name="T71" fmla="*/ 2147483647 h 90"/>
                <a:gd name="T72" fmla="*/ 2147483647 w 108"/>
                <a:gd name="T73" fmla="*/ 2147483647 h 90"/>
                <a:gd name="T74" fmla="*/ 2147483647 w 108"/>
                <a:gd name="T75" fmla="*/ 2147483647 h 90"/>
                <a:gd name="T76" fmla="*/ 2147483647 w 108"/>
                <a:gd name="T77" fmla="*/ 2147483647 h 90"/>
                <a:gd name="T78" fmla="*/ 2147483647 w 108"/>
                <a:gd name="T79" fmla="*/ 2147483647 h 90"/>
                <a:gd name="T80" fmla="*/ 2147483647 w 108"/>
                <a:gd name="T81" fmla="*/ 2147483647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8"/>
                <a:gd name="T124" fmla="*/ 0 h 90"/>
                <a:gd name="T125" fmla="*/ 108 w 108"/>
                <a:gd name="T126" fmla="*/ 90 h 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8" h="90">
                  <a:moveTo>
                    <a:pt x="1" y="68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2" y="51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4" y="48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9" y="41"/>
                  </a:lnTo>
                  <a:lnTo>
                    <a:pt x="10" y="37"/>
                  </a:lnTo>
                  <a:lnTo>
                    <a:pt x="13" y="32"/>
                  </a:lnTo>
                  <a:lnTo>
                    <a:pt x="16" y="23"/>
                  </a:lnTo>
                  <a:lnTo>
                    <a:pt x="18" y="19"/>
                  </a:lnTo>
                  <a:lnTo>
                    <a:pt x="20" y="13"/>
                  </a:lnTo>
                  <a:lnTo>
                    <a:pt x="23" y="5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5" y="12"/>
                  </a:lnTo>
                  <a:lnTo>
                    <a:pt x="36" y="14"/>
                  </a:lnTo>
                  <a:lnTo>
                    <a:pt x="39" y="15"/>
                  </a:lnTo>
                  <a:lnTo>
                    <a:pt x="43" y="16"/>
                  </a:lnTo>
                  <a:lnTo>
                    <a:pt x="46" y="15"/>
                  </a:lnTo>
                  <a:lnTo>
                    <a:pt x="48" y="16"/>
                  </a:lnTo>
                  <a:lnTo>
                    <a:pt x="53" y="17"/>
                  </a:lnTo>
                  <a:lnTo>
                    <a:pt x="54" y="18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2" y="19"/>
                  </a:lnTo>
                  <a:lnTo>
                    <a:pt x="65" y="19"/>
                  </a:lnTo>
                  <a:lnTo>
                    <a:pt x="66" y="19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1" y="19"/>
                  </a:lnTo>
                  <a:lnTo>
                    <a:pt x="72" y="18"/>
                  </a:lnTo>
                  <a:lnTo>
                    <a:pt x="74" y="18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80" y="18"/>
                  </a:lnTo>
                  <a:lnTo>
                    <a:pt x="104" y="24"/>
                  </a:lnTo>
                  <a:lnTo>
                    <a:pt x="104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8" y="28"/>
                  </a:lnTo>
                  <a:lnTo>
                    <a:pt x="108" y="31"/>
                  </a:lnTo>
                  <a:lnTo>
                    <a:pt x="102" y="40"/>
                  </a:lnTo>
                  <a:lnTo>
                    <a:pt x="101" y="41"/>
                  </a:lnTo>
                  <a:lnTo>
                    <a:pt x="101" y="42"/>
                  </a:lnTo>
                  <a:lnTo>
                    <a:pt x="100" y="43"/>
                  </a:lnTo>
                  <a:lnTo>
                    <a:pt x="98" y="44"/>
                  </a:lnTo>
                  <a:lnTo>
                    <a:pt x="95" y="49"/>
                  </a:lnTo>
                  <a:lnTo>
                    <a:pt x="94" y="51"/>
                  </a:lnTo>
                  <a:lnTo>
                    <a:pt x="95" y="52"/>
                  </a:lnTo>
                  <a:lnTo>
                    <a:pt x="97" y="53"/>
                  </a:lnTo>
                  <a:lnTo>
                    <a:pt x="98" y="54"/>
                  </a:lnTo>
                  <a:lnTo>
                    <a:pt x="97" y="55"/>
                  </a:lnTo>
                  <a:lnTo>
                    <a:pt x="97" y="56"/>
                  </a:lnTo>
                  <a:lnTo>
                    <a:pt x="96" y="56"/>
                  </a:lnTo>
                  <a:lnTo>
                    <a:pt x="96" y="58"/>
                  </a:lnTo>
                  <a:lnTo>
                    <a:pt x="95" y="60"/>
                  </a:lnTo>
                  <a:lnTo>
                    <a:pt x="88" y="90"/>
                  </a:lnTo>
                  <a:lnTo>
                    <a:pt x="52" y="81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7" name="Freeform 49"/>
            <p:cNvSpPr>
              <a:spLocks/>
            </p:cNvSpPr>
            <p:nvPr/>
          </p:nvSpPr>
          <p:spPr bwMode="auto">
            <a:xfrm>
              <a:off x="1988" y="1155"/>
              <a:ext cx="415" cy="634"/>
            </a:xfrm>
            <a:custGeom>
              <a:avLst/>
              <a:gdLst>
                <a:gd name="T0" fmla="*/ 2147483647 w 81"/>
                <a:gd name="T1" fmla="*/ 2147483647 h 130"/>
                <a:gd name="T2" fmla="*/ 2147483647 w 81"/>
                <a:gd name="T3" fmla="*/ 2147483647 h 130"/>
                <a:gd name="T4" fmla="*/ 2147483647 w 81"/>
                <a:gd name="T5" fmla="*/ 2147483647 h 130"/>
                <a:gd name="T6" fmla="*/ 2147483647 w 81"/>
                <a:gd name="T7" fmla="*/ 2147483647 h 130"/>
                <a:gd name="T8" fmla="*/ 2147483647 w 81"/>
                <a:gd name="T9" fmla="*/ 2147483647 h 130"/>
                <a:gd name="T10" fmla="*/ 2147483647 w 81"/>
                <a:gd name="T11" fmla="*/ 2147483647 h 130"/>
                <a:gd name="T12" fmla="*/ 2147483647 w 81"/>
                <a:gd name="T13" fmla="*/ 2147483647 h 130"/>
                <a:gd name="T14" fmla="*/ 2147483647 w 81"/>
                <a:gd name="T15" fmla="*/ 2147483647 h 130"/>
                <a:gd name="T16" fmla="*/ 2147483647 w 81"/>
                <a:gd name="T17" fmla="*/ 2147483647 h 130"/>
                <a:gd name="T18" fmla="*/ 2147483647 w 81"/>
                <a:gd name="T19" fmla="*/ 2147483647 h 130"/>
                <a:gd name="T20" fmla="*/ 2147483647 w 81"/>
                <a:gd name="T21" fmla="*/ 2147483647 h 130"/>
                <a:gd name="T22" fmla="*/ 2147483647 w 81"/>
                <a:gd name="T23" fmla="*/ 2147483647 h 130"/>
                <a:gd name="T24" fmla="*/ 2147483647 w 81"/>
                <a:gd name="T25" fmla="*/ 2147483647 h 130"/>
                <a:gd name="T26" fmla="*/ 2147483647 w 81"/>
                <a:gd name="T27" fmla="*/ 2147483647 h 130"/>
                <a:gd name="T28" fmla="*/ 2147483647 w 81"/>
                <a:gd name="T29" fmla="*/ 0 h 130"/>
                <a:gd name="T30" fmla="*/ 2147483647 w 81"/>
                <a:gd name="T31" fmla="*/ 2147483647 h 130"/>
                <a:gd name="T32" fmla="*/ 2147483647 w 81"/>
                <a:gd name="T33" fmla="*/ 2147483647 h 130"/>
                <a:gd name="T34" fmla="*/ 2147483647 w 81"/>
                <a:gd name="T35" fmla="*/ 2147483647 h 130"/>
                <a:gd name="T36" fmla="*/ 2147483647 w 81"/>
                <a:gd name="T37" fmla="*/ 2147483647 h 130"/>
                <a:gd name="T38" fmla="*/ 2147483647 w 81"/>
                <a:gd name="T39" fmla="*/ 2147483647 h 130"/>
                <a:gd name="T40" fmla="*/ 2147483647 w 81"/>
                <a:gd name="T41" fmla="*/ 2147483647 h 130"/>
                <a:gd name="T42" fmla="*/ 2147483647 w 81"/>
                <a:gd name="T43" fmla="*/ 2147483647 h 130"/>
                <a:gd name="T44" fmla="*/ 2147483647 w 81"/>
                <a:gd name="T45" fmla="*/ 2147483647 h 130"/>
                <a:gd name="T46" fmla="*/ 2147483647 w 81"/>
                <a:gd name="T47" fmla="*/ 2147483647 h 130"/>
                <a:gd name="T48" fmla="*/ 2147483647 w 81"/>
                <a:gd name="T49" fmla="*/ 2147483647 h 130"/>
                <a:gd name="T50" fmla="*/ 2147483647 w 81"/>
                <a:gd name="T51" fmla="*/ 2147483647 h 130"/>
                <a:gd name="T52" fmla="*/ 2147483647 w 81"/>
                <a:gd name="T53" fmla="*/ 2147483647 h 130"/>
                <a:gd name="T54" fmla="*/ 2147483647 w 81"/>
                <a:gd name="T55" fmla="*/ 2147483647 h 130"/>
                <a:gd name="T56" fmla="*/ 2147483647 w 81"/>
                <a:gd name="T57" fmla="*/ 2147483647 h 130"/>
                <a:gd name="T58" fmla="*/ 2147483647 w 81"/>
                <a:gd name="T59" fmla="*/ 2147483647 h 130"/>
                <a:gd name="T60" fmla="*/ 2147483647 w 81"/>
                <a:gd name="T61" fmla="*/ 2147483647 h 130"/>
                <a:gd name="T62" fmla="*/ 2147483647 w 81"/>
                <a:gd name="T63" fmla="*/ 2147483647 h 130"/>
                <a:gd name="T64" fmla="*/ 2147483647 w 81"/>
                <a:gd name="T65" fmla="*/ 2147483647 h 130"/>
                <a:gd name="T66" fmla="*/ 2147483647 w 81"/>
                <a:gd name="T67" fmla="*/ 2147483647 h 130"/>
                <a:gd name="T68" fmla="*/ 2147483647 w 81"/>
                <a:gd name="T69" fmla="*/ 2147483647 h 130"/>
                <a:gd name="T70" fmla="*/ 2147483647 w 81"/>
                <a:gd name="T71" fmla="*/ 2147483647 h 130"/>
                <a:gd name="T72" fmla="*/ 2147483647 w 81"/>
                <a:gd name="T73" fmla="*/ 2147483647 h 130"/>
                <a:gd name="T74" fmla="*/ 2147483647 w 81"/>
                <a:gd name="T75" fmla="*/ 2147483647 h 130"/>
                <a:gd name="T76" fmla="*/ 2147483647 w 81"/>
                <a:gd name="T77" fmla="*/ 2147483647 h 130"/>
                <a:gd name="T78" fmla="*/ 2147483647 w 81"/>
                <a:gd name="T79" fmla="*/ 2147483647 h 130"/>
                <a:gd name="T80" fmla="*/ 2147483647 w 81"/>
                <a:gd name="T81" fmla="*/ 2147483647 h 130"/>
                <a:gd name="T82" fmla="*/ 2147483647 w 81"/>
                <a:gd name="T83" fmla="*/ 2147483647 h 130"/>
                <a:gd name="T84" fmla="*/ 2147483647 w 81"/>
                <a:gd name="T85" fmla="*/ 2147483647 h 130"/>
                <a:gd name="T86" fmla="*/ 2147483647 w 81"/>
                <a:gd name="T87" fmla="*/ 2147483647 h 130"/>
                <a:gd name="T88" fmla="*/ 2147483647 w 81"/>
                <a:gd name="T89" fmla="*/ 2147483647 h 130"/>
                <a:gd name="T90" fmla="*/ 2147483647 w 81"/>
                <a:gd name="T91" fmla="*/ 2147483647 h 130"/>
                <a:gd name="T92" fmla="*/ 2147483647 w 81"/>
                <a:gd name="T93" fmla="*/ 2147483647 h 130"/>
                <a:gd name="T94" fmla="*/ 2147483647 w 81"/>
                <a:gd name="T95" fmla="*/ 2147483647 h 130"/>
                <a:gd name="T96" fmla="*/ 0 w 81"/>
                <a:gd name="T97" fmla="*/ 2147483647 h 1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30"/>
                <a:gd name="T149" fmla="*/ 81 w 81"/>
                <a:gd name="T150" fmla="*/ 130 h 1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30">
                  <a:moveTo>
                    <a:pt x="0" y="116"/>
                  </a:moveTo>
                  <a:lnTo>
                    <a:pt x="7" y="86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9" y="82"/>
                  </a:lnTo>
                  <a:lnTo>
                    <a:pt x="9" y="81"/>
                  </a:lnTo>
                  <a:lnTo>
                    <a:pt x="10" y="80"/>
                  </a:lnTo>
                  <a:lnTo>
                    <a:pt x="9" y="79"/>
                  </a:lnTo>
                  <a:lnTo>
                    <a:pt x="7" y="78"/>
                  </a:lnTo>
                  <a:lnTo>
                    <a:pt x="6" y="77"/>
                  </a:lnTo>
                  <a:lnTo>
                    <a:pt x="7" y="75"/>
                  </a:lnTo>
                  <a:lnTo>
                    <a:pt x="10" y="70"/>
                  </a:lnTo>
                  <a:lnTo>
                    <a:pt x="12" y="69"/>
                  </a:lnTo>
                  <a:lnTo>
                    <a:pt x="13" y="68"/>
                  </a:lnTo>
                  <a:lnTo>
                    <a:pt x="13" y="67"/>
                  </a:lnTo>
                  <a:lnTo>
                    <a:pt x="14" y="66"/>
                  </a:lnTo>
                  <a:lnTo>
                    <a:pt x="20" y="57"/>
                  </a:lnTo>
                  <a:lnTo>
                    <a:pt x="20" y="54"/>
                  </a:lnTo>
                  <a:lnTo>
                    <a:pt x="19" y="53"/>
                  </a:lnTo>
                  <a:lnTo>
                    <a:pt x="17" y="53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26" y="0"/>
                  </a:lnTo>
                  <a:lnTo>
                    <a:pt x="37" y="3"/>
                  </a:lnTo>
                  <a:lnTo>
                    <a:pt x="34" y="19"/>
                  </a:lnTo>
                  <a:lnTo>
                    <a:pt x="36" y="23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5" y="29"/>
                  </a:lnTo>
                  <a:lnTo>
                    <a:pt x="36" y="30"/>
                  </a:lnTo>
                  <a:lnTo>
                    <a:pt x="37" y="31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42" y="41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8" y="45"/>
                  </a:lnTo>
                  <a:lnTo>
                    <a:pt x="49" y="46"/>
                  </a:lnTo>
                  <a:lnTo>
                    <a:pt x="46" y="51"/>
                  </a:lnTo>
                  <a:lnTo>
                    <a:pt x="46" y="52"/>
                  </a:lnTo>
                  <a:lnTo>
                    <a:pt x="45" y="53"/>
                  </a:lnTo>
                  <a:lnTo>
                    <a:pt x="45" y="56"/>
                  </a:lnTo>
                  <a:lnTo>
                    <a:pt x="45" y="57"/>
                  </a:lnTo>
                  <a:lnTo>
                    <a:pt x="43" y="59"/>
                  </a:lnTo>
                  <a:lnTo>
                    <a:pt x="43" y="60"/>
                  </a:lnTo>
                  <a:lnTo>
                    <a:pt x="43" y="61"/>
                  </a:lnTo>
                  <a:lnTo>
                    <a:pt x="43" y="62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9" y="62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2" y="69"/>
                  </a:lnTo>
                  <a:lnTo>
                    <a:pt x="52" y="72"/>
                  </a:lnTo>
                  <a:lnTo>
                    <a:pt x="54" y="74"/>
                  </a:lnTo>
                  <a:lnTo>
                    <a:pt x="54" y="75"/>
                  </a:lnTo>
                  <a:lnTo>
                    <a:pt x="53" y="76"/>
                  </a:lnTo>
                  <a:lnTo>
                    <a:pt x="54" y="78"/>
                  </a:lnTo>
                  <a:lnTo>
                    <a:pt x="56" y="78"/>
                  </a:lnTo>
                  <a:lnTo>
                    <a:pt x="57" y="80"/>
                  </a:lnTo>
                  <a:lnTo>
                    <a:pt x="57" y="81"/>
                  </a:lnTo>
                  <a:lnTo>
                    <a:pt x="57" y="83"/>
                  </a:lnTo>
                  <a:lnTo>
                    <a:pt x="57" y="84"/>
                  </a:lnTo>
                  <a:lnTo>
                    <a:pt x="58" y="86"/>
                  </a:lnTo>
                  <a:lnTo>
                    <a:pt x="59" y="87"/>
                  </a:lnTo>
                  <a:lnTo>
                    <a:pt x="60" y="85"/>
                  </a:lnTo>
                  <a:lnTo>
                    <a:pt x="61" y="84"/>
                  </a:lnTo>
                  <a:lnTo>
                    <a:pt x="63" y="85"/>
                  </a:lnTo>
                  <a:lnTo>
                    <a:pt x="65" y="86"/>
                  </a:lnTo>
                  <a:lnTo>
                    <a:pt x="66" y="85"/>
                  </a:lnTo>
                  <a:lnTo>
                    <a:pt x="67" y="84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2" y="86"/>
                  </a:lnTo>
                  <a:lnTo>
                    <a:pt x="73" y="86"/>
                  </a:lnTo>
                  <a:lnTo>
                    <a:pt x="76" y="86"/>
                  </a:lnTo>
                  <a:lnTo>
                    <a:pt x="76" y="84"/>
                  </a:lnTo>
                  <a:lnTo>
                    <a:pt x="77" y="83"/>
                  </a:lnTo>
                  <a:lnTo>
                    <a:pt x="79" y="85"/>
                  </a:lnTo>
                  <a:lnTo>
                    <a:pt x="79" y="87"/>
                  </a:lnTo>
                  <a:lnTo>
                    <a:pt x="81" y="88"/>
                  </a:lnTo>
                  <a:lnTo>
                    <a:pt x="75" y="130"/>
                  </a:lnTo>
                  <a:lnTo>
                    <a:pt x="74" y="130"/>
                  </a:lnTo>
                  <a:lnTo>
                    <a:pt x="37" y="124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8" name="Freeform 50"/>
            <p:cNvSpPr>
              <a:spLocks/>
            </p:cNvSpPr>
            <p:nvPr/>
          </p:nvSpPr>
          <p:spPr bwMode="auto">
            <a:xfrm>
              <a:off x="2162" y="1170"/>
              <a:ext cx="707" cy="424"/>
            </a:xfrm>
            <a:custGeom>
              <a:avLst/>
              <a:gdLst>
                <a:gd name="T0" fmla="*/ 2147483647 w 138"/>
                <a:gd name="T1" fmla="*/ 2147483647 h 87"/>
                <a:gd name="T2" fmla="*/ 2147483647 w 138"/>
                <a:gd name="T3" fmla="*/ 2147483647 h 87"/>
                <a:gd name="T4" fmla="*/ 2147483647 w 138"/>
                <a:gd name="T5" fmla="*/ 2147483647 h 87"/>
                <a:gd name="T6" fmla="*/ 2147483647 w 138"/>
                <a:gd name="T7" fmla="*/ 2147483647 h 87"/>
                <a:gd name="T8" fmla="*/ 2147483647 w 138"/>
                <a:gd name="T9" fmla="*/ 2147483647 h 87"/>
                <a:gd name="T10" fmla="*/ 2147483647 w 138"/>
                <a:gd name="T11" fmla="*/ 2147483647 h 87"/>
                <a:gd name="T12" fmla="*/ 2147483647 w 138"/>
                <a:gd name="T13" fmla="*/ 2147483647 h 87"/>
                <a:gd name="T14" fmla="*/ 2147483647 w 138"/>
                <a:gd name="T15" fmla="*/ 2147483647 h 87"/>
                <a:gd name="T16" fmla="*/ 2147483647 w 138"/>
                <a:gd name="T17" fmla="*/ 2147483647 h 87"/>
                <a:gd name="T18" fmla="*/ 2147483647 w 138"/>
                <a:gd name="T19" fmla="*/ 2147483647 h 87"/>
                <a:gd name="T20" fmla="*/ 2147483647 w 138"/>
                <a:gd name="T21" fmla="*/ 2147483647 h 87"/>
                <a:gd name="T22" fmla="*/ 2147483647 w 138"/>
                <a:gd name="T23" fmla="*/ 2147483647 h 87"/>
                <a:gd name="T24" fmla="*/ 2147483647 w 138"/>
                <a:gd name="T25" fmla="*/ 2147483647 h 87"/>
                <a:gd name="T26" fmla="*/ 2147483647 w 138"/>
                <a:gd name="T27" fmla="*/ 2147483647 h 87"/>
                <a:gd name="T28" fmla="*/ 2147483647 w 138"/>
                <a:gd name="T29" fmla="*/ 2147483647 h 87"/>
                <a:gd name="T30" fmla="*/ 2147483647 w 138"/>
                <a:gd name="T31" fmla="*/ 2147483647 h 87"/>
                <a:gd name="T32" fmla="*/ 2147483647 w 138"/>
                <a:gd name="T33" fmla="*/ 2147483647 h 87"/>
                <a:gd name="T34" fmla="*/ 2147483647 w 138"/>
                <a:gd name="T35" fmla="*/ 2147483647 h 87"/>
                <a:gd name="T36" fmla="*/ 2147483647 w 138"/>
                <a:gd name="T37" fmla="*/ 2147483647 h 87"/>
                <a:gd name="T38" fmla="*/ 2147483647 w 138"/>
                <a:gd name="T39" fmla="*/ 2147483647 h 87"/>
                <a:gd name="T40" fmla="*/ 2147483647 w 138"/>
                <a:gd name="T41" fmla="*/ 2147483647 h 87"/>
                <a:gd name="T42" fmla="*/ 2147483647 w 138"/>
                <a:gd name="T43" fmla="*/ 2147483647 h 87"/>
                <a:gd name="T44" fmla="*/ 2147483647 w 138"/>
                <a:gd name="T45" fmla="*/ 2147483647 h 87"/>
                <a:gd name="T46" fmla="*/ 2147483647 w 138"/>
                <a:gd name="T47" fmla="*/ 2147483647 h 87"/>
                <a:gd name="T48" fmla="*/ 2147483647 w 138"/>
                <a:gd name="T49" fmla="*/ 2147483647 h 87"/>
                <a:gd name="T50" fmla="*/ 2147483647 w 138"/>
                <a:gd name="T51" fmla="*/ 2147483647 h 87"/>
                <a:gd name="T52" fmla="*/ 2147483647 w 138"/>
                <a:gd name="T53" fmla="*/ 2147483647 h 87"/>
                <a:gd name="T54" fmla="*/ 2147483647 w 138"/>
                <a:gd name="T55" fmla="*/ 2147483647 h 87"/>
                <a:gd name="T56" fmla="*/ 2147483647 w 138"/>
                <a:gd name="T57" fmla="*/ 2147483647 h 87"/>
                <a:gd name="T58" fmla="*/ 2147483647 w 138"/>
                <a:gd name="T59" fmla="*/ 2147483647 h 87"/>
                <a:gd name="T60" fmla="*/ 2147483647 w 138"/>
                <a:gd name="T61" fmla="*/ 2147483647 h 87"/>
                <a:gd name="T62" fmla="*/ 2147483647 w 138"/>
                <a:gd name="T63" fmla="*/ 2147483647 h 87"/>
                <a:gd name="T64" fmla="*/ 2147483647 w 138"/>
                <a:gd name="T65" fmla="*/ 0 h 87"/>
                <a:gd name="T66" fmla="*/ 2147483647 w 138"/>
                <a:gd name="T67" fmla="*/ 2147483647 h 87"/>
                <a:gd name="T68" fmla="*/ 2147483647 w 138"/>
                <a:gd name="T69" fmla="*/ 2147483647 h 87"/>
                <a:gd name="T70" fmla="*/ 2147483647 w 138"/>
                <a:gd name="T71" fmla="*/ 2147483647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8"/>
                <a:gd name="T109" fmla="*/ 0 h 87"/>
                <a:gd name="T110" fmla="*/ 138 w 138"/>
                <a:gd name="T111" fmla="*/ 87 h 8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8" h="87">
                  <a:moveTo>
                    <a:pt x="132" y="87"/>
                  </a:moveTo>
                  <a:lnTo>
                    <a:pt x="48" y="77"/>
                  </a:lnTo>
                  <a:lnTo>
                    <a:pt x="47" y="85"/>
                  </a:lnTo>
                  <a:lnTo>
                    <a:pt x="45" y="84"/>
                  </a:lnTo>
                  <a:lnTo>
                    <a:pt x="45" y="82"/>
                  </a:lnTo>
                  <a:lnTo>
                    <a:pt x="43" y="80"/>
                  </a:lnTo>
                  <a:lnTo>
                    <a:pt x="42" y="81"/>
                  </a:lnTo>
                  <a:lnTo>
                    <a:pt x="42" y="83"/>
                  </a:lnTo>
                  <a:lnTo>
                    <a:pt x="39" y="83"/>
                  </a:lnTo>
                  <a:lnTo>
                    <a:pt x="38" y="83"/>
                  </a:lnTo>
                  <a:lnTo>
                    <a:pt x="37" y="82"/>
                  </a:lnTo>
                  <a:lnTo>
                    <a:pt x="33" y="82"/>
                  </a:lnTo>
                  <a:lnTo>
                    <a:pt x="33" y="81"/>
                  </a:lnTo>
                  <a:lnTo>
                    <a:pt x="32" y="82"/>
                  </a:lnTo>
                  <a:lnTo>
                    <a:pt x="31" y="83"/>
                  </a:lnTo>
                  <a:lnTo>
                    <a:pt x="29" y="82"/>
                  </a:lnTo>
                  <a:lnTo>
                    <a:pt x="27" y="81"/>
                  </a:lnTo>
                  <a:lnTo>
                    <a:pt x="26" y="82"/>
                  </a:lnTo>
                  <a:lnTo>
                    <a:pt x="25" y="84"/>
                  </a:lnTo>
                  <a:lnTo>
                    <a:pt x="24" y="83"/>
                  </a:lnTo>
                  <a:lnTo>
                    <a:pt x="23" y="81"/>
                  </a:lnTo>
                  <a:lnTo>
                    <a:pt x="23" y="80"/>
                  </a:lnTo>
                  <a:lnTo>
                    <a:pt x="23" y="78"/>
                  </a:lnTo>
                  <a:lnTo>
                    <a:pt x="23" y="77"/>
                  </a:lnTo>
                  <a:lnTo>
                    <a:pt x="22" y="75"/>
                  </a:lnTo>
                  <a:lnTo>
                    <a:pt x="20" y="75"/>
                  </a:lnTo>
                  <a:lnTo>
                    <a:pt x="19" y="73"/>
                  </a:lnTo>
                  <a:lnTo>
                    <a:pt x="20" y="72"/>
                  </a:lnTo>
                  <a:lnTo>
                    <a:pt x="20" y="71"/>
                  </a:lnTo>
                  <a:lnTo>
                    <a:pt x="18" y="69"/>
                  </a:lnTo>
                  <a:lnTo>
                    <a:pt x="18" y="66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17" y="60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5" y="59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9" y="59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9" y="56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5" y="43"/>
                  </a:lnTo>
                  <a:lnTo>
                    <a:pt x="14" y="42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1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3" y="0"/>
                  </a:lnTo>
                  <a:lnTo>
                    <a:pt x="15" y="2"/>
                  </a:lnTo>
                  <a:lnTo>
                    <a:pt x="49" y="8"/>
                  </a:lnTo>
                  <a:lnTo>
                    <a:pt x="84" y="13"/>
                  </a:lnTo>
                  <a:lnTo>
                    <a:pt x="138" y="19"/>
                  </a:lnTo>
                  <a:lnTo>
                    <a:pt x="133" y="70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19" name="Freeform 51"/>
            <p:cNvSpPr>
              <a:spLocks/>
            </p:cNvSpPr>
            <p:nvPr/>
          </p:nvSpPr>
          <p:spPr bwMode="auto">
            <a:xfrm>
              <a:off x="1737" y="1677"/>
              <a:ext cx="440" cy="649"/>
            </a:xfrm>
            <a:custGeom>
              <a:avLst/>
              <a:gdLst>
                <a:gd name="T0" fmla="*/ 2147483647 w 86"/>
                <a:gd name="T1" fmla="*/ 0 h 133"/>
                <a:gd name="T2" fmla="*/ 0 w 86"/>
                <a:gd name="T3" fmla="*/ 2147483647 h 133"/>
                <a:gd name="T4" fmla="*/ 2147483647 w 86"/>
                <a:gd name="T5" fmla="*/ 2147483647 h 133"/>
                <a:gd name="T6" fmla="*/ 2147483647 w 86"/>
                <a:gd name="T7" fmla="*/ 2147483647 h 133"/>
                <a:gd name="T8" fmla="*/ 2147483647 w 86"/>
                <a:gd name="T9" fmla="*/ 2147483647 h 133"/>
                <a:gd name="T10" fmla="*/ 2147483647 w 86"/>
                <a:gd name="T11" fmla="*/ 2147483647 h 133"/>
                <a:gd name="T12" fmla="*/ 2147483647 w 86"/>
                <a:gd name="T13" fmla="*/ 2147483647 h 133"/>
                <a:gd name="T14" fmla="*/ 2147483647 w 86"/>
                <a:gd name="T15" fmla="*/ 2147483647 h 133"/>
                <a:gd name="T16" fmla="*/ 2147483647 w 86"/>
                <a:gd name="T17" fmla="*/ 2147483647 h 133"/>
                <a:gd name="T18" fmla="*/ 2147483647 w 86"/>
                <a:gd name="T19" fmla="*/ 2147483647 h 133"/>
                <a:gd name="T20" fmla="*/ 2147483647 w 86"/>
                <a:gd name="T21" fmla="*/ 2147483647 h 133"/>
                <a:gd name="T22" fmla="*/ 2147483647 w 86"/>
                <a:gd name="T23" fmla="*/ 2147483647 h 133"/>
                <a:gd name="T24" fmla="*/ 2147483647 w 86"/>
                <a:gd name="T25" fmla="*/ 2147483647 h 133"/>
                <a:gd name="T26" fmla="*/ 2147483647 w 86"/>
                <a:gd name="T27" fmla="*/ 2147483647 h 133"/>
                <a:gd name="T28" fmla="*/ 2147483647 w 86"/>
                <a:gd name="T29" fmla="*/ 2147483647 h 133"/>
                <a:gd name="T30" fmla="*/ 2147483647 w 86"/>
                <a:gd name="T31" fmla="*/ 2147483647 h 133"/>
                <a:gd name="T32" fmla="*/ 2147483647 w 86"/>
                <a:gd name="T33" fmla="*/ 2147483647 h 133"/>
                <a:gd name="T34" fmla="*/ 2147483647 w 86"/>
                <a:gd name="T35" fmla="*/ 2147483647 h 133"/>
                <a:gd name="T36" fmla="*/ 2147483647 w 86"/>
                <a:gd name="T37" fmla="*/ 2147483647 h 133"/>
                <a:gd name="T38" fmla="*/ 2147483647 w 86"/>
                <a:gd name="T39" fmla="*/ 2147483647 h 133"/>
                <a:gd name="T40" fmla="*/ 2147483647 w 86"/>
                <a:gd name="T41" fmla="*/ 0 h 133"/>
                <a:gd name="T42" fmla="*/ 2147483647 w 86"/>
                <a:gd name="T43" fmla="*/ 0 h 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133"/>
                <a:gd name="T68" fmla="*/ 86 w 86"/>
                <a:gd name="T69" fmla="*/ 133 h 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133">
                  <a:moveTo>
                    <a:pt x="13" y="0"/>
                  </a:moveTo>
                  <a:lnTo>
                    <a:pt x="0" y="51"/>
                  </a:lnTo>
                  <a:lnTo>
                    <a:pt x="56" y="133"/>
                  </a:lnTo>
                  <a:lnTo>
                    <a:pt x="56" y="132"/>
                  </a:lnTo>
                  <a:lnTo>
                    <a:pt x="56" y="131"/>
                  </a:lnTo>
                  <a:lnTo>
                    <a:pt x="57" y="127"/>
                  </a:lnTo>
                  <a:lnTo>
                    <a:pt x="57" y="126"/>
                  </a:lnTo>
                  <a:lnTo>
                    <a:pt x="57" y="118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60" y="114"/>
                  </a:lnTo>
                  <a:lnTo>
                    <a:pt x="62" y="114"/>
                  </a:lnTo>
                  <a:lnTo>
                    <a:pt x="63" y="115"/>
                  </a:lnTo>
                  <a:lnTo>
                    <a:pt x="63" y="116"/>
                  </a:lnTo>
                  <a:lnTo>
                    <a:pt x="64" y="117"/>
                  </a:lnTo>
                  <a:lnTo>
                    <a:pt x="66" y="117"/>
                  </a:lnTo>
                  <a:lnTo>
                    <a:pt x="68" y="110"/>
                  </a:lnTo>
                  <a:lnTo>
                    <a:pt x="70" y="101"/>
                  </a:lnTo>
                  <a:lnTo>
                    <a:pt x="86" y="17"/>
                  </a:lnTo>
                  <a:lnTo>
                    <a:pt x="49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0" name="Freeform 52"/>
            <p:cNvSpPr>
              <a:spLocks/>
            </p:cNvSpPr>
            <p:nvPr/>
          </p:nvSpPr>
          <p:spPr bwMode="auto">
            <a:xfrm>
              <a:off x="1967" y="2170"/>
              <a:ext cx="467" cy="517"/>
            </a:xfrm>
            <a:custGeom>
              <a:avLst/>
              <a:gdLst>
                <a:gd name="T0" fmla="*/ 2147483647 w 91"/>
                <a:gd name="T1" fmla="*/ 2147483647 h 106"/>
                <a:gd name="T2" fmla="*/ 2147483647 w 91"/>
                <a:gd name="T3" fmla="*/ 2147483647 h 106"/>
                <a:gd name="T4" fmla="*/ 2147483647 w 91"/>
                <a:gd name="T5" fmla="*/ 0 h 106"/>
                <a:gd name="T6" fmla="*/ 2147483647 w 91"/>
                <a:gd name="T7" fmla="*/ 0 h 106"/>
                <a:gd name="T8" fmla="*/ 2147483647 w 91"/>
                <a:gd name="T9" fmla="*/ 2147483647 h 106"/>
                <a:gd name="T10" fmla="*/ 2147483647 w 91"/>
                <a:gd name="T11" fmla="*/ 2147483647 h 106"/>
                <a:gd name="T12" fmla="*/ 2147483647 w 91"/>
                <a:gd name="T13" fmla="*/ 2147483647 h 106"/>
                <a:gd name="T14" fmla="*/ 2147483647 w 91"/>
                <a:gd name="T15" fmla="*/ 2147483647 h 106"/>
                <a:gd name="T16" fmla="*/ 2147483647 w 91"/>
                <a:gd name="T17" fmla="*/ 2147483647 h 106"/>
                <a:gd name="T18" fmla="*/ 2147483647 w 91"/>
                <a:gd name="T19" fmla="*/ 2147483647 h 106"/>
                <a:gd name="T20" fmla="*/ 2147483647 w 91"/>
                <a:gd name="T21" fmla="*/ 2147483647 h 106"/>
                <a:gd name="T22" fmla="*/ 2147483647 w 91"/>
                <a:gd name="T23" fmla="*/ 2147483647 h 106"/>
                <a:gd name="T24" fmla="*/ 2147483647 w 91"/>
                <a:gd name="T25" fmla="*/ 2147483647 h 106"/>
                <a:gd name="T26" fmla="*/ 2147483647 w 91"/>
                <a:gd name="T27" fmla="*/ 2147483647 h 106"/>
                <a:gd name="T28" fmla="*/ 2147483647 w 91"/>
                <a:gd name="T29" fmla="*/ 2147483647 h 106"/>
                <a:gd name="T30" fmla="*/ 2147483647 w 91"/>
                <a:gd name="T31" fmla="*/ 2147483647 h 106"/>
                <a:gd name="T32" fmla="*/ 2147483647 w 91"/>
                <a:gd name="T33" fmla="*/ 2147483647 h 106"/>
                <a:gd name="T34" fmla="*/ 2147483647 w 91"/>
                <a:gd name="T35" fmla="*/ 2147483647 h 106"/>
                <a:gd name="T36" fmla="*/ 2147483647 w 91"/>
                <a:gd name="T37" fmla="*/ 2147483647 h 106"/>
                <a:gd name="T38" fmla="*/ 2147483647 w 91"/>
                <a:gd name="T39" fmla="*/ 2147483647 h 106"/>
                <a:gd name="T40" fmla="*/ 2147483647 w 91"/>
                <a:gd name="T41" fmla="*/ 2147483647 h 106"/>
                <a:gd name="T42" fmla="*/ 2147483647 w 91"/>
                <a:gd name="T43" fmla="*/ 2147483647 h 106"/>
                <a:gd name="T44" fmla="*/ 2147483647 w 91"/>
                <a:gd name="T45" fmla="*/ 2147483647 h 106"/>
                <a:gd name="T46" fmla="*/ 2147483647 w 91"/>
                <a:gd name="T47" fmla="*/ 2147483647 h 106"/>
                <a:gd name="T48" fmla="*/ 2147483647 w 91"/>
                <a:gd name="T49" fmla="*/ 2147483647 h 106"/>
                <a:gd name="T50" fmla="*/ 2147483647 w 91"/>
                <a:gd name="T51" fmla="*/ 2147483647 h 106"/>
                <a:gd name="T52" fmla="*/ 2147483647 w 91"/>
                <a:gd name="T53" fmla="*/ 2147483647 h 106"/>
                <a:gd name="T54" fmla="*/ 2147483647 w 91"/>
                <a:gd name="T55" fmla="*/ 2147483647 h 106"/>
                <a:gd name="T56" fmla="*/ 2147483647 w 91"/>
                <a:gd name="T57" fmla="*/ 2147483647 h 106"/>
                <a:gd name="T58" fmla="*/ 2147483647 w 91"/>
                <a:gd name="T59" fmla="*/ 2147483647 h 106"/>
                <a:gd name="T60" fmla="*/ 2147483647 w 91"/>
                <a:gd name="T61" fmla="*/ 2147483647 h 106"/>
                <a:gd name="T62" fmla="*/ 2147483647 w 91"/>
                <a:gd name="T63" fmla="*/ 2147483647 h 106"/>
                <a:gd name="T64" fmla="*/ 2147483647 w 91"/>
                <a:gd name="T65" fmla="*/ 2147483647 h 106"/>
                <a:gd name="T66" fmla="*/ 2147483647 w 91"/>
                <a:gd name="T67" fmla="*/ 2147483647 h 106"/>
                <a:gd name="T68" fmla="*/ 2147483647 w 91"/>
                <a:gd name="T69" fmla="*/ 2147483647 h 106"/>
                <a:gd name="T70" fmla="*/ 2147483647 w 91"/>
                <a:gd name="T71" fmla="*/ 2147483647 h 106"/>
                <a:gd name="T72" fmla="*/ 2147483647 w 91"/>
                <a:gd name="T73" fmla="*/ 2147483647 h 106"/>
                <a:gd name="T74" fmla="*/ 2147483647 w 91"/>
                <a:gd name="T75" fmla="*/ 2147483647 h 106"/>
                <a:gd name="T76" fmla="*/ 2147483647 w 91"/>
                <a:gd name="T77" fmla="*/ 2147483647 h 106"/>
                <a:gd name="T78" fmla="*/ 2147483647 w 91"/>
                <a:gd name="T79" fmla="*/ 2147483647 h 106"/>
                <a:gd name="T80" fmla="*/ 2147483647 w 91"/>
                <a:gd name="T81" fmla="*/ 2147483647 h 106"/>
                <a:gd name="T82" fmla="*/ 2147483647 w 91"/>
                <a:gd name="T83" fmla="*/ 2147483647 h 106"/>
                <a:gd name="T84" fmla="*/ 2147483647 w 91"/>
                <a:gd name="T85" fmla="*/ 2147483647 h 106"/>
                <a:gd name="T86" fmla="*/ 2147483647 w 91"/>
                <a:gd name="T87" fmla="*/ 2147483647 h 106"/>
                <a:gd name="T88" fmla="*/ 2147483647 w 91"/>
                <a:gd name="T89" fmla="*/ 2147483647 h 106"/>
                <a:gd name="T90" fmla="*/ 2147483647 w 91"/>
                <a:gd name="T91" fmla="*/ 2147483647 h 106"/>
                <a:gd name="T92" fmla="*/ 2147483647 w 91"/>
                <a:gd name="T93" fmla="*/ 2147483647 h 106"/>
                <a:gd name="T94" fmla="*/ 2147483647 w 91"/>
                <a:gd name="T95" fmla="*/ 2147483647 h 106"/>
                <a:gd name="T96" fmla="*/ 2147483647 w 91"/>
                <a:gd name="T97" fmla="*/ 2147483647 h 106"/>
                <a:gd name="T98" fmla="*/ 0 w 91"/>
                <a:gd name="T99" fmla="*/ 2147483647 h 106"/>
                <a:gd name="T100" fmla="*/ 2147483647 w 91"/>
                <a:gd name="T101" fmla="*/ 2147483647 h 106"/>
                <a:gd name="T102" fmla="*/ 2147483647 w 91"/>
                <a:gd name="T103" fmla="*/ 2147483647 h 106"/>
                <a:gd name="T104" fmla="*/ 2147483647 w 91"/>
                <a:gd name="T105" fmla="*/ 2147483647 h 106"/>
                <a:gd name="T106" fmla="*/ 2147483647 w 91"/>
                <a:gd name="T107" fmla="*/ 2147483647 h 1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1"/>
                <a:gd name="T163" fmla="*/ 0 h 106"/>
                <a:gd name="T164" fmla="*/ 91 w 91"/>
                <a:gd name="T165" fmla="*/ 106 h 1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1" h="106">
                  <a:moveTo>
                    <a:pt x="78" y="106"/>
                  </a:moveTo>
                  <a:lnTo>
                    <a:pt x="91" y="10"/>
                  </a:lnTo>
                  <a:lnTo>
                    <a:pt x="25" y="0"/>
                  </a:lnTo>
                  <a:lnTo>
                    <a:pt x="23" y="9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2" y="38"/>
                  </a:lnTo>
                  <a:lnTo>
                    <a:pt x="12" y="39"/>
                  </a:lnTo>
                  <a:lnTo>
                    <a:pt x="12" y="41"/>
                  </a:lnTo>
                  <a:lnTo>
                    <a:pt x="13" y="43"/>
                  </a:lnTo>
                  <a:lnTo>
                    <a:pt x="14" y="44"/>
                  </a:lnTo>
                  <a:lnTo>
                    <a:pt x="15" y="46"/>
                  </a:lnTo>
                  <a:lnTo>
                    <a:pt x="14" y="46"/>
                  </a:lnTo>
                  <a:lnTo>
                    <a:pt x="12" y="47"/>
                  </a:lnTo>
                  <a:lnTo>
                    <a:pt x="10" y="48"/>
                  </a:lnTo>
                  <a:lnTo>
                    <a:pt x="9" y="50"/>
                  </a:lnTo>
                  <a:lnTo>
                    <a:pt x="7" y="55"/>
                  </a:lnTo>
                  <a:lnTo>
                    <a:pt x="5" y="58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5" y="66"/>
                  </a:lnTo>
                  <a:lnTo>
                    <a:pt x="6" y="67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4" y="70"/>
                  </a:lnTo>
                  <a:lnTo>
                    <a:pt x="3" y="70"/>
                  </a:lnTo>
                  <a:lnTo>
                    <a:pt x="1" y="69"/>
                  </a:lnTo>
                  <a:lnTo>
                    <a:pt x="0" y="73"/>
                  </a:lnTo>
                  <a:lnTo>
                    <a:pt x="49" y="102"/>
                  </a:lnTo>
                  <a:lnTo>
                    <a:pt x="78" y="106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1" name="Freeform 53"/>
            <p:cNvSpPr>
              <a:spLocks/>
            </p:cNvSpPr>
            <p:nvPr/>
          </p:nvSpPr>
          <p:spPr bwMode="auto">
            <a:xfrm>
              <a:off x="3265" y="1248"/>
              <a:ext cx="455" cy="487"/>
            </a:xfrm>
            <a:custGeom>
              <a:avLst/>
              <a:gdLst>
                <a:gd name="T0" fmla="*/ 2147483647 w 89"/>
                <a:gd name="T1" fmla="*/ 2147483647 h 100"/>
                <a:gd name="T2" fmla="*/ 2147483647 w 89"/>
                <a:gd name="T3" fmla="*/ 2147483647 h 100"/>
                <a:gd name="T4" fmla="*/ 2147483647 w 89"/>
                <a:gd name="T5" fmla="*/ 2147483647 h 100"/>
                <a:gd name="T6" fmla="*/ 2147483647 w 89"/>
                <a:gd name="T7" fmla="*/ 2147483647 h 100"/>
                <a:gd name="T8" fmla="*/ 2147483647 w 89"/>
                <a:gd name="T9" fmla="*/ 2147483647 h 100"/>
                <a:gd name="T10" fmla="*/ 2147483647 w 89"/>
                <a:gd name="T11" fmla="*/ 2147483647 h 100"/>
                <a:gd name="T12" fmla="*/ 2147483647 w 89"/>
                <a:gd name="T13" fmla="*/ 2147483647 h 100"/>
                <a:gd name="T14" fmla="*/ 2147483647 w 89"/>
                <a:gd name="T15" fmla="*/ 2147483647 h 100"/>
                <a:gd name="T16" fmla="*/ 0 w 89"/>
                <a:gd name="T17" fmla="*/ 2147483647 h 100"/>
                <a:gd name="T18" fmla="*/ 2147483647 w 89"/>
                <a:gd name="T19" fmla="*/ 2147483647 h 100"/>
                <a:gd name="T20" fmla="*/ 0 w 89"/>
                <a:gd name="T21" fmla="*/ 2147483647 h 100"/>
                <a:gd name="T22" fmla="*/ 2147483647 w 89"/>
                <a:gd name="T23" fmla="*/ 2147483647 h 100"/>
                <a:gd name="T24" fmla="*/ 2147483647 w 89"/>
                <a:gd name="T25" fmla="*/ 2147483647 h 100"/>
                <a:gd name="T26" fmla="*/ 2147483647 w 89"/>
                <a:gd name="T27" fmla="*/ 2147483647 h 100"/>
                <a:gd name="T28" fmla="*/ 2147483647 w 89"/>
                <a:gd name="T29" fmla="*/ 2147483647 h 100"/>
                <a:gd name="T30" fmla="*/ 2147483647 w 89"/>
                <a:gd name="T31" fmla="*/ 2147483647 h 100"/>
                <a:gd name="T32" fmla="*/ 2147483647 w 89"/>
                <a:gd name="T33" fmla="*/ 2147483647 h 100"/>
                <a:gd name="T34" fmla="*/ 2147483647 w 89"/>
                <a:gd name="T35" fmla="*/ 2147483647 h 100"/>
                <a:gd name="T36" fmla="*/ 2147483647 w 89"/>
                <a:gd name="T37" fmla="*/ 2147483647 h 100"/>
                <a:gd name="T38" fmla="*/ 2147483647 w 89"/>
                <a:gd name="T39" fmla="*/ 2147483647 h 100"/>
                <a:gd name="T40" fmla="*/ 2147483647 w 89"/>
                <a:gd name="T41" fmla="*/ 2147483647 h 100"/>
                <a:gd name="T42" fmla="*/ 2147483647 w 89"/>
                <a:gd name="T43" fmla="*/ 2147483647 h 100"/>
                <a:gd name="T44" fmla="*/ 2147483647 w 89"/>
                <a:gd name="T45" fmla="*/ 2147483647 h 100"/>
                <a:gd name="T46" fmla="*/ 2147483647 w 89"/>
                <a:gd name="T47" fmla="*/ 2147483647 h 100"/>
                <a:gd name="T48" fmla="*/ 2147483647 w 89"/>
                <a:gd name="T49" fmla="*/ 2147483647 h 100"/>
                <a:gd name="T50" fmla="*/ 2147483647 w 89"/>
                <a:gd name="T51" fmla="*/ 2147483647 h 100"/>
                <a:gd name="T52" fmla="*/ 2147483647 w 89"/>
                <a:gd name="T53" fmla="*/ 2147483647 h 100"/>
                <a:gd name="T54" fmla="*/ 2147483647 w 89"/>
                <a:gd name="T55" fmla="*/ 2147483647 h 100"/>
                <a:gd name="T56" fmla="*/ 2147483647 w 89"/>
                <a:gd name="T57" fmla="*/ 2147483647 h 100"/>
                <a:gd name="T58" fmla="*/ 2147483647 w 89"/>
                <a:gd name="T59" fmla="*/ 2147483647 h 100"/>
                <a:gd name="T60" fmla="*/ 2147483647 w 89"/>
                <a:gd name="T61" fmla="*/ 2147483647 h 100"/>
                <a:gd name="T62" fmla="*/ 2147483647 w 89"/>
                <a:gd name="T63" fmla="*/ 2147483647 h 100"/>
                <a:gd name="T64" fmla="*/ 2147483647 w 89"/>
                <a:gd name="T65" fmla="*/ 2147483647 h 100"/>
                <a:gd name="T66" fmla="*/ 2147483647 w 89"/>
                <a:gd name="T67" fmla="*/ 2147483647 h 100"/>
                <a:gd name="T68" fmla="*/ 2147483647 w 89"/>
                <a:gd name="T69" fmla="*/ 2147483647 h 100"/>
                <a:gd name="T70" fmla="*/ 2147483647 w 89"/>
                <a:gd name="T71" fmla="*/ 2147483647 h 100"/>
                <a:gd name="T72" fmla="*/ 2147483647 w 89"/>
                <a:gd name="T73" fmla="*/ 2147483647 h 100"/>
                <a:gd name="T74" fmla="*/ 2147483647 w 89"/>
                <a:gd name="T75" fmla="*/ 2147483647 h 100"/>
                <a:gd name="T76" fmla="*/ 2147483647 w 89"/>
                <a:gd name="T77" fmla="*/ 2147483647 h 100"/>
                <a:gd name="T78" fmla="*/ 2147483647 w 89"/>
                <a:gd name="T79" fmla="*/ 2147483647 h 100"/>
                <a:gd name="T80" fmla="*/ 2147483647 w 89"/>
                <a:gd name="T81" fmla="*/ 2147483647 h 100"/>
                <a:gd name="T82" fmla="*/ 2147483647 w 89"/>
                <a:gd name="T83" fmla="*/ 2147483647 h 100"/>
                <a:gd name="T84" fmla="*/ 2147483647 w 89"/>
                <a:gd name="T85" fmla="*/ 2147483647 h 100"/>
                <a:gd name="T86" fmla="*/ 2147483647 w 89"/>
                <a:gd name="T87" fmla="*/ 2147483647 h 100"/>
                <a:gd name="T88" fmla="*/ 2147483647 w 89"/>
                <a:gd name="T89" fmla="*/ 2147483647 h 100"/>
                <a:gd name="T90" fmla="*/ 2147483647 w 89"/>
                <a:gd name="T91" fmla="*/ 2147483647 h 100"/>
                <a:gd name="T92" fmla="*/ 2147483647 w 89"/>
                <a:gd name="T93" fmla="*/ 2147483647 h 100"/>
                <a:gd name="T94" fmla="*/ 2147483647 w 89"/>
                <a:gd name="T95" fmla="*/ 2147483647 h 100"/>
                <a:gd name="T96" fmla="*/ 2147483647 w 89"/>
                <a:gd name="T97" fmla="*/ 2147483647 h 100"/>
                <a:gd name="T98" fmla="*/ 2147483647 w 89"/>
                <a:gd name="T99" fmla="*/ 2147483647 h 100"/>
                <a:gd name="T100" fmla="*/ 2147483647 w 89"/>
                <a:gd name="T101" fmla="*/ 2147483647 h 100"/>
                <a:gd name="T102" fmla="*/ 2147483647 w 89"/>
                <a:gd name="T103" fmla="*/ 2147483647 h 100"/>
                <a:gd name="T104" fmla="*/ 2147483647 w 89"/>
                <a:gd name="T105" fmla="*/ 2147483647 h 1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"/>
                <a:gd name="T160" fmla="*/ 0 h 100"/>
                <a:gd name="T161" fmla="*/ 89 w 89"/>
                <a:gd name="T162" fmla="*/ 100 h 1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" h="100">
                  <a:moveTo>
                    <a:pt x="8" y="100"/>
                  </a:moveTo>
                  <a:lnTo>
                    <a:pt x="8" y="69"/>
                  </a:lnTo>
                  <a:lnTo>
                    <a:pt x="4" y="65"/>
                  </a:lnTo>
                  <a:lnTo>
                    <a:pt x="4" y="64"/>
                  </a:lnTo>
                  <a:lnTo>
                    <a:pt x="6" y="61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4" y="33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7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7" y="2"/>
                  </a:lnTo>
                  <a:lnTo>
                    <a:pt x="28" y="5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39" y="14"/>
                  </a:lnTo>
                  <a:lnTo>
                    <a:pt x="42" y="14"/>
                  </a:lnTo>
                  <a:lnTo>
                    <a:pt x="43" y="13"/>
                  </a:lnTo>
                  <a:lnTo>
                    <a:pt x="48" y="13"/>
                  </a:lnTo>
                  <a:lnTo>
                    <a:pt x="51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5" y="19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3" y="20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72" y="18"/>
                  </a:lnTo>
                  <a:lnTo>
                    <a:pt x="73" y="18"/>
                  </a:lnTo>
                  <a:lnTo>
                    <a:pt x="74" y="20"/>
                  </a:lnTo>
                  <a:lnTo>
                    <a:pt x="81" y="20"/>
                  </a:lnTo>
                  <a:lnTo>
                    <a:pt x="82" y="20"/>
                  </a:lnTo>
                  <a:lnTo>
                    <a:pt x="83" y="20"/>
                  </a:lnTo>
                  <a:lnTo>
                    <a:pt x="84" y="22"/>
                  </a:lnTo>
                  <a:lnTo>
                    <a:pt x="86" y="21"/>
                  </a:lnTo>
                  <a:lnTo>
                    <a:pt x="89" y="21"/>
                  </a:lnTo>
                  <a:lnTo>
                    <a:pt x="87" y="22"/>
                  </a:lnTo>
                  <a:lnTo>
                    <a:pt x="83" y="25"/>
                  </a:lnTo>
                  <a:lnTo>
                    <a:pt x="81" y="25"/>
                  </a:lnTo>
                  <a:lnTo>
                    <a:pt x="79" y="26"/>
                  </a:lnTo>
                  <a:lnTo>
                    <a:pt x="78" y="28"/>
                  </a:lnTo>
                  <a:lnTo>
                    <a:pt x="74" y="29"/>
                  </a:lnTo>
                  <a:lnTo>
                    <a:pt x="73" y="30"/>
                  </a:lnTo>
                  <a:lnTo>
                    <a:pt x="67" y="36"/>
                  </a:lnTo>
                  <a:lnTo>
                    <a:pt x="59" y="44"/>
                  </a:lnTo>
                  <a:lnTo>
                    <a:pt x="58" y="45"/>
                  </a:lnTo>
                  <a:lnTo>
                    <a:pt x="57" y="46"/>
                  </a:lnTo>
                  <a:lnTo>
                    <a:pt x="58" y="55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2" y="59"/>
                  </a:lnTo>
                  <a:lnTo>
                    <a:pt x="52" y="61"/>
                  </a:lnTo>
                  <a:lnTo>
                    <a:pt x="51" y="64"/>
                  </a:lnTo>
                  <a:lnTo>
                    <a:pt x="52" y="65"/>
                  </a:lnTo>
                  <a:lnTo>
                    <a:pt x="54" y="67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2" y="73"/>
                  </a:lnTo>
                  <a:lnTo>
                    <a:pt x="52" y="78"/>
                  </a:lnTo>
                  <a:lnTo>
                    <a:pt x="53" y="79"/>
                  </a:lnTo>
                  <a:lnTo>
                    <a:pt x="54" y="80"/>
                  </a:lnTo>
                  <a:lnTo>
                    <a:pt x="55" y="80"/>
                  </a:lnTo>
                  <a:lnTo>
                    <a:pt x="58" y="81"/>
                  </a:lnTo>
                  <a:lnTo>
                    <a:pt x="59" y="82"/>
                  </a:lnTo>
                  <a:lnTo>
                    <a:pt x="59" y="83"/>
                  </a:lnTo>
                  <a:lnTo>
                    <a:pt x="63" y="84"/>
                  </a:lnTo>
                  <a:lnTo>
                    <a:pt x="64" y="87"/>
                  </a:lnTo>
                  <a:lnTo>
                    <a:pt x="68" y="89"/>
                  </a:lnTo>
                  <a:lnTo>
                    <a:pt x="72" y="92"/>
                  </a:lnTo>
                  <a:lnTo>
                    <a:pt x="72" y="93"/>
                  </a:lnTo>
                  <a:lnTo>
                    <a:pt x="72" y="95"/>
                  </a:lnTo>
                  <a:lnTo>
                    <a:pt x="72" y="98"/>
                  </a:lnTo>
                  <a:lnTo>
                    <a:pt x="8" y="100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2" name="Freeform 54"/>
            <p:cNvSpPr>
              <a:spLocks/>
            </p:cNvSpPr>
            <p:nvPr/>
          </p:nvSpPr>
          <p:spPr bwMode="auto">
            <a:xfrm>
              <a:off x="3474" y="2604"/>
              <a:ext cx="395" cy="322"/>
            </a:xfrm>
            <a:custGeom>
              <a:avLst/>
              <a:gdLst>
                <a:gd name="T0" fmla="*/ 2147483647 w 77"/>
                <a:gd name="T1" fmla="*/ 2147483647 h 66"/>
                <a:gd name="T2" fmla="*/ 2147483647 w 77"/>
                <a:gd name="T3" fmla="*/ 2147483647 h 66"/>
                <a:gd name="T4" fmla="*/ 2147483647 w 77"/>
                <a:gd name="T5" fmla="*/ 2147483647 h 66"/>
                <a:gd name="T6" fmla="*/ 2147483647 w 77"/>
                <a:gd name="T7" fmla="*/ 2147483647 h 66"/>
                <a:gd name="T8" fmla="*/ 2147483647 w 77"/>
                <a:gd name="T9" fmla="*/ 2147483647 h 66"/>
                <a:gd name="T10" fmla="*/ 2147483647 w 77"/>
                <a:gd name="T11" fmla="*/ 2147483647 h 66"/>
                <a:gd name="T12" fmla="*/ 2147483647 w 77"/>
                <a:gd name="T13" fmla="*/ 2147483647 h 66"/>
                <a:gd name="T14" fmla="*/ 2147483647 w 77"/>
                <a:gd name="T15" fmla="*/ 2147483647 h 66"/>
                <a:gd name="T16" fmla="*/ 2147483647 w 77"/>
                <a:gd name="T17" fmla="*/ 2147483647 h 66"/>
                <a:gd name="T18" fmla="*/ 2147483647 w 77"/>
                <a:gd name="T19" fmla="*/ 2147483647 h 66"/>
                <a:gd name="T20" fmla="*/ 2147483647 w 77"/>
                <a:gd name="T21" fmla="*/ 2147483647 h 66"/>
                <a:gd name="T22" fmla="*/ 2147483647 w 77"/>
                <a:gd name="T23" fmla="*/ 2147483647 h 66"/>
                <a:gd name="T24" fmla="*/ 2147483647 w 77"/>
                <a:gd name="T25" fmla="*/ 2147483647 h 66"/>
                <a:gd name="T26" fmla="*/ 2147483647 w 77"/>
                <a:gd name="T27" fmla="*/ 2147483647 h 66"/>
                <a:gd name="T28" fmla="*/ 2147483647 w 77"/>
                <a:gd name="T29" fmla="*/ 2147483647 h 66"/>
                <a:gd name="T30" fmla="*/ 2147483647 w 77"/>
                <a:gd name="T31" fmla="*/ 2147483647 h 66"/>
                <a:gd name="T32" fmla="*/ 2147483647 w 77"/>
                <a:gd name="T33" fmla="*/ 2147483647 h 66"/>
                <a:gd name="T34" fmla="*/ 2147483647 w 77"/>
                <a:gd name="T35" fmla="*/ 2147483647 h 66"/>
                <a:gd name="T36" fmla="*/ 2147483647 w 77"/>
                <a:gd name="T37" fmla="*/ 2147483647 h 66"/>
                <a:gd name="T38" fmla="*/ 2147483647 w 77"/>
                <a:gd name="T39" fmla="*/ 2147483647 h 66"/>
                <a:gd name="T40" fmla="*/ 2147483647 w 77"/>
                <a:gd name="T41" fmla="*/ 2147483647 h 66"/>
                <a:gd name="T42" fmla="*/ 2147483647 w 77"/>
                <a:gd name="T43" fmla="*/ 2147483647 h 66"/>
                <a:gd name="T44" fmla="*/ 2147483647 w 77"/>
                <a:gd name="T45" fmla="*/ 2147483647 h 66"/>
                <a:gd name="T46" fmla="*/ 2147483647 w 77"/>
                <a:gd name="T47" fmla="*/ 2147483647 h 66"/>
                <a:gd name="T48" fmla="*/ 2147483647 w 77"/>
                <a:gd name="T49" fmla="*/ 2147483647 h 66"/>
                <a:gd name="T50" fmla="*/ 2147483647 w 77"/>
                <a:gd name="T51" fmla="*/ 2147483647 h 66"/>
                <a:gd name="T52" fmla="*/ 2147483647 w 77"/>
                <a:gd name="T53" fmla="*/ 2147483647 h 66"/>
                <a:gd name="T54" fmla="*/ 2147483647 w 77"/>
                <a:gd name="T55" fmla="*/ 2147483647 h 66"/>
                <a:gd name="T56" fmla="*/ 2147483647 w 77"/>
                <a:gd name="T57" fmla="*/ 2147483647 h 66"/>
                <a:gd name="T58" fmla="*/ 2147483647 w 77"/>
                <a:gd name="T59" fmla="*/ 2147483647 h 66"/>
                <a:gd name="T60" fmla="*/ 2147483647 w 77"/>
                <a:gd name="T61" fmla="*/ 2147483647 h 66"/>
                <a:gd name="T62" fmla="*/ 2147483647 w 77"/>
                <a:gd name="T63" fmla="*/ 2147483647 h 66"/>
                <a:gd name="T64" fmla="*/ 2147483647 w 77"/>
                <a:gd name="T65" fmla="*/ 2147483647 h 66"/>
                <a:gd name="T66" fmla="*/ 2147483647 w 77"/>
                <a:gd name="T67" fmla="*/ 2147483647 h 66"/>
                <a:gd name="T68" fmla="*/ 2147483647 w 77"/>
                <a:gd name="T69" fmla="*/ 2147483647 h 66"/>
                <a:gd name="T70" fmla="*/ 2147483647 w 77"/>
                <a:gd name="T71" fmla="*/ 2147483647 h 66"/>
                <a:gd name="T72" fmla="*/ 2147483647 w 77"/>
                <a:gd name="T73" fmla="*/ 2147483647 h 66"/>
                <a:gd name="T74" fmla="*/ 2147483647 w 77"/>
                <a:gd name="T75" fmla="*/ 2147483647 h 66"/>
                <a:gd name="T76" fmla="*/ 2147483647 w 77"/>
                <a:gd name="T77" fmla="*/ 2147483647 h 66"/>
                <a:gd name="T78" fmla="*/ 2147483647 w 77"/>
                <a:gd name="T79" fmla="*/ 2147483647 h 66"/>
                <a:gd name="T80" fmla="*/ 2147483647 w 77"/>
                <a:gd name="T81" fmla="*/ 2147483647 h 66"/>
                <a:gd name="T82" fmla="*/ 2147483647 w 77"/>
                <a:gd name="T83" fmla="*/ 2147483647 h 66"/>
                <a:gd name="T84" fmla="*/ 0 w 77"/>
                <a:gd name="T85" fmla="*/ 2147483647 h 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7"/>
                <a:gd name="T130" fmla="*/ 0 h 66"/>
                <a:gd name="T131" fmla="*/ 77 w 77"/>
                <a:gd name="T132" fmla="*/ 66 h 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7" h="66">
                  <a:moveTo>
                    <a:pt x="0" y="1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43" y="5"/>
                  </a:lnTo>
                  <a:lnTo>
                    <a:pt x="43" y="8"/>
                  </a:lnTo>
                  <a:lnTo>
                    <a:pt x="44" y="10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2" y="17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7" y="34"/>
                  </a:lnTo>
                  <a:lnTo>
                    <a:pt x="64" y="33"/>
                  </a:lnTo>
                  <a:lnTo>
                    <a:pt x="64" y="34"/>
                  </a:lnTo>
                  <a:lnTo>
                    <a:pt x="63" y="36"/>
                  </a:lnTo>
                  <a:lnTo>
                    <a:pt x="64" y="40"/>
                  </a:lnTo>
                  <a:lnTo>
                    <a:pt x="66" y="43"/>
                  </a:lnTo>
                  <a:lnTo>
                    <a:pt x="67" y="46"/>
                  </a:lnTo>
                  <a:lnTo>
                    <a:pt x="63" y="45"/>
                  </a:lnTo>
                  <a:lnTo>
                    <a:pt x="60" y="44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5" y="46"/>
                  </a:lnTo>
                  <a:lnTo>
                    <a:pt x="55" y="48"/>
                  </a:lnTo>
                  <a:lnTo>
                    <a:pt x="56" y="49"/>
                  </a:lnTo>
                  <a:lnTo>
                    <a:pt x="58" y="49"/>
                  </a:lnTo>
                  <a:lnTo>
                    <a:pt x="60" y="49"/>
                  </a:lnTo>
                  <a:lnTo>
                    <a:pt x="62" y="48"/>
                  </a:lnTo>
                  <a:lnTo>
                    <a:pt x="63" y="47"/>
                  </a:lnTo>
                  <a:lnTo>
                    <a:pt x="65" y="47"/>
                  </a:lnTo>
                  <a:lnTo>
                    <a:pt x="66" y="47"/>
                  </a:lnTo>
                  <a:lnTo>
                    <a:pt x="66" y="48"/>
                  </a:lnTo>
                  <a:lnTo>
                    <a:pt x="65" y="48"/>
                  </a:lnTo>
                  <a:lnTo>
                    <a:pt x="64" y="49"/>
                  </a:lnTo>
                  <a:lnTo>
                    <a:pt x="65" y="50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8" y="49"/>
                  </a:lnTo>
                  <a:lnTo>
                    <a:pt x="71" y="47"/>
                  </a:lnTo>
                  <a:lnTo>
                    <a:pt x="72" y="47"/>
                  </a:lnTo>
                  <a:lnTo>
                    <a:pt x="73" y="47"/>
                  </a:lnTo>
                  <a:lnTo>
                    <a:pt x="74" y="48"/>
                  </a:lnTo>
                  <a:lnTo>
                    <a:pt x="73" y="49"/>
                  </a:lnTo>
                  <a:lnTo>
                    <a:pt x="74" y="50"/>
                  </a:lnTo>
                  <a:lnTo>
                    <a:pt x="73" y="51"/>
                  </a:lnTo>
                  <a:lnTo>
                    <a:pt x="72" y="51"/>
                  </a:lnTo>
                  <a:lnTo>
                    <a:pt x="70" y="54"/>
                  </a:lnTo>
                  <a:lnTo>
                    <a:pt x="68" y="56"/>
                  </a:lnTo>
                  <a:lnTo>
                    <a:pt x="68" y="57"/>
                  </a:lnTo>
                  <a:lnTo>
                    <a:pt x="68" y="59"/>
                  </a:lnTo>
                  <a:lnTo>
                    <a:pt x="71" y="60"/>
                  </a:lnTo>
                  <a:lnTo>
                    <a:pt x="76" y="62"/>
                  </a:lnTo>
                  <a:lnTo>
                    <a:pt x="77" y="63"/>
                  </a:lnTo>
                  <a:lnTo>
                    <a:pt x="77" y="65"/>
                  </a:lnTo>
                  <a:lnTo>
                    <a:pt x="76" y="65"/>
                  </a:lnTo>
                  <a:lnTo>
                    <a:pt x="72" y="66"/>
                  </a:lnTo>
                  <a:lnTo>
                    <a:pt x="71" y="63"/>
                  </a:lnTo>
                  <a:lnTo>
                    <a:pt x="69" y="62"/>
                  </a:lnTo>
                  <a:lnTo>
                    <a:pt x="65" y="61"/>
                  </a:lnTo>
                  <a:lnTo>
                    <a:pt x="64" y="59"/>
                  </a:lnTo>
                  <a:lnTo>
                    <a:pt x="63" y="59"/>
                  </a:lnTo>
                  <a:lnTo>
                    <a:pt x="62" y="59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8" y="63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4" y="63"/>
                  </a:lnTo>
                  <a:lnTo>
                    <a:pt x="52" y="65"/>
                  </a:lnTo>
                  <a:lnTo>
                    <a:pt x="50" y="65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41" y="59"/>
                  </a:lnTo>
                  <a:lnTo>
                    <a:pt x="39" y="58"/>
                  </a:lnTo>
                  <a:lnTo>
                    <a:pt x="38" y="57"/>
                  </a:lnTo>
                  <a:lnTo>
                    <a:pt x="37" y="57"/>
                  </a:lnTo>
                  <a:lnTo>
                    <a:pt x="37" y="56"/>
                  </a:lnTo>
                  <a:lnTo>
                    <a:pt x="37" y="55"/>
                  </a:lnTo>
                  <a:lnTo>
                    <a:pt x="36" y="56"/>
                  </a:lnTo>
                  <a:lnTo>
                    <a:pt x="34" y="55"/>
                  </a:lnTo>
                  <a:lnTo>
                    <a:pt x="34" y="54"/>
                  </a:lnTo>
                  <a:lnTo>
                    <a:pt x="33" y="54"/>
                  </a:lnTo>
                  <a:lnTo>
                    <a:pt x="30" y="57"/>
                  </a:lnTo>
                  <a:lnTo>
                    <a:pt x="31" y="58"/>
                  </a:lnTo>
                  <a:lnTo>
                    <a:pt x="27" y="59"/>
                  </a:lnTo>
                  <a:lnTo>
                    <a:pt x="19" y="57"/>
                  </a:lnTo>
                  <a:lnTo>
                    <a:pt x="15" y="56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5" y="53"/>
                  </a:lnTo>
                  <a:lnTo>
                    <a:pt x="7" y="49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7" y="41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8" y="32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5" y="24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3" name="Freeform 55"/>
            <p:cNvSpPr>
              <a:spLocks/>
            </p:cNvSpPr>
            <p:nvPr/>
          </p:nvSpPr>
          <p:spPr bwMode="auto">
            <a:xfrm>
              <a:off x="3633" y="1799"/>
              <a:ext cx="277" cy="463"/>
            </a:xfrm>
            <a:custGeom>
              <a:avLst/>
              <a:gdLst>
                <a:gd name="T0" fmla="*/ 2147483647 w 54"/>
                <a:gd name="T1" fmla="*/ 2147483647 h 95"/>
                <a:gd name="T2" fmla="*/ 2147483647 w 54"/>
                <a:gd name="T3" fmla="*/ 2147483647 h 95"/>
                <a:gd name="T4" fmla="*/ 2147483647 w 54"/>
                <a:gd name="T5" fmla="*/ 2147483647 h 95"/>
                <a:gd name="T6" fmla="*/ 2147483647 w 54"/>
                <a:gd name="T7" fmla="*/ 2147483647 h 95"/>
                <a:gd name="T8" fmla="*/ 2147483647 w 54"/>
                <a:gd name="T9" fmla="*/ 2147483647 h 95"/>
                <a:gd name="T10" fmla="*/ 2147483647 w 54"/>
                <a:gd name="T11" fmla="*/ 2147483647 h 95"/>
                <a:gd name="T12" fmla="*/ 2147483647 w 54"/>
                <a:gd name="T13" fmla="*/ 2147483647 h 95"/>
                <a:gd name="T14" fmla="*/ 2147483647 w 54"/>
                <a:gd name="T15" fmla="*/ 2147483647 h 95"/>
                <a:gd name="T16" fmla="*/ 2147483647 w 54"/>
                <a:gd name="T17" fmla="*/ 2147483647 h 95"/>
                <a:gd name="T18" fmla="*/ 2147483647 w 54"/>
                <a:gd name="T19" fmla="*/ 2147483647 h 95"/>
                <a:gd name="T20" fmla="*/ 2147483647 w 54"/>
                <a:gd name="T21" fmla="*/ 2147483647 h 95"/>
                <a:gd name="T22" fmla="*/ 2147483647 w 54"/>
                <a:gd name="T23" fmla="*/ 2147483647 h 95"/>
                <a:gd name="T24" fmla="*/ 0 w 54"/>
                <a:gd name="T25" fmla="*/ 2147483647 h 95"/>
                <a:gd name="T26" fmla="*/ 0 w 54"/>
                <a:gd name="T27" fmla="*/ 2147483647 h 95"/>
                <a:gd name="T28" fmla="*/ 2147483647 w 54"/>
                <a:gd name="T29" fmla="*/ 2147483647 h 95"/>
                <a:gd name="T30" fmla="*/ 2147483647 w 54"/>
                <a:gd name="T31" fmla="*/ 2147483647 h 95"/>
                <a:gd name="T32" fmla="*/ 2147483647 w 54"/>
                <a:gd name="T33" fmla="*/ 2147483647 h 95"/>
                <a:gd name="T34" fmla="*/ 2147483647 w 54"/>
                <a:gd name="T35" fmla="*/ 2147483647 h 95"/>
                <a:gd name="T36" fmla="*/ 2147483647 w 54"/>
                <a:gd name="T37" fmla="*/ 2147483647 h 95"/>
                <a:gd name="T38" fmla="*/ 2147483647 w 54"/>
                <a:gd name="T39" fmla="*/ 2147483647 h 95"/>
                <a:gd name="T40" fmla="*/ 2147483647 w 54"/>
                <a:gd name="T41" fmla="*/ 2147483647 h 95"/>
                <a:gd name="T42" fmla="*/ 2147483647 w 54"/>
                <a:gd name="T43" fmla="*/ 2147483647 h 95"/>
                <a:gd name="T44" fmla="*/ 2147483647 w 54"/>
                <a:gd name="T45" fmla="*/ 2147483647 h 95"/>
                <a:gd name="T46" fmla="*/ 2147483647 w 54"/>
                <a:gd name="T47" fmla="*/ 2147483647 h 95"/>
                <a:gd name="T48" fmla="*/ 2147483647 w 54"/>
                <a:gd name="T49" fmla="*/ 2147483647 h 95"/>
                <a:gd name="T50" fmla="*/ 2147483647 w 54"/>
                <a:gd name="T51" fmla="*/ 2147483647 h 95"/>
                <a:gd name="T52" fmla="*/ 2147483647 w 54"/>
                <a:gd name="T53" fmla="*/ 2147483647 h 95"/>
                <a:gd name="T54" fmla="*/ 2147483647 w 54"/>
                <a:gd name="T55" fmla="*/ 2147483647 h 95"/>
                <a:gd name="T56" fmla="*/ 2147483647 w 54"/>
                <a:gd name="T57" fmla="*/ 2147483647 h 95"/>
                <a:gd name="T58" fmla="*/ 2147483647 w 54"/>
                <a:gd name="T59" fmla="*/ 2147483647 h 95"/>
                <a:gd name="T60" fmla="*/ 2147483647 w 54"/>
                <a:gd name="T61" fmla="*/ 2147483647 h 95"/>
                <a:gd name="T62" fmla="*/ 2147483647 w 54"/>
                <a:gd name="T63" fmla="*/ 2147483647 h 95"/>
                <a:gd name="T64" fmla="*/ 2147483647 w 54"/>
                <a:gd name="T65" fmla="*/ 2147483647 h 95"/>
                <a:gd name="T66" fmla="*/ 2147483647 w 54"/>
                <a:gd name="T67" fmla="*/ 2147483647 h 95"/>
                <a:gd name="T68" fmla="*/ 2147483647 w 54"/>
                <a:gd name="T69" fmla="*/ 2147483647 h 95"/>
                <a:gd name="T70" fmla="*/ 2147483647 w 54"/>
                <a:gd name="T71" fmla="*/ 2147483647 h 95"/>
                <a:gd name="T72" fmla="*/ 2147483647 w 54"/>
                <a:gd name="T73" fmla="*/ 2147483647 h 95"/>
                <a:gd name="T74" fmla="*/ 2147483647 w 54"/>
                <a:gd name="T75" fmla="*/ 2147483647 h 95"/>
                <a:gd name="T76" fmla="*/ 2147483647 w 54"/>
                <a:gd name="T77" fmla="*/ 2147483647 h 95"/>
                <a:gd name="T78" fmla="*/ 2147483647 w 54"/>
                <a:gd name="T79" fmla="*/ 2147483647 h 95"/>
                <a:gd name="T80" fmla="*/ 2147483647 w 54"/>
                <a:gd name="T81" fmla="*/ 2147483647 h 95"/>
                <a:gd name="T82" fmla="*/ 2147483647 w 54"/>
                <a:gd name="T83" fmla="*/ 2147483647 h 95"/>
                <a:gd name="T84" fmla="*/ 2147483647 w 54"/>
                <a:gd name="T85" fmla="*/ 2147483647 h 95"/>
                <a:gd name="T86" fmla="*/ 2147483647 w 54"/>
                <a:gd name="T87" fmla="*/ 2147483647 h 95"/>
                <a:gd name="T88" fmla="*/ 2147483647 w 54"/>
                <a:gd name="T89" fmla="*/ 2147483647 h 95"/>
                <a:gd name="T90" fmla="*/ 2147483647 w 54"/>
                <a:gd name="T91" fmla="*/ 2147483647 h 95"/>
                <a:gd name="T92" fmla="*/ 2147483647 w 54"/>
                <a:gd name="T93" fmla="*/ 2147483647 h 95"/>
                <a:gd name="T94" fmla="*/ 2147483647 w 54"/>
                <a:gd name="T95" fmla="*/ 2147483647 h 95"/>
                <a:gd name="T96" fmla="*/ 2147483647 w 54"/>
                <a:gd name="T97" fmla="*/ 0 h 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"/>
                <a:gd name="T148" fmla="*/ 0 h 95"/>
                <a:gd name="T149" fmla="*/ 54 w 54"/>
                <a:gd name="T150" fmla="*/ 95 h 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" h="95">
                  <a:moveTo>
                    <a:pt x="44" y="0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5" y="8"/>
                  </a:lnTo>
                  <a:lnTo>
                    <a:pt x="16" y="11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4" y="34"/>
                  </a:lnTo>
                  <a:lnTo>
                    <a:pt x="2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5" y="53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12" y="64"/>
                  </a:lnTo>
                  <a:lnTo>
                    <a:pt x="13" y="64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8" y="64"/>
                  </a:lnTo>
                  <a:lnTo>
                    <a:pt x="19" y="65"/>
                  </a:lnTo>
                  <a:lnTo>
                    <a:pt x="18" y="67"/>
                  </a:lnTo>
                  <a:lnTo>
                    <a:pt x="19" y="69"/>
                  </a:lnTo>
                  <a:lnTo>
                    <a:pt x="16" y="72"/>
                  </a:lnTo>
                  <a:lnTo>
                    <a:pt x="16" y="73"/>
                  </a:lnTo>
                  <a:lnTo>
                    <a:pt x="17" y="75"/>
                  </a:lnTo>
                  <a:lnTo>
                    <a:pt x="19" y="78"/>
                  </a:lnTo>
                  <a:lnTo>
                    <a:pt x="23" y="80"/>
                  </a:lnTo>
                  <a:lnTo>
                    <a:pt x="24" y="81"/>
                  </a:lnTo>
                  <a:lnTo>
                    <a:pt x="28" y="84"/>
                  </a:lnTo>
                  <a:lnTo>
                    <a:pt x="29" y="87"/>
                  </a:lnTo>
                  <a:lnTo>
                    <a:pt x="30" y="88"/>
                  </a:lnTo>
                  <a:lnTo>
                    <a:pt x="30" y="89"/>
                  </a:lnTo>
                  <a:lnTo>
                    <a:pt x="29" y="90"/>
                  </a:lnTo>
                  <a:lnTo>
                    <a:pt x="29" y="91"/>
                  </a:lnTo>
                  <a:lnTo>
                    <a:pt x="32" y="95"/>
                  </a:lnTo>
                  <a:lnTo>
                    <a:pt x="32" y="94"/>
                  </a:lnTo>
                  <a:lnTo>
                    <a:pt x="33" y="94"/>
                  </a:lnTo>
                  <a:lnTo>
                    <a:pt x="34" y="95"/>
                  </a:lnTo>
                  <a:lnTo>
                    <a:pt x="34" y="92"/>
                  </a:lnTo>
                  <a:lnTo>
                    <a:pt x="36" y="91"/>
                  </a:lnTo>
                  <a:lnTo>
                    <a:pt x="38" y="91"/>
                  </a:lnTo>
                  <a:lnTo>
                    <a:pt x="40" y="92"/>
                  </a:lnTo>
                  <a:lnTo>
                    <a:pt x="42" y="93"/>
                  </a:lnTo>
                  <a:lnTo>
                    <a:pt x="43" y="93"/>
                  </a:lnTo>
                  <a:lnTo>
                    <a:pt x="43" y="89"/>
                  </a:lnTo>
                  <a:lnTo>
                    <a:pt x="42" y="87"/>
                  </a:lnTo>
                  <a:lnTo>
                    <a:pt x="44" y="87"/>
                  </a:lnTo>
                  <a:lnTo>
                    <a:pt x="48" y="86"/>
                  </a:lnTo>
                  <a:lnTo>
                    <a:pt x="48" y="85"/>
                  </a:lnTo>
                  <a:lnTo>
                    <a:pt x="47" y="83"/>
                  </a:lnTo>
                  <a:lnTo>
                    <a:pt x="47" y="81"/>
                  </a:lnTo>
                  <a:lnTo>
                    <a:pt x="48" y="80"/>
                  </a:lnTo>
                  <a:lnTo>
                    <a:pt x="48" y="79"/>
                  </a:lnTo>
                  <a:lnTo>
                    <a:pt x="48" y="76"/>
                  </a:lnTo>
                  <a:lnTo>
                    <a:pt x="48" y="73"/>
                  </a:lnTo>
                  <a:lnTo>
                    <a:pt x="50" y="71"/>
                  </a:lnTo>
                  <a:lnTo>
                    <a:pt x="52" y="68"/>
                  </a:lnTo>
                  <a:lnTo>
                    <a:pt x="52" y="67"/>
                  </a:lnTo>
                  <a:lnTo>
                    <a:pt x="54" y="64"/>
                  </a:lnTo>
                  <a:lnTo>
                    <a:pt x="53" y="60"/>
                  </a:lnTo>
                  <a:lnTo>
                    <a:pt x="52" y="57"/>
                  </a:lnTo>
                  <a:lnTo>
                    <a:pt x="52" y="55"/>
                  </a:lnTo>
                  <a:lnTo>
                    <a:pt x="52" y="54"/>
                  </a:lnTo>
                  <a:lnTo>
                    <a:pt x="52" y="53"/>
                  </a:lnTo>
                  <a:lnTo>
                    <a:pt x="49" y="13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7" y="8"/>
                  </a:lnTo>
                  <a:lnTo>
                    <a:pt x="46" y="6"/>
                  </a:lnTo>
                  <a:lnTo>
                    <a:pt x="45" y="5"/>
                  </a:lnTo>
                  <a:lnTo>
                    <a:pt x="44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4" name="Freeform 56"/>
            <p:cNvSpPr>
              <a:spLocks/>
            </p:cNvSpPr>
            <p:nvPr/>
          </p:nvSpPr>
          <p:spPr bwMode="auto">
            <a:xfrm>
              <a:off x="3925" y="1506"/>
              <a:ext cx="267" cy="346"/>
            </a:xfrm>
            <a:custGeom>
              <a:avLst/>
              <a:gdLst>
                <a:gd name="T0" fmla="*/ 2147483647 w 52"/>
                <a:gd name="T1" fmla="*/ 2147483647 h 71"/>
                <a:gd name="T2" fmla="*/ 2147483647 w 52"/>
                <a:gd name="T3" fmla="*/ 2147483647 h 71"/>
                <a:gd name="T4" fmla="*/ 2147483647 w 52"/>
                <a:gd name="T5" fmla="*/ 2147483647 h 71"/>
                <a:gd name="T6" fmla="*/ 2147483647 w 52"/>
                <a:gd name="T7" fmla="*/ 2147483647 h 71"/>
                <a:gd name="T8" fmla="*/ 2147483647 w 52"/>
                <a:gd name="T9" fmla="*/ 2147483647 h 71"/>
                <a:gd name="T10" fmla="*/ 2147483647 w 52"/>
                <a:gd name="T11" fmla="*/ 2147483647 h 71"/>
                <a:gd name="T12" fmla="*/ 2147483647 w 52"/>
                <a:gd name="T13" fmla="*/ 2147483647 h 71"/>
                <a:gd name="T14" fmla="*/ 2147483647 w 52"/>
                <a:gd name="T15" fmla="*/ 2147483647 h 71"/>
                <a:gd name="T16" fmla="*/ 2147483647 w 52"/>
                <a:gd name="T17" fmla="*/ 2147483647 h 71"/>
                <a:gd name="T18" fmla="*/ 2147483647 w 52"/>
                <a:gd name="T19" fmla="*/ 2147483647 h 71"/>
                <a:gd name="T20" fmla="*/ 2147483647 w 52"/>
                <a:gd name="T21" fmla="*/ 2147483647 h 71"/>
                <a:gd name="T22" fmla="*/ 2147483647 w 52"/>
                <a:gd name="T23" fmla="*/ 2147483647 h 71"/>
                <a:gd name="T24" fmla="*/ 2147483647 w 52"/>
                <a:gd name="T25" fmla="*/ 2147483647 h 71"/>
                <a:gd name="T26" fmla="*/ 2147483647 w 52"/>
                <a:gd name="T27" fmla="*/ 2147483647 h 71"/>
                <a:gd name="T28" fmla="*/ 2147483647 w 52"/>
                <a:gd name="T29" fmla="*/ 2147483647 h 71"/>
                <a:gd name="T30" fmla="*/ 2147483647 w 52"/>
                <a:gd name="T31" fmla="*/ 2147483647 h 71"/>
                <a:gd name="T32" fmla="*/ 2147483647 w 52"/>
                <a:gd name="T33" fmla="*/ 2147483647 h 71"/>
                <a:gd name="T34" fmla="*/ 2147483647 w 52"/>
                <a:gd name="T35" fmla="*/ 2147483647 h 71"/>
                <a:gd name="T36" fmla="*/ 2147483647 w 52"/>
                <a:gd name="T37" fmla="*/ 2147483647 h 71"/>
                <a:gd name="T38" fmla="*/ 2147483647 w 52"/>
                <a:gd name="T39" fmla="*/ 2147483647 h 71"/>
                <a:gd name="T40" fmla="*/ 2147483647 w 52"/>
                <a:gd name="T41" fmla="*/ 2147483647 h 71"/>
                <a:gd name="T42" fmla="*/ 2147483647 w 52"/>
                <a:gd name="T43" fmla="*/ 2147483647 h 71"/>
                <a:gd name="T44" fmla="*/ 2147483647 w 52"/>
                <a:gd name="T45" fmla="*/ 2147483647 h 71"/>
                <a:gd name="T46" fmla="*/ 2147483647 w 52"/>
                <a:gd name="T47" fmla="*/ 2147483647 h 71"/>
                <a:gd name="T48" fmla="*/ 2147483647 w 52"/>
                <a:gd name="T49" fmla="*/ 2147483647 h 71"/>
                <a:gd name="T50" fmla="*/ 2147483647 w 52"/>
                <a:gd name="T51" fmla="*/ 2147483647 h 71"/>
                <a:gd name="T52" fmla="*/ 2147483647 w 52"/>
                <a:gd name="T53" fmla="*/ 2147483647 h 71"/>
                <a:gd name="T54" fmla="*/ 2147483647 w 52"/>
                <a:gd name="T55" fmla="*/ 2147483647 h 71"/>
                <a:gd name="T56" fmla="*/ 2147483647 w 52"/>
                <a:gd name="T57" fmla="*/ 2147483647 h 71"/>
                <a:gd name="T58" fmla="*/ 2147483647 w 52"/>
                <a:gd name="T59" fmla="*/ 2147483647 h 71"/>
                <a:gd name="T60" fmla="*/ 2147483647 w 52"/>
                <a:gd name="T61" fmla="*/ 2147483647 h 71"/>
                <a:gd name="T62" fmla="*/ 2147483647 w 52"/>
                <a:gd name="T63" fmla="*/ 2147483647 h 71"/>
                <a:gd name="T64" fmla="*/ 2147483647 w 52"/>
                <a:gd name="T65" fmla="*/ 2147483647 h 71"/>
                <a:gd name="T66" fmla="*/ 2147483647 w 52"/>
                <a:gd name="T67" fmla="*/ 2147483647 h 71"/>
                <a:gd name="T68" fmla="*/ 2147483647 w 52"/>
                <a:gd name="T69" fmla="*/ 2147483647 h 71"/>
                <a:gd name="T70" fmla="*/ 2147483647 w 52"/>
                <a:gd name="T71" fmla="*/ 2147483647 h 71"/>
                <a:gd name="T72" fmla="*/ 2147483647 w 52"/>
                <a:gd name="T73" fmla="*/ 2147483647 h 71"/>
                <a:gd name="T74" fmla="*/ 2147483647 w 52"/>
                <a:gd name="T75" fmla="*/ 2147483647 h 71"/>
                <a:gd name="T76" fmla="*/ 2147483647 w 52"/>
                <a:gd name="T77" fmla="*/ 2147483647 h 71"/>
                <a:gd name="T78" fmla="*/ 2147483647 w 52"/>
                <a:gd name="T79" fmla="*/ 2147483647 h 71"/>
                <a:gd name="T80" fmla="*/ 2147483647 w 52"/>
                <a:gd name="T81" fmla="*/ 2147483647 h 71"/>
                <a:gd name="T82" fmla="*/ 2147483647 w 52"/>
                <a:gd name="T83" fmla="*/ 2147483647 h 71"/>
                <a:gd name="T84" fmla="*/ 2147483647 w 52"/>
                <a:gd name="T85" fmla="*/ 2147483647 h 71"/>
                <a:gd name="T86" fmla="*/ 2147483647 w 52"/>
                <a:gd name="T87" fmla="*/ 2147483647 h 71"/>
                <a:gd name="T88" fmla="*/ 2147483647 w 52"/>
                <a:gd name="T89" fmla="*/ 2147483647 h 71"/>
                <a:gd name="T90" fmla="*/ 2147483647 w 52"/>
                <a:gd name="T91" fmla="*/ 2147483647 h 71"/>
                <a:gd name="T92" fmla="*/ 2147483647 w 52"/>
                <a:gd name="T93" fmla="*/ 2147483647 h 71"/>
                <a:gd name="T94" fmla="*/ 2147483647 w 52"/>
                <a:gd name="T95" fmla="*/ 2147483647 h 71"/>
                <a:gd name="T96" fmla="*/ 2147483647 w 52"/>
                <a:gd name="T97" fmla="*/ 2147483647 h 71"/>
                <a:gd name="T98" fmla="*/ 2147483647 w 52"/>
                <a:gd name="T99" fmla="*/ 2147483647 h 71"/>
                <a:gd name="T100" fmla="*/ 2147483647 w 52"/>
                <a:gd name="T101" fmla="*/ 2147483647 h 71"/>
                <a:gd name="T102" fmla="*/ 2147483647 w 52"/>
                <a:gd name="T103" fmla="*/ 2147483647 h 71"/>
                <a:gd name="T104" fmla="*/ 2147483647 w 52"/>
                <a:gd name="T105" fmla="*/ 2147483647 h 71"/>
                <a:gd name="T106" fmla="*/ 0 w 52"/>
                <a:gd name="T107" fmla="*/ 2147483647 h 7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71"/>
                <a:gd name="T164" fmla="*/ 52 w 52"/>
                <a:gd name="T165" fmla="*/ 71 h 7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71">
                  <a:moveTo>
                    <a:pt x="0" y="71"/>
                  </a:moveTo>
                  <a:lnTo>
                    <a:pt x="26" y="68"/>
                  </a:lnTo>
                  <a:lnTo>
                    <a:pt x="26" y="69"/>
                  </a:lnTo>
                  <a:lnTo>
                    <a:pt x="43" y="67"/>
                  </a:lnTo>
                  <a:lnTo>
                    <a:pt x="43" y="66"/>
                  </a:lnTo>
                  <a:lnTo>
                    <a:pt x="45" y="62"/>
                  </a:lnTo>
                  <a:lnTo>
                    <a:pt x="45" y="61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2"/>
                  </a:lnTo>
                  <a:lnTo>
                    <a:pt x="49" y="51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2" y="49"/>
                  </a:lnTo>
                  <a:lnTo>
                    <a:pt x="52" y="46"/>
                  </a:lnTo>
                  <a:lnTo>
                    <a:pt x="52" y="43"/>
                  </a:lnTo>
                  <a:lnTo>
                    <a:pt x="51" y="42"/>
                  </a:lnTo>
                  <a:lnTo>
                    <a:pt x="51" y="37"/>
                  </a:lnTo>
                  <a:lnTo>
                    <a:pt x="47" y="28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0" y="29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2" y="33"/>
                  </a:lnTo>
                  <a:lnTo>
                    <a:pt x="33" y="30"/>
                  </a:lnTo>
                  <a:lnTo>
                    <a:pt x="33" y="29"/>
                  </a:lnTo>
                  <a:lnTo>
                    <a:pt x="36" y="28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4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7" y="10"/>
                  </a:lnTo>
                  <a:lnTo>
                    <a:pt x="36" y="7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7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7" y="56"/>
                  </a:lnTo>
                  <a:lnTo>
                    <a:pt x="6" y="59"/>
                  </a:lnTo>
                  <a:lnTo>
                    <a:pt x="6" y="62"/>
                  </a:lnTo>
                  <a:lnTo>
                    <a:pt x="5" y="64"/>
                  </a:lnTo>
                  <a:lnTo>
                    <a:pt x="2" y="69"/>
                  </a:lnTo>
                  <a:lnTo>
                    <a:pt x="1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" name="Freeform 57"/>
            <p:cNvSpPr>
              <a:spLocks/>
            </p:cNvSpPr>
            <p:nvPr/>
          </p:nvSpPr>
          <p:spPr bwMode="auto">
            <a:xfrm>
              <a:off x="3669" y="1384"/>
              <a:ext cx="426" cy="200"/>
            </a:xfrm>
            <a:custGeom>
              <a:avLst/>
              <a:gdLst>
                <a:gd name="T0" fmla="*/ 2147483647 w 83"/>
                <a:gd name="T1" fmla="*/ 2147483647 h 41"/>
                <a:gd name="T2" fmla="*/ 2147483647 w 83"/>
                <a:gd name="T3" fmla="*/ 2147483647 h 41"/>
                <a:gd name="T4" fmla="*/ 2147483647 w 83"/>
                <a:gd name="T5" fmla="*/ 2147483647 h 41"/>
                <a:gd name="T6" fmla="*/ 2147483647 w 83"/>
                <a:gd name="T7" fmla="*/ 2147483647 h 41"/>
                <a:gd name="T8" fmla="*/ 2147483647 w 83"/>
                <a:gd name="T9" fmla="*/ 2147483647 h 41"/>
                <a:gd name="T10" fmla="*/ 2147483647 w 83"/>
                <a:gd name="T11" fmla="*/ 2147483647 h 41"/>
                <a:gd name="T12" fmla="*/ 2147483647 w 83"/>
                <a:gd name="T13" fmla="*/ 2147483647 h 41"/>
                <a:gd name="T14" fmla="*/ 2147483647 w 83"/>
                <a:gd name="T15" fmla="*/ 2147483647 h 41"/>
                <a:gd name="T16" fmla="*/ 2147483647 w 83"/>
                <a:gd name="T17" fmla="*/ 2147483647 h 41"/>
                <a:gd name="T18" fmla="*/ 2147483647 w 83"/>
                <a:gd name="T19" fmla="*/ 2147483647 h 41"/>
                <a:gd name="T20" fmla="*/ 2147483647 w 83"/>
                <a:gd name="T21" fmla="*/ 2147483647 h 41"/>
                <a:gd name="T22" fmla="*/ 2147483647 w 83"/>
                <a:gd name="T23" fmla="*/ 2147483647 h 41"/>
                <a:gd name="T24" fmla="*/ 2147483647 w 83"/>
                <a:gd name="T25" fmla="*/ 2147483647 h 41"/>
                <a:gd name="T26" fmla="*/ 2147483647 w 83"/>
                <a:gd name="T27" fmla="*/ 2147483647 h 41"/>
                <a:gd name="T28" fmla="*/ 2147483647 w 83"/>
                <a:gd name="T29" fmla="*/ 2147483647 h 41"/>
                <a:gd name="T30" fmla="*/ 2147483647 w 83"/>
                <a:gd name="T31" fmla="*/ 2147483647 h 41"/>
                <a:gd name="T32" fmla="*/ 2147483647 w 83"/>
                <a:gd name="T33" fmla="*/ 2147483647 h 41"/>
                <a:gd name="T34" fmla="*/ 2147483647 w 83"/>
                <a:gd name="T35" fmla="*/ 2147483647 h 41"/>
                <a:gd name="T36" fmla="*/ 2147483647 w 83"/>
                <a:gd name="T37" fmla="*/ 2147483647 h 41"/>
                <a:gd name="T38" fmla="*/ 2147483647 w 83"/>
                <a:gd name="T39" fmla="*/ 2147483647 h 41"/>
                <a:gd name="T40" fmla="*/ 2147483647 w 83"/>
                <a:gd name="T41" fmla="*/ 2147483647 h 41"/>
                <a:gd name="T42" fmla="*/ 2147483647 w 83"/>
                <a:gd name="T43" fmla="*/ 2147483647 h 41"/>
                <a:gd name="T44" fmla="*/ 2147483647 w 83"/>
                <a:gd name="T45" fmla="*/ 2147483647 h 41"/>
                <a:gd name="T46" fmla="*/ 2147483647 w 83"/>
                <a:gd name="T47" fmla="*/ 2147483647 h 41"/>
                <a:gd name="T48" fmla="*/ 2147483647 w 83"/>
                <a:gd name="T49" fmla="*/ 2147483647 h 41"/>
                <a:gd name="T50" fmla="*/ 2147483647 w 83"/>
                <a:gd name="T51" fmla="*/ 2147483647 h 41"/>
                <a:gd name="T52" fmla="*/ 2147483647 w 83"/>
                <a:gd name="T53" fmla="*/ 2147483647 h 41"/>
                <a:gd name="T54" fmla="*/ 2147483647 w 83"/>
                <a:gd name="T55" fmla="*/ 2147483647 h 41"/>
                <a:gd name="T56" fmla="*/ 2147483647 w 83"/>
                <a:gd name="T57" fmla="*/ 2147483647 h 41"/>
                <a:gd name="T58" fmla="*/ 2147483647 w 83"/>
                <a:gd name="T59" fmla="*/ 2147483647 h 41"/>
                <a:gd name="T60" fmla="*/ 2147483647 w 83"/>
                <a:gd name="T61" fmla="*/ 2147483647 h 41"/>
                <a:gd name="T62" fmla="*/ 2147483647 w 83"/>
                <a:gd name="T63" fmla="*/ 2147483647 h 41"/>
                <a:gd name="T64" fmla="*/ 2147483647 w 83"/>
                <a:gd name="T65" fmla="*/ 2147483647 h 41"/>
                <a:gd name="T66" fmla="*/ 2147483647 w 83"/>
                <a:gd name="T67" fmla="*/ 2147483647 h 41"/>
                <a:gd name="T68" fmla="*/ 2147483647 w 83"/>
                <a:gd name="T69" fmla="*/ 2147483647 h 41"/>
                <a:gd name="T70" fmla="*/ 2147483647 w 83"/>
                <a:gd name="T71" fmla="*/ 2147483647 h 41"/>
                <a:gd name="T72" fmla="*/ 2147483647 w 83"/>
                <a:gd name="T73" fmla="*/ 2147483647 h 41"/>
                <a:gd name="T74" fmla="*/ 2147483647 w 83"/>
                <a:gd name="T75" fmla="*/ 2147483647 h 41"/>
                <a:gd name="T76" fmla="*/ 2147483647 w 83"/>
                <a:gd name="T77" fmla="*/ 2147483647 h 41"/>
                <a:gd name="T78" fmla="*/ 2147483647 w 83"/>
                <a:gd name="T79" fmla="*/ 2147483647 h 41"/>
                <a:gd name="T80" fmla="*/ 2147483647 w 83"/>
                <a:gd name="T81" fmla="*/ 2147483647 h 41"/>
                <a:gd name="T82" fmla="*/ 2147483647 w 83"/>
                <a:gd name="T83" fmla="*/ 2147483647 h 41"/>
                <a:gd name="T84" fmla="*/ 2147483647 w 83"/>
                <a:gd name="T85" fmla="*/ 2147483647 h 41"/>
                <a:gd name="T86" fmla="*/ 0 w 83"/>
                <a:gd name="T87" fmla="*/ 2147483647 h 4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3"/>
                <a:gd name="T133" fmla="*/ 0 h 41"/>
                <a:gd name="T134" fmla="*/ 83 w 83"/>
                <a:gd name="T135" fmla="*/ 41 h 4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3" h="41">
                  <a:moveTo>
                    <a:pt x="0" y="17"/>
                  </a:moveTo>
                  <a:lnTo>
                    <a:pt x="3" y="17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5" y="7"/>
                  </a:lnTo>
                  <a:lnTo>
                    <a:pt x="24" y="8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33" y="12"/>
                  </a:lnTo>
                  <a:lnTo>
                    <a:pt x="36" y="16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6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6" y="15"/>
                  </a:lnTo>
                  <a:lnTo>
                    <a:pt x="49" y="13"/>
                  </a:lnTo>
                  <a:lnTo>
                    <a:pt x="59" y="10"/>
                  </a:lnTo>
                  <a:lnTo>
                    <a:pt x="62" y="9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3" y="10"/>
                  </a:lnTo>
                  <a:lnTo>
                    <a:pt x="63" y="11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69" y="14"/>
                  </a:lnTo>
                  <a:lnTo>
                    <a:pt x="72" y="13"/>
                  </a:lnTo>
                  <a:lnTo>
                    <a:pt x="73" y="14"/>
                  </a:lnTo>
                  <a:lnTo>
                    <a:pt x="75" y="17"/>
                  </a:lnTo>
                  <a:lnTo>
                    <a:pt x="76" y="18"/>
                  </a:lnTo>
                  <a:lnTo>
                    <a:pt x="79" y="19"/>
                  </a:lnTo>
                  <a:lnTo>
                    <a:pt x="81" y="18"/>
                  </a:lnTo>
                  <a:lnTo>
                    <a:pt x="82" y="19"/>
                  </a:lnTo>
                  <a:lnTo>
                    <a:pt x="83" y="19"/>
                  </a:lnTo>
                  <a:lnTo>
                    <a:pt x="83" y="20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79" y="21"/>
                  </a:lnTo>
                  <a:lnTo>
                    <a:pt x="78" y="21"/>
                  </a:lnTo>
                  <a:lnTo>
                    <a:pt x="76" y="21"/>
                  </a:lnTo>
                  <a:lnTo>
                    <a:pt x="75" y="21"/>
                  </a:lnTo>
                  <a:lnTo>
                    <a:pt x="74" y="21"/>
                  </a:lnTo>
                  <a:lnTo>
                    <a:pt x="71" y="22"/>
                  </a:lnTo>
                  <a:lnTo>
                    <a:pt x="69" y="21"/>
                  </a:lnTo>
                  <a:lnTo>
                    <a:pt x="69" y="22"/>
                  </a:lnTo>
                  <a:lnTo>
                    <a:pt x="69" y="23"/>
                  </a:lnTo>
                  <a:lnTo>
                    <a:pt x="69" y="24"/>
                  </a:lnTo>
                  <a:lnTo>
                    <a:pt x="68" y="23"/>
                  </a:lnTo>
                  <a:lnTo>
                    <a:pt x="66" y="22"/>
                  </a:lnTo>
                  <a:lnTo>
                    <a:pt x="62" y="21"/>
                  </a:lnTo>
                  <a:lnTo>
                    <a:pt x="61" y="22"/>
                  </a:lnTo>
                  <a:lnTo>
                    <a:pt x="60" y="21"/>
                  </a:lnTo>
                  <a:lnTo>
                    <a:pt x="57" y="23"/>
                  </a:lnTo>
                  <a:lnTo>
                    <a:pt x="56" y="23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4" y="25"/>
                  </a:lnTo>
                  <a:lnTo>
                    <a:pt x="52" y="24"/>
                  </a:lnTo>
                  <a:lnTo>
                    <a:pt x="50" y="25"/>
                  </a:lnTo>
                  <a:lnTo>
                    <a:pt x="50" y="26"/>
                  </a:lnTo>
                  <a:lnTo>
                    <a:pt x="50" y="27"/>
                  </a:lnTo>
                  <a:lnTo>
                    <a:pt x="46" y="30"/>
                  </a:lnTo>
                  <a:lnTo>
                    <a:pt x="45" y="30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5" y="27"/>
                  </a:lnTo>
                  <a:lnTo>
                    <a:pt x="44" y="28"/>
                  </a:lnTo>
                  <a:lnTo>
                    <a:pt x="43" y="29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40" y="32"/>
                  </a:lnTo>
                  <a:lnTo>
                    <a:pt x="39" y="34"/>
                  </a:lnTo>
                  <a:lnTo>
                    <a:pt x="38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4" y="39"/>
                  </a:lnTo>
                  <a:lnTo>
                    <a:pt x="34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4" y="36"/>
                  </a:lnTo>
                  <a:lnTo>
                    <a:pt x="32" y="36"/>
                  </a:lnTo>
                  <a:lnTo>
                    <a:pt x="33" y="32"/>
                  </a:lnTo>
                  <a:lnTo>
                    <a:pt x="32" y="30"/>
                  </a:lnTo>
                  <a:lnTo>
                    <a:pt x="30" y="29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28" y="27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" name="Freeform 58"/>
            <p:cNvSpPr>
              <a:spLocks/>
            </p:cNvSpPr>
            <p:nvPr/>
          </p:nvSpPr>
          <p:spPr bwMode="auto">
            <a:xfrm>
              <a:off x="3879" y="1838"/>
              <a:ext cx="206" cy="351"/>
            </a:xfrm>
            <a:custGeom>
              <a:avLst/>
              <a:gdLst>
                <a:gd name="T0" fmla="*/ 2147483647 w 40"/>
                <a:gd name="T1" fmla="*/ 2147483647 h 72"/>
                <a:gd name="T2" fmla="*/ 2147483647 w 40"/>
                <a:gd name="T3" fmla="*/ 2147483647 h 72"/>
                <a:gd name="T4" fmla="*/ 2147483647 w 40"/>
                <a:gd name="T5" fmla="*/ 2147483647 h 72"/>
                <a:gd name="T6" fmla="*/ 2147483647 w 40"/>
                <a:gd name="T7" fmla="*/ 2147483647 h 72"/>
                <a:gd name="T8" fmla="*/ 2147483647 w 40"/>
                <a:gd name="T9" fmla="*/ 2147483647 h 72"/>
                <a:gd name="T10" fmla="*/ 2147483647 w 40"/>
                <a:gd name="T11" fmla="*/ 2147483647 h 72"/>
                <a:gd name="T12" fmla="*/ 2147483647 w 40"/>
                <a:gd name="T13" fmla="*/ 2147483647 h 72"/>
                <a:gd name="T14" fmla="*/ 2147483647 w 40"/>
                <a:gd name="T15" fmla="*/ 2147483647 h 72"/>
                <a:gd name="T16" fmla="*/ 2147483647 w 40"/>
                <a:gd name="T17" fmla="*/ 2147483647 h 72"/>
                <a:gd name="T18" fmla="*/ 2147483647 w 40"/>
                <a:gd name="T19" fmla="*/ 2147483647 h 72"/>
                <a:gd name="T20" fmla="*/ 0 w 40"/>
                <a:gd name="T21" fmla="*/ 2147483647 h 72"/>
                <a:gd name="T22" fmla="*/ 0 w 40"/>
                <a:gd name="T23" fmla="*/ 2147483647 h 72"/>
                <a:gd name="T24" fmla="*/ 0 w 40"/>
                <a:gd name="T25" fmla="*/ 2147483647 h 72"/>
                <a:gd name="T26" fmla="*/ 0 w 40"/>
                <a:gd name="T27" fmla="*/ 2147483647 h 72"/>
                <a:gd name="T28" fmla="*/ 0 w 40"/>
                <a:gd name="T29" fmla="*/ 2147483647 h 72"/>
                <a:gd name="T30" fmla="*/ 0 w 40"/>
                <a:gd name="T31" fmla="*/ 2147483647 h 72"/>
                <a:gd name="T32" fmla="*/ 2147483647 w 40"/>
                <a:gd name="T33" fmla="*/ 2147483647 h 72"/>
                <a:gd name="T34" fmla="*/ 2147483647 w 40"/>
                <a:gd name="T35" fmla="*/ 2147483647 h 72"/>
                <a:gd name="T36" fmla="*/ 2147483647 w 40"/>
                <a:gd name="T37" fmla="*/ 2147483647 h 72"/>
                <a:gd name="T38" fmla="*/ 2147483647 w 40"/>
                <a:gd name="T39" fmla="*/ 2147483647 h 72"/>
                <a:gd name="T40" fmla="*/ 2147483647 w 40"/>
                <a:gd name="T41" fmla="*/ 2147483647 h 72"/>
                <a:gd name="T42" fmla="*/ 2147483647 w 40"/>
                <a:gd name="T43" fmla="*/ 2147483647 h 72"/>
                <a:gd name="T44" fmla="*/ 2147483647 w 40"/>
                <a:gd name="T45" fmla="*/ 2147483647 h 72"/>
                <a:gd name="T46" fmla="*/ 2147483647 w 40"/>
                <a:gd name="T47" fmla="*/ 2147483647 h 72"/>
                <a:gd name="T48" fmla="*/ 2147483647 w 40"/>
                <a:gd name="T49" fmla="*/ 2147483647 h 72"/>
                <a:gd name="T50" fmla="*/ 2147483647 w 40"/>
                <a:gd name="T51" fmla="*/ 2147483647 h 72"/>
                <a:gd name="T52" fmla="*/ 2147483647 w 40"/>
                <a:gd name="T53" fmla="*/ 2147483647 h 72"/>
                <a:gd name="T54" fmla="*/ 2147483647 w 40"/>
                <a:gd name="T55" fmla="*/ 2147483647 h 72"/>
                <a:gd name="T56" fmla="*/ 2147483647 w 40"/>
                <a:gd name="T57" fmla="*/ 2147483647 h 72"/>
                <a:gd name="T58" fmla="*/ 2147483647 w 40"/>
                <a:gd name="T59" fmla="*/ 2147483647 h 72"/>
                <a:gd name="T60" fmla="*/ 2147483647 w 40"/>
                <a:gd name="T61" fmla="*/ 2147483647 h 72"/>
                <a:gd name="T62" fmla="*/ 2147483647 w 40"/>
                <a:gd name="T63" fmla="*/ 2147483647 h 72"/>
                <a:gd name="T64" fmla="*/ 2147483647 w 40"/>
                <a:gd name="T65" fmla="*/ 2147483647 h 72"/>
                <a:gd name="T66" fmla="*/ 2147483647 w 40"/>
                <a:gd name="T67" fmla="*/ 2147483647 h 72"/>
                <a:gd name="T68" fmla="*/ 2147483647 w 40"/>
                <a:gd name="T69" fmla="*/ 2147483647 h 72"/>
                <a:gd name="T70" fmla="*/ 2147483647 w 40"/>
                <a:gd name="T71" fmla="*/ 2147483647 h 72"/>
                <a:gd name="T72" fmla="*/ 2147483647 w 40"/>
                <a:gd name="T73" fmla="*/ 2147483647 h 72"/>
                <a:gd name="T74" fmla="*/ 2147483647 w 40"/>
                <a:gd name="T75" fmla="*/ 2147483647 h 72"/>
                <a:gd name="T76" fmla="*/ 2147483647 w 40"/>
                <a:gd name="T77" fmla="*/ 2147483647 h 72"/>
                <a:gd name="T78" fmla="*/ 2147483647 w 40"/>
                <a:gd name="T79" fmla="*/ 2147483647 h 72"/>
                <a:gd name="T80" fmla="*/ 2147483647 w 40"/>
                <a:gd name="T81" fmla="*/ 2147483647 h 72"/>
                <a:gd name="T82" fmla="*/ 2147483647 w 40"/>
                <a:gd name="T83" fmla="*/ 2147483647 h 72"/>
                <a:gd name="T84" fmla="*/ 2147483647 w 40"/>
                <a:gd name="T85" fmla="*/ 2147483647 h 72"/>
                <a:gd name="T86" fmla="*/ 2147483647 w 40"/>
                <a:gd name="T87" fmla="*/ 2147483647 h 72"/>
                <a:gd name="T88" fmla="*/ 2147483647 w 40"/>
                <a:gd name="T89" fmla="*/ 2147483647 h 72"/>
                <a:gd name="T90" fmla="*/ 2147483647 w 40"/>
                <a:gd name="T91" fmla="*/ 2147483647 h 72"/>
                <a:gd name="T92" fmla="*/ 2147483647 w 40"/>
                <a:gd name="T93" fmla="*/ 2147483647 h 72"/>
                <a:gd name="T94" fmla="*/ 2147483647 w 40"/>
                <a:gd name="T95" fmla="*/ 0 h 72"/>
                <a:gd name="T96" fmla="*/ 2147483647 w 40"/>
                <a:gd name="T97" fmla="*/ 2147483647 h 72"/>
                <a:gd name="T98" fmla="*/ 2147483647 w 40"/>
                <a:gd name="T99" fmla="*/ 2147483647 h 72"/>
                <a:gd name="T100" fmla="*/ 2147483647 w 40"/>
                <a:gd name="T101" fmla="*/ 2147483647 h 72"/>
                <a:gd name="T102" fmla="*/ 2147483647 w 40"/>
                <a:gd name="T103" fmla="*/ 2147483647 h 72"/>
                <a:gd name="T104" fmla="*/ 2147483647 w 40"/>
                <a:gd name="T105" fmla="*/ 2147483647 h 72"/>
                <a:gd name="T106" fmla="*/ 2147483647 w 40"/>
                <a:gd name="T107" fmla="*/ 2147483647 h 72"/>
                <a:gd name="T108" fmla="*/ 2147483647 w 40"/>
                <a:gd name="T109" fmla="*/ 2147483647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"/>
                <a:gd name="T166" fmla="*/ 0 h 72"/>
                <a:gd name="T167" fmla="*/ 40 w 40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" h="72">
                  <a:moveTo>
                    <a:pt x="1" y="5"/>
                  </a:moveTo>
                  <a:lnTo>
                    <a:pt x="4" y="45"/>
                  </a:lnTo>
                  <a:lnTo>
                    <a:pt x="4" y="46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5" y="52"/>
                  </a:lnTo>
                  <a:lnTo>
                    <a:pt x="6" y="56"/>
                  </a:lnTo>
                  <a:lnTo>
                    <a:pt x="4" y="59"/>
                  </a:lnTo>
                  <a:lnTo>
                    <a:pt x="4" y="60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5" y="70"/>
                  </a:lnTo>
                  <a:lnTo>
                    <a:pt x="8" y="69"/>
                  </a:lnTo>
                  <a:lnTo>
                    <a:pt x="12" y="71"/>
                  </a:lnTo>
                  <a:lnTo>
                    <a:pt x="13" y="71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19" y="69"/>
                  </a:lnTo>
                  <a:lnTo>
                    <a:pt x="20" y="65"/>
                  </a:lnTo>
                  <a:lnTo>
                    <a:pt x="21" y="64"/>
                  </a:lnTo>
                  <a:lnTo>
                    <a:pt x="22" y="64"/>
                  </a:lnTo>
                  <a:lnTo>
                    <a:pt x="24" y="66"/>
                  </a:lnTo>
                  <a:lnTo>
                    <a:pt x="27" y="66"/>
                  </a:lnTo>
                  <a:lnTo>
                    <a:pt x="28" y="63"/>
                  </a:lnTo>
                  <a:lnTo>
                    <a:pt x="33" y="56"/>
                  </a:lnTo>
                  <a:lnTo>
                    <a:pt x="33" y="53"/>
                  </a:lnTo>
                  <a:lnTo>
                    <a:pt x="34" y="53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40" y="51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40" y="45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" name="Freeform 59"/>
            <p:cNvSpPr>
              <a:spLocks/>
            </p:cNvSpPr>
            <p:nvPr/>
          </p:nvSpPr>
          <p:spPr bwMode="auto">
            <a:xfrm>
              <a:off x="3665" y="2423"/>
              <a:ext cx="240" cy="405"/>
            </a:xfrm>
            <a:custGeom>
              <a:avLst/>
              <a:gdLst>
                <a:gd name="T0" fmla="*/ 2147483647 w 47"/>
                <a:gd name="T1" fmla="*/ 0 h 83"/>
                <a:gd name="T2" fmla="*/ 2147483647 w 47"/>
                <a:gd name="T3" fmla="*/ 2147483647 h 83"/>
                <a:gd name="T4" fmla="*/ 2147483647 w 47"/>
                <a:gd name="T5" fmla="*/ 2147483647 h 83"/>
                <a:gd name="T6" fmla="*/ 2147483647 w 47"/>
                <a:gd name="T7" fmla="*/ 2147483647 h 83"/>
                <a:gd name="T8" fmla="*/ 2147483647 w 47"/>
                <a:gd name="T9" fmla="*/ 2147483647 h 83"/>
                <a:gd name="T10" fmla="*/ 2147483647 w 47"/>
                <a:gd name="T11" fmla="*/ 2147483647 h 83"/>
                <a:gd name="T12" fmla="*/ 2147483647 w 47"/>
                <a:gd name="T13" fmla="*/ 2147483647 h 83"/>
                <a:gd name="T14" fmla="*/ 2147483647 w 47"/>
                <a:gd name="T15" fmla="*/ 2147483647 h 83"/>
                <a:gd name="T16" fmla="*/ 2147483647 w 47"/>
                <a:gd name="T17" fmla="*/ 2147483647 h 83"/>
                <a:gd name="T18" fmla="*/ 2147483647 w 47"/>
                <a:gd name="T19" fmla="*/ 2147483647 h 83"/>
                <a:gd name="T20" fmla="*/ 2147483647 w 47"/>
                <a:gd name="T21" fmla="*/ 2147483647 h 83"/>
                <a:gd name="T22" fmla="*/ 2147483647 w 47"/>
                <a:gd name="T23" fmla="*/ 2147483647 h 83"/>
                <a:gd name="T24" fmla="*/ 2147483647 w 47"/>
                <a:gd name="T25" fmla="*/ 2147483647 h 83"/>
                <a:gd name="T26" fmla="*/ 2147483647 w 47"/>
                <a:gd name="T27" fmla="*/ 2147483647 h 83"/>
                <a:gd name="T28" fmla="*/ 2147483647 w 47"/>
                <a:gd name="T29" fmla="*/ 2147483647 h 83"/>
                <a:gd name="T30" fmla="*/ 2147483647 w 47"/>
                <a:gd name="T31" fmla="*/ 2147483647 h 83"/>
                <a:gd name="T32" fmla="*/ 2147483647 w 47"/>
                <a:gd name="T33" fmla="*/ 2147483647 h 83"/>
                <a:gd name="T34" fmla="*/ 2147483647 w 47"/>
                <a:gd name="T35" fmla="*/ 2147483647 h 83"/>
                <a:gd name="T36" fmla="*/ 2147483647 w 47"/>
                <a:gd name="T37" fmla="*/ 2147483647 h 83"/>
                <a:gd name="T38" fmla="*/ 2147483647 w 47"/>
                <a:gd name="T39" fmla="*/ 2147483647 h 83"/>
                <a:gd name="T40" fmla="*/ 2147483647 w 47"/>
                <a:gd name="T41" fmla="*/ 2147483647 h 83"/>
                <a:gd name="T42" fmla="*/ 2147483647 w 47"/>
                <a:gd name="T43" fmla="*/ 2147483647 h 83"/>
                <a:gd name="T44" fmla="*/ 2147483647 w 47"/>
                <a:gd name="T45" fmla="*/ 2147483647 h 83"/>
                <a:gd name="T46" fmla="*/ 2147483647 w 47"/>
                <a:gd name="T47" fmla="*/ 2147483647 h 83"/>
                <a:gd name="T48" fmla="*/ 2147483647 w 47"/>
                <a:gd name="T49" fmla="*/ 2147483647 h 83"/>
                <a:gd name="T50" fmla="*/ 2147483647 w 47"/>
                <a:gd name="T51" fmla="*/ 2147483647 h 83"/>
                <a:gd name="T52" fmla="*/ 2147483647 w 47"/>
                <a:gd name="T53" fmla="*/ 2147483647 h 83"/>
                <a:gd name="T54" fmla="*/ 2147483647 w 47"/>
                <a:gd name="T55" fmla="*/ 2147483647 h 83"/>
                <a:gd name="T56" fmla="*/ 2147483647 w 47"/>
                <a:gd name="T57" fmla="*/ 2147483647 h 83"/>
                <a:gd name="T58" fmla="*/ 2147483647 w 47"/>
                <a:gd name="T59" fmla="*/ 2147483647 h 83"/>
                <a:gd name="T60" fmla="*/ 2147483647 w 47"/>
                <a:gd name="T61" fmla="*/ 2147483647 h 83"/>
                <a:gd name="T62" fmla="*/ 2147483647 w 47"/>
                <a:gd name="T63" fmla="*/ 2147483647 h 83"/>
                <a:gd name="T64" fmla="*/ 2147483647 w 47"/>
                <a:gd name="T65" fmla="*/ 2147483647 h 83"/>
                <a:gd name="T66" fmla="*/ 0 w 47"/>
                <a:gd name="T67" fmla="*/ 2147483647 h 83"/>
                <a:gd name="T68" fmla="*/ 0 w 47"/>
                <a:gd name="T69" fmla="*/ 2147483647 h 83"/>
                <a:gd name="T70" fmla="*/ 2147483647 w 47"/>
                <a:gd name="T71" fmla="*/ 2147483647 h 83"/>
                <a:gd name="T72" fmla="*/ 2147483647 w 47"/>
                <a:gd name="T73" fmla="*/ 2147483647 h 83"/>
                <a:gd name="T74" fmla="*/ 2147483647 w 47"/>
                <a:gd name="T75" fmla="*/ 2147483647 h 83"/>
                <a:gd name="T76" fmla="*/ 2147483647 w 47"/>
                <a:gd name="T77" fmla="*/ 2147483647 h 83"/>
                <a:gd name="T78" fmla="*/ 2147483647 w 47"/>
                <a:gd name="T79" fmla="*/ 2147483647 h 83"/>
                <a:gd name="T80" fmla="*/ 2147483647 w 47"/>
                <a:gd name="T81" fmla="*/ 2147483647 h 83"/>
                <a:gd name="T82" fmla="*/ 2147483647 w 47"/>
                <a:gd name="T83" fmla="*/ 2147483647 h 83"/>
                <a:gd name="T84" fmla="*/ 2147483647 w 47"/>
                <a:gd name="T85" fmla="*/ 2147483647 h 83"/>
                <a:gd name="T86" fmla="*/ 2147483647 w 47"/>
                <a:gd name="T87" fmla="*/ 2147483647 h 83"/>
                <a:gd name="T88" fmla="*/ 2147483647 w 47"/>
                <a:gd name="T89" fmla="*/ 2147483647 h 83"/>
                <a:gd name="T90" fmla="*/ 2147483647 w 47"/>
                <a:gd name="T91" fmla="*/ 2147483647 h 83"/>
                <a:gd name="T92" fmla="*/ 2147483647 w 47"/>
                <a:gd name="T93" fmla="*/ 2147483647 h 83"/>
                <a:gd name="T94" fmla="*/ 2147483647 w 47"/>
                <a:gd name="T95" fmla="*/ 2147483647 h 83"/>
                <a:gd name="T96" fmla="*/ 2147483647 w 47"/>
                <a:gd name="T97" fmla="*/ 2147483647 h 83"/>
                <a:gd name="T98" fmla="*/ 2147483647 w 47"/>
                <a:gd name="T99" fmla="*/ 2147483647 h 83"/>
                <a:gd name="T100" fmla="*/ 2147483647 w 47"/>
                <a:gd name="T101" fmla="*/ 2147483647 h 83"/>
                <a:gd name="T102" fmla="*/ 2147483647 w 47"/>
                <a:gd name="T103" fmla="*/ 2147483647 h 83"/>
                <a:gd name="T104" fmla="*/ 2147483647 w 47"/>
                <a:gd name="T105" fmla="*/ 0 h 83"/>
                <a:gd name="T106" fmla="*/ 2147483647 w 47"/>
                <a:gd name="T107" fmla="*/ 0 h 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7"/>
                <a:gd name="T163" fmla="*/ 0 h 83"/>
                <a:gd name="T164" fmla="*/ 47 w 47"/>
                <a:gd name="T165" fmla="*/ 83 h 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7" h="83">
                  <a:moveTo>
                    <a:pt x="44" y="0"/>
                  </a:moveTo>
                  <a:lnTo>
                    <a:pt x="15" y="2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9"/>
                  </a:lnTo>
                  <a:lnTo>
                    <a:pt x="6" y="50"/>
                  </a:lnTo>
                  <a:lnTo>
                    <a:pt x="6" y="51"/>
                  </a:lnTo>
                  <a:lnTo>
                    <a:pt x="5" y="54"/>
                  </a:lnTo>
                  <a:lnTo>
                    <a:pt x="3" y="59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27" y="70"/>
                  </a:lnTo>
                  <a:lnTo>
                    <a:pt x="27" y="71"/>
                  </a:lnTo>
                  <a:lnTo>
                    <a:pt x="26" y="73"/>
                  </a:lnTo>
                  <a:lnTo>
                    <a:pt x="27" y="77"/>
                  </a:lnTo>
                  <a:lnTo>
                    <a:pt x="29" y="80"/>
                  </a:lnTo>
                  <a:lnTo>
                    <a:pt x="30" y="83"/>
                  </a:lnTo>
                  <a:lnTo>
                    <a:pt x="32" y="83"/>
                  </a:lnTo>
                  <a:lnTo>
                    <a:pt x="35" y="81"/>
                  </a:lnTo>
                  <a:lnTo>
                    <a:pt x="41" y="79"/>
                  </a:lnTo>
                  <a:lnTo>
                    <a:pt x="43" y="79"/>
                  </a:lnTo>
                  <a:lnTo>
                    <a:pt x="45" y="78"/>
                  </a:lnTo>
                  <a:lnTo>
                    <a:pt x="46" y="79"/>
                  </a:lnTo>
                  <a:lnTo>
                    <a:pt x="47" y="80"/>
                  </a:lnTo>
                  <a:lnTo>
                    <a:pt x="47" y="79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5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" name="Freeform 60"/>
            <p:cNvSpPr>
              <a:spLocks/>
            </p:cNvSpPr>
            <p:nvPr/>
          </p:nvSpPr>
          <p:spPr bwMode="auto">
            <a:xfrm>
              <a:off x="4331" y="1721"/>
              <a:ext cx="404" cy="249"/>
            </a:xfrm>
            <a:custGeom>
              <a:avLst/>
              <a:gdLst>
                <a:gd name="T0" fmla="*/ 2147483647 w 79"/>
                <a:gd name="T1" fmla="*/ 2147483647 h 51"/>
                <a:gd name="T2" fmla="*/ 2147483647 w 79"/>
                <a:gd name="T3" fmla="*/ 2147483647 h 51"/>
                <a:gd name="T4" fmla="*/ 2147483647 w 79"/>
                <a:gd name="T5" fmla="*/ 2147483647 h 51"/>
                <a:gd name="T6" fmla="*/ 2147483647 w 79"/>
                <a:gd name="T7" fmla="*/ 2147483647 h 51"/>
                <a:gd name="T8" fmla="*/ 2147483647 w 79"/>
                <a:gd name="T9" fmla="*/ 2147483647 h 51"/>
                <a:gd name="T10" fmla="*/ 2147483647 w 79"/>
                <a:gd name="T11" fmla="*/ 2147483647 h 51"/>
                <a:gd name="T12" fmla="*/ 2147483647 w 79"/>
                <a:gd name="T13" fmla="*/ 2147483647 h 51"/>
                <a:gd name="T14" fmla="*/ 2147483647 w 79"/>
                <a:gd name="T15" fmla="*/ 2147483647 h 51"/>
                <a:gd name="T16" fmla="*/ 2147483647 w 79"/>
                <a:gd name="T17" fmla="*/ 2147483647 h 51"/>
                <a:gd name="T18" fmla="*/ 2147483647 w 79"/>
                <a:gd name="T19" fmla="*/ 2147483647 h 51"/>
                <a:gd name="T20" fmla="*/ 2147483647 w 79"/>
                <a:gd name="T21" fmla="*/ 2147483647 h 51"/>
                <a:gd name="T22" fmla="*/ 2147483647 w 79"/>
                <a:gd name="T23" fmla="*/ 2147483647 h 51"/>
                <a:gd name="T24" fmla="*/ 2147483647 w 79"/>
                <a:gd name="T25" fmla="*/ 2147483647 h 51"/>
                <a:gd name="T26" fmla="*/ 2147483647 w 79"/>
                <a:gd name="T27" fmla="*/ 2147483647 h 51"/>
                <a:gd name="T28" fmla="*/ 2147483647 w 79"/>
                <a:gd name="T29" fmla="*/ 2147483647 h 51"/>
                <a:gd name="T30" fmla="*/ 2147483647 w 79"/>
                <a:gd name="T31" fmla="*/ 2147483647 h 51"/>
                <a:gd name="T32" fmla="*/ 2147483647 w 79"/>
                <a:gd name="T33" fmla="*/ 2147483647 h 51"/>
                <a:gd name="T34" fmla="*/ 2147483647 w 79"/>
                <a:gd name="T35" fmla="*/ 2147483647 h 51"/>
                <a:gd name="T36" fmla="*/ 2147483647 w 79"/>
                <a:gd name="T37" fmla="*/ 2147483647 h 51"/>
                <a:gd name="T38" fmla="*/ 2147483647 w 79"/>
                <a:gd name="T39" fmla="*/ 2147483647 h 51"/>
                <a:gd name="T40" fmla="*/ 2147483647 w 79"/>
                <a:gd name="T41" fmla="*/ 2147483647 h 51"/>
                <a:gd name="T42" fmla="*/ 2147483647 w 79"/>
                <a:gd name="T43" fmla="*/ 2147483647 h 51"/>
                <a:gd name="T44" fmla="*/ 2147483647 w 79"/>
                <a:gd name="T45" fmla="*/ 2147483647 h 51"/>
                <a:gd name="T46" fmla="*/ 2147483647 w 79"/>
                <a:gd name="T47" fmla="*/ 2147483647 h 51"/>
                <a:gd name="T48" fmla="*/ 2147483647 w 79"/>
                <a:gd name="T49" fmla="*/ 2147483647 h 51"/>
                <a:gd name="T50" fmla="*/ 2147483647 w 79"/>
                <a:gd name="T51" fmla="*/ 2147483647 h 51"/>
                <a:gd name="T52" fmla="*/ 2147483647 w 79"/>
                <a:gd name="T53" fmla="*/ 2147483647 h 51"/>
                <a:gd name="T54" fmla="*/ 2147483647 w 79"/>
                <a:gd name="T55" fmla="*/ 2147483647 h 51"/>
                <a:gd name="T56" fmla="*/ 2147483647 w 79"/>
                <a:gd name="T57" fmla="*/ 2147483647 h 51"/>
                <a:gd name="T58" fmla="*/ 2147483647 w 79"/>
                <a:gd name="T59" fmla="*/ 2147483647 h 51"/>
                <a:gd name="T60" fmla="*/ 2147483647 w 79"/>
                <a:gd name="T61" fmla="*/ 2147483647 h 51"/>
                <a:gd name="T62" fmla="*/ 2147483647 w 79"/>
                <a:gd name="T63" fmla="*/ 2147483647 h 51"/>
                <a:gd name="T64" fmla="*/ 2147483647 w 79"/>
                <a:gd name="T65" fmla="*/ 2147483647 h 51"/>
                <a:gd name="T66" fmla="*/ 2147483647 w 79"/>
                <a:gd name="T67" fmla="*/ 2147483647 h 51"/>
                <a:gd name="T68" fmla="*/ 2147483647 w 79"/>
                <a:gd name="T69" fmla="*/ 2147483647 h 51"/>
                <a:gd name="T70" fmla="*/ 2147483647 w 79"/>
                <a:gd name="T71" fmla="*/ 2147483647 h 51"/>
                <a:gd name="T72" fmla="*/ 2147483647 w 79"/>
                <a:gd name="T73" fmla="*/ 2147483647 h 51"/>
                <a:gd name="T74" fmla="*/ 2147483647 w 79"/>
                <a:gd name="T75" fmla="*/ 2147483647 h 51"/>
                <a:gd name="T76" fmla="*/ 2147483647 w 79"/>
                <a:gd name="T77" fmla="*/ 2147483647 h 51"/>
                <a:gd name="T78" fmla="*/ 2147483647 w 79"/>
                <a:gd name="T79" fmla="*/ 2147483647 h 51"/>
                <a:gd name="T80" fmla="*/ 2147483647 w 79"/>
                <a:gd name="T81" fmla="*/ 2147483647 h 51"/>
                <a:gd name="T82" fmla="*/ 2147483647 w 79"/>
                <a:gd name="T83" fmla="*/ 2147483647 h 51"/>
                <a:gd name="T84" fmla="*/ 2147483647 w 79"/>
                <a:gd name="T85" fmla="*/ 2147483647 h 51"/>
                <a:gd name="T86" fmla="*/ 2147483647 w 79"/>
                <a:gd name="T87" fmla="*/ 2147483647 h 51"/>
                <a:gd name="T88" fmla="*/ 2147483647 w 79"/>
                <a:gd name="T89" fmla="*/ 0 h 51"/>
                <a:gd name="T90" fmla="*/ 2147483647 w 79"/>
                <a:gd name="T91" fmla="*/ 2147483647 h 51"/>
                <a:gd name="T92" fmla="*/ 2147483647 w 79"/>
                <a:gd name="T93" fmla="*/ 2147483647 h 51"/>
                <a:gd name="T94" fmla="*/ 2147483647 w 79"/>
                <a:gd name="T95" fmla="*/ 2147483647 h 51"/>
                <a:gd name="T96" fmla="*/ 2147483647 w 79"/>
                <a:gd name="T97" fmla="*/ 2147483647 h 51"/>
                <a:gd name="T98" fmla="*/ 2147483647 w 79"/>
                <a:gd name="T99" fmla="*/ 2147483647 h 51"/>
                <a:gd name="T100" fmla="*/ 2147483647 w 79"/>
                <a:gd name="T101" fmla="*/ 2147483647 h 51"/>
                <a:gd name="T102" fmla="*/ 2147483647 w 79"/>
                <a:gd name="T103" fmla="*/ 2147483647 h 51"/>
                <a:gd name="T104" fmla="*/ 2147483647 w 79"/>
                <a:gd name="T105" fmla="*/ 2147483647 h 51"/>
                <a:gd name="T106" fmla="*/ 0 w 79"/>
                <a:gd name="T107" fmla="*/ 2147483647 h 51"/>
                <a:gd name="T108" fmla="*/ 2147483647 w 79"/>
                <a:gd name="T109" fmla="*/ 2147483647 h 51"/>
                <a:gd name="T110" fmla="*/ 2147483647 w 79"/>
                <a:gd name="T111" fmla="*/ 2147483647 h 51"/>
                <a:gd name="T112" fmla="*/ 2147483647 w 79"/>
                <a:gd name="T113" fmla="*/ 2147483647 h 51"/>
                <a:gd name="T114" fmla="*/ 2147483647 w 79"/>
                <a:gd name="T115" fmla="*/ 2147483647 h 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"/>
                <a:gd name="T175" fmla="*/ 0 h 51"/>
                <a:gd name="T176" fmla="*/ 79 w 79"/>
                <a:gd name="T177" fmla="*/ 51 h 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" h="51">
                  <a:moveTo>
                    <a:pt x="19" y="49"/>
                  </a:moveTo>
                  <a:lnTo>
                    <a:pt x="55" y="42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67" y="39"/>
                  </a:lnTo>
                  <a:lnTo>
                    <a:pt x="67" y="38"/>
                  </a:lnTo>
                  <a:lnTo>
                    <a:pt x="68" y="37"/>
                  </a:lnTo>
                  <a:lnTo>
                    <a:pt x="70" y="37"/>
                  </a:lnTo>
                  <a:lnTo>
                    <a:pt x="71" y="37"/>
                  </a:lnTo>
                  <a:lnTo>
                    <a:pt x="74" y="35"/>
                  </a:lnTo>
                  <a:lnTo>
                    <a:pt x="74" y="33"/>
                  </a:lnTo>
                  <a:lnTo>
                    <a:pt x="77" y="31"/>
                  </a:lnTo>
                  <a:lnTo>
                    <a:pt x="79" y="30"/>
                  </a:lnTo>
                  <a:lnTo>
                    <a:pt x="79" y="29"/>
                  </a:lnTo>
                  <a:lnTo>
                    <a:pt x="77" y="28"/>
                  </a:lnTo>
                  <a:lnTo>
                    <a:pt x="76" y="27"/>
                  </a:lnTo>
                  <a:lnTo>
                    <a:pt x="75" y="27"/>
                  </a:lnTo>
                  <a:lnTo>
                    <a:pt x="75" y="26"/>
                  </a:lnTo>
                  <a:lnTo>
                    <a:pt x="73" y="26"/>
                  </a:lnTo>
                  <a:lnTo>
                    <a:pt x="73" y="24"/>
                  </a:lnTo>
                  <a:lnTo>
                    <a:pt x="71" y="24"/>
                  </a:lnTo>
                  <a:lnTo>
                    <a:pt x="71" y="23"/>
                  </a:lnTo>
                  <a:lnTo>
                    <a:pt x="71" y="20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70" y="17"/>
                  </a:lnTo>
                  <a:lnTo>
                    <a:pt x="71" y="16"/>
                  </a:lnTo>
                  <a:lnTo>
                    <a:pt x="72" y="15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3" y="9"/>
                  </a:lnTo>
                  <a:lnTo>
                    <a:pt x="70" y="8"/>
                  </a:lnTo>
                  <a:lnTo>
                    <a:pt x="69" y="7"/>
                  </a:lnTo>
                  <a:lnTo>
                    <a:pt x="69" y="6"/>
                  </a:lnTo>
                  <a:lnTo>
                    <a:pt x="67" y="3"/>
                  </a:lnTo>
                  <a:lnTo>
                    <a:pt x="66" y="3"/>
                  </a:lnTo>
                  <a:lnTo>
                    <a:pt x="66" y="2"/>
                  </a:lnTo>
                  <a:lnTo>
                    <a:pt x="65" y="2"/>
                  </a:lnTo>
                  <a:lnTo>
                    <a:pt x="65" y="1"/>
                  </a:lnTo>
                  <a:lnTo>
                    <a:pt x="64" y="0"/>
                  </a:lnTo>
                  <a:lnTo>
                    <a:pt x="9" y="11"/>
                  </a:lnTo>
                  <a:lnTo>
                    <a:pt x="8" y="7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4" y="36"/>
                  </a:lnTo>
                  <a:lnTo>
                    <a:pt x="6" y="51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" name="Freeform 61"/>
            <p:cNvSpPr>
              <a:spLocks/>
            </p:cNvSpPr>
            <p:nvPr/>
          </p:nvSpPr>
          <p:spPr bwMode="auto">
            <a:xfrm>
              <a:off x="4197" y="1970"/>
              <a:ext cx="523" cy="287"/>
            </a:xfrm>
            <a:custGeom>
              <a:avLst/>
              <a:gdLst>
                <a:gd name="T0" fmla="*/ 2147483647 w 102"/>
                <a:gd name="T1" fmla="*/ 2147483647 h 59"/>
                <a:gd name="T2" fmla="*/ 2147483647 w 102"/>
                <a:gd name="T3" fmla="*/ 2147483647 h 59"/>
                <a:gd name="T4" fmla="*/ 2147483647 w 102"/>
                <a:gd name="T5" fmla="*/ 2147483647 h 59"/>
                <a:gd name="T6" fmla="*/ 2147483647 w 102"/>
                <a:gd name="T7" fmla="*/ 2147483647 h 59"/>
                <a:gd name="T8" fmla="*/ 2147483647 w 102"/>
                <a:gd name="T9" fmla="*/ 2147483647 h 59"/>
                <a:gd name="T10" fmla="*/ 2147483647 w 102"/>
                <a:gd name="T11" fmla="*/ 2147483647 h 59"/>
                <a:gd name="T12" fmla="*/ 2147483647 w 102"/>
                <a:gd name="T13" fmla="*/ 2147483647 h 59"/>
                <a:gd name="T14" fmla="*/ 2147483647 w 102"/>
                <a:gd name="T15" fmla="*/ 2147483647 h 59"/>
                <a:gd name="T16" fmla="*/ 2147483647 w 102"/>
                <a:gd name="T17" fmla="*/ 2147483647 h 59"/>
                <a:gd name="T18" fmla="*/ 2147483647 w 102"/>
                <a:gd name="T19" fmla="*/ 2147483647 h 59"/>
                <a:gd name="T20" fmla="*/ 2147483647 w 102"/>
                <a:gd name="T21" fmla="*/ 2147483647 h 59"/>
                <a:gd name="T22" fmla="*/ 2147483647 w 102"/>
                <a:gd name="T23" fmla="*/ 2147483647 h 59"/>
                <a:gd name="T24" fmla="*/ 2147483647 w 102"/>
                <a:gd name="T25" fmla="*/ 2147483647 h 59"/>
                <a:gd name="T26" fmla="*/ 2147483647 w 102"/>
                <a:gd name="T27" fmla="*/ 2147483647 h 59"/>
                <a:gd name="T28" fmla="*/ 2147483647 w 102"/>
                <a:gd name="T29" fmla="*/ 2147483647 h 59"/>
                <a:gd name="T30" fmla="*/ 2147483647 w 102"/>
                <a:gd name="T31" fmla="*/ 2147483647 h 59"/>
                <a:gd name="T32" fmla="*/ 2147483647 w 102"/>
                <a:gd name="T33" fmla="*/ 2147483647 h 59"/>
                <a:gd name="T34" fmla="*/ 2147483647 w 102"/>
                <a:gd name="T35" fmla="*/ 2147483647 h 59"/>
                <a:gd name="T36" fmla="*/ 2147483647 w 102"/>
                <a:gd name="T37" fmla="*/ 2147483647 h 59"/>
                <a:gd name="T38" fmla="*/ 2147483647 w 102"/>
                <a:gd name="T39" fmla="*/ 2147483647 h 59"/>
                <a:gd name="T40" fmla="*/ 2147483647 w 102"/>
                <a:gd name="T41" fmla="*/ 2147483647 h 59"/>
                <a:gd name="T42" fmla="*/ 2147483647 w 102"/>
                <a:gd name="T43" fmla="*/ 2147483647 h 59"/>
                <a:gd name="T44" fmla="*/ 2147483647 w 102"/>
                <a:gd name="T45" fmla="*/ 2147483647 h 59"/>
                <a:gd name="T46" fmla="*/ 2147483647 w 102"/>
                <a:gd name="T47" fmla="*/ 2147483647 h 59"/>
                <a:gd name="T48" fmla="*/ 2147483647 w 102"/>
                <a:gd name="T49" fmla="*/ 2147483647 h 59"/>
                <a:gd name="T50" fmla="*/ 2147483647 w 102"/>
                <a:gd name="T51" fmla="*/ 2147483647 h 59"/>
                <a:gd name="T52" fmla="*/ 2147483647 w 102"/>
                <a:gd name="T53" fmla="*/ 2147483647 h 59"/>
                <a:gd name="T54" fmla="*/ 2147483647 w 102"/>
                <a:gd name="T55" fmla="*/ 2147483647 h 59"/>
                <a:gd name="T56" fmla="*/ 2147483647 w 102"/>
                <a:gd name="T57" fmla="*/ 2147483647 h 59"/>
                <a:gd name="T58" fmla="*/ 2147483647 w 102"/>
                <a:gd name="T59" fmla="*/ 2147483647 h 59"/>
                <a:gd name="T60" fmla="*/ 2147483647 w 102"/>
                <a:gd name="T61" fmla="*/ 2147483647 h 59"/>
                <a:gd name="T62" fmla="*/ 2147483647 w 102"/>
                <a:gd name="T63" fmla="*/ 2147483647 h 59"/>
                <a:gd name="T64" fmla="*/ 2147483647 w 102"/>
                <a:gd name="T65" fmla="*/ 2147483647 h 59"/>
                <a:gd name="T66" fmla="*/ 2147483647 w 102"/>
                <a:gd name="T67" fmla="*/ 2147483647 h 59"/>
                <a:gd name="T68" fmla="*/ 2147483647 w 102"/>
                <a:gd name="T69" fmla="*/ 2147483647 h 59"/>
                <a:gd name="T70" fmla="*/ 2147483647 w 102"/>
                <a:gd name="T71" fmla="*/ 2147483647 h 59"/>
                <a:gd name="T72" fmla="*/ 2147483647 w 102"/>
                <a:gd name="T73" fmla="*/ 2147483647 h 59"/>
                <a:gd name="T74" fmla="*/ 2147483647 w 102"/>
                <a:gd name="T75" fmla="*/ 2147483647 h 59"/>
                <a:gd name="T76" fmla="*/ 2147483647 w 102"/>
                <a:gd name="T77" fmla="*/ 2147483647 h 59"/>
                <a:gd name="T78" fmla="*/ 2147483647 w 102"/>
                <a:gd name="T79" fmla="*/ 2147483647 h 59"/>
                <a:gd name="T80" fmla="*/ 2147483647 w 102"/>
                <a:gd name="T81" fmla="*/ 2147483647 h 59"/>
                <a:gd name="T82" fmla="*/ 2147483647 w 102"/>
                <a:gd name="T83" fmla="*/ 2147483647 h 59"/>
                <a:gd name="T84" fmla="*/ 2147483647 w 102"/>
                <a:gd name="T85" fmla="*/ 2147483647 h 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2"/>
                <a:gd name="T130" fmla="*/ 0 h 59"/>
                <a:gd name="T131" fmla="*/ 102 w 102"/>
                <a:gd name="T132" fmla="*/ 59 h 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2" h="59">
                  <a:moveTo>
                    <a:pt x="101" y="43"/>
                  </a:moveTo>
                  <a:lnTo>
                    <a:pt x="67" y="50"/>
                  </a:lnTo>
                  <a:lnTo>
                    <a:pt x="31" y="55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6" y="55"/>
                  </a:lnTo>
                  <a:lnTo>
                    <a:pt x="22" y="56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2" y="47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20" y="41"/>
                  </a:lnTo>
                  <a:lnTo>
                    <a:pt x="19" y="42"/>
                  </a:lnTo>
                  <a:lnTo>
                    <a:pt x="21" y="44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3"/>
                  </a:lnTo>
                  <a:lnTo>
                    <a:pt x="30" y="44"/>
                  </a:lnTo>
                  <a:lnTo>
                    <a:pt x="31" y="43"/>
                  </a:lnTo>
                  <a:lnTo>
                    <a:pt x="34" y="42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9" y="38"/>
                  </a:lnTo>
                  <a:lnTo>
                    <a:pt x="40" y="39"/>
                  </a:lnTo>
                  <a:lnTo>
                    <a:pt x="42" y="36"/>
                  </a:lnTo>
                  <a:lnTo>
                    <a:pt x="41" y="35"/>
                  </a:lnTo>
                  <a:lnTo>
                    <a:pt x="42" y="33"/>
                  </a:lnTo>
                  <a:lnTo>
                    <a:pt x="44" y="28"/>
                  </a:lnTo>
                  <a:lnTo>
                    <a:pt x="47" y="17"/>
                  </a:lnTo>
                  <a:lnTo>
                    <a:pt x="49" y="18"/>
                  </a:lnTo>
                  <a:lnTo>
                    <a:pt x="49" y="19"/>
                  </a:lnTo>
                  <a:lnTo>
                    <a:pt x="50" y="20"/>
                  </a:lnTo>
                  <a:lnTo>
                    <a:pt x="52" y="19"/>
                  </a:lnTo>
                  <a:lnTo>
                    <a:pt x="53" y="17"/>
                  </a:lnTo>
                  <a:lnTo>
                    <a:pt x="54" y="13"/>
                  </a:lnTo>
                  <a:lnTo>
                    <a:pt x="55" y="12"/>
                  </a:lnTo>
                  <a:lnTo>
                    <a:pt x="57" y="12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8" y="4"/>
                  </a:lnTo>
                  <a:lnTo>
                    <a:pt x="69" y="4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3" y="2"/>
                  </a:lnTo>
                  <a:lnTo>
                    <a:pt x="72" y="3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80" y="8"/>
                  </a:lnTo>
                  <a:lnTo>
                    <a:pt x="78" y="12"/>
                  </a:lnTo>
                  <a:lnTo>
                    <a:pt x="77" y="14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1" y="15"/>
                  </a:lnTo>
                  <a:lnTo>
                    <a:pt x="83" y="17"/>
                  </a:lnTo>
                  <a:lnTo>
                    <a:pt x="84" y="17"/>
                  </a:lnTo>
                  <a:lnTo>
                    <a:pt x="85" y="18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90" y="20"/>
                  </a:lnTo>
                  <a:lnTo>
                    <a:pt x="93" y="20"/>
                  </a:lnTo>
                  <a:lnTo>
                    <a:pt x="94" y="22"/>
                  </a:lnTo>
                  <a:lnTo>
                    <a:pt x="93" y="22"/>
                  </a:lnTo>
                  <a:lnTo>
                    <a:pt x="93" y="23"/>
                  </a:lnTo>
                  <a:lnTo>
                    <a:pt x="93" y="25"/>
                  </a:lnTo>
                  <a:lnTo>
                    <a:pt x="92" y="26"/>
                  </a:lnTo>
                  <a:lnTo>
                    <a:pt x="94" y="27"/>
                  </a:lnTo>
                  <a:lnTo>
                    <a:pt x="95" y="29"/>
                  </a:lnTo>
                  <a:lnTo>
                    <a:pt x="95" y="30"/>
                  </a:lnTo>
                  <a:lnTo>
                    <a:pt x="93" y="30"/>
                  </a:lnTo>
                  <a:lnTo>
                    <a:pt x="93" y="31"/>
                  </a:lnTo>
                  <a:lnTo>
                    <a:pt x="94" y="31"/>
                  </a:lnTo>
                  <a:lnTo>
                    <a:pt x="94" y="32"/>
                  </a:lnTo>
                  <a:lnTo>
                    <a:pt x="93" y="32"/>
                  </a:lnTo>
                  <a:lnTo>
                    <a:pt x="92" y="32"/>
                  </a:lnTo>
                  <a:lnTo>
                    <a:pt x="93" y="33"/>
                  </a:lnTo>
                  <a:lnTo>
                    <a:pt x="94" y="33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5"/>
                  </a:lnTo>
                  <a:lnTo>
                    <a:pt x="92" y="36"/>
                  </a:lnTo>
                  <a:lnTo>
                    <a:pt x="93" y="37"/>
                  </a:lnTo>
                  <a:lnTo>
                    <a:pt x="94" y="38"/>
                  </a:lnTo>
                  <a:lnTo>
                    <a:pt x="96" y="37"/>
                  </a:lnTo>
                  <a:lnTo>
                    <a:pt x="97" y="36"/>
                  </a:lnTo>
                  <a:lnTo>
                    <a:pt x="99" y="36"/>
                  </a:lnTo>
                  <a:lnTo>
                    <a:pt x="100" y="36"/>
                  </a:lnTo>
                  <a:lnTo>
                    <a:pt x="101" y="37"/>
                  </a:lnTo>
                  <a:lnTo>
                    <a:pt x="102" y="41"/>
                  </a:lnTo>
                  <a:lnTo>
                    <a:pt x="101" y="42"/>
                  </a:lnTo>
                  <a:lnTo>
                    <a:pt x="101" y="43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" name="Freeform 62"/>
            <p:cNvSpPr>
              <a:spLocks/>
            </p:cNvSpPr>
            <p:nvPr/>
          </p:nvSpPr>
          <p:spPr bwMode="auto">
            <a:xfrm>
              <a:off x="4233" y="2350"/>
              <a:ext cx="353" cy="258"/>
            </a:xfrm>
            <a:custGeom>
              <a:avLst/>
              <a:gdLst>
                <a:gd name="T0" fmla="*/ 2147483647 w 69"/>
                <a:gd name="T1" fmla="*/ 2147483647 h 53"/>
                <a:gd name="T2" fmla="*/ 2147483647 w 69"/>
                <a:gd name="T3" fmla="*/ 2147483647 h 53"/>
                <a:gd name="T4" fmla="*/ 2147483647 w 69"/>
                <a:gd name="T5" fmla="*/ 2147483647 h 53"/>
                <a:gd name="T6" fmla="*/ 2147483647 w 69"/>
                <a:gd name="T7" fmla="*/ 2147483647 h 53"/>
                <a:gd name="T8" fmla="*/ 2147483647 w 69"/>
                <a:gd name="T9" fmla="*/ 2147483647 h 53"/>
                <a:gd name="T10" fmla="*/ 2147483647 w 69"/>
                <a:gd name="T11" fmla="*/ 2147483647 h 53"/>
                <a:gd name="T12" fmla="*/ 2147483647 w 69"/>
                <a:gd name="T13" fmla="*/ 2147483647 h 53"/>
                <a:gd name="T14" fmla="*/ 2147483647 w 69"/>
                <a:gd name="T15" fmla="*/ 2147483647 h 53"/>
                <a:gd name="T16" fmla="*/ 2147483647 w 69"/>
                <a:gd name="T17" fmla="*/ 2147483647 h 53"/>
                <a:gd name="T18" fmla="*/ 2147483647 w 69"/>
                <a:gd name="T19" fmla="*/ 2147483647 h 53"/>
                <a:gd name="T20" fmla="*/ 2147483647 w 69"/>
                <a:gd name="T21" fmla="*/ 2147483647 h 53"/>
                <a:gd name="T22" fmla="*/ 2147483647 w 69"/>
                <a:gd name="T23" fmla="*/ 2147483647 h 53"/>
                <a:gd name="T24" fmla="*/ 2147483647 w 69"/>
                <a:gd name="T25" fmla="*/ 2147483647 h 53"/>
                <a:gd name="T26" fmla="*/ 2147483647 w 69"/>
                <a:gd name="T27" fmla="*/ 2147483647 h 53"/>
                <a:gd name="T28" fmla="*/ 2147483647 w 69"/>
                <a:gd name="T29" fmla="*/ 2147483647 h 53"/>
                <a:gd name="T30" fmla="*/ 2147483647 w 69"/>
                <a:gd name="T31" fmla="*/ 2147483647 h 53"/>
                <a:gd name="T32" fmla="*/ 2147483647 w 69"/>
                <a:gd name="T33" fmla="*/ 2147483647 h 53"/>
                <a:gd name="T34" fmla="*/ 2147483647 w 69"/>
                <a:gd name="T35" fmla="*/ 2147483647 h 53"/>
                <a:gd name="T36" fmla="*/ 2147483647 w 69"/>
                <a:gd name="T37" fmla="*/ 2147483647 h 53"/>
                <a:gd name="T38" fmla="*/ 2147483647 w 69"/>
                <a:gd name="T39" fmla="*/ 2147483647 h 53"/>
                <a:gd name="T40" fmla="*/ 2147483647 w 69"/>
                <a:gd name="T41" fmla="*/ 2147483647 h 53"/>
                <a:gd name="T42" fmla="*/ 2147483647 w 69"/>
                <a:gd name="T43" fmla="*/ 2147483647 h 53"/>
                <a:gd name="T44" fmla="*/ 2147483647 w 69"/>
                <a:gd name="T45" fmla="*/ 2147483647 h 53"/>
                <a:gd name="T46" fmla="*/ 2147483647 w 69"/>
                <a:gd name="T47" fmla="*/ 2147483647 h 53"/>
                <a:gd name="T48" fmla="*/ 2147483647 w 69"/>
                <a:gd name="T49" fmla="*/ 2147483647 h 53"/>
                <a:gd name="T50" fmla="*/ 2147483647 w 69"/>
                <a:gd name="T51" fmla="*/ 2147483647 h 53"/>
                <a:gd name="T52" fmla="*/ 2147483647 w 69"/>
                <a:gd name="T53" fmla="*/ 2147483647 h 53"/>
                <a:gd name="T54" fmla="*/ 2147483647 w 69"/>
                <a:gd name="T55" fmla="*/ 2147483647 h 53"/>
                <a:gd name="T56" fmla="*/ 2147483647 w 69"/>
                <a:gd name="T57" fmla="*/ 2147483647 h 53"/>
                <a:gd name="T58" fmla="*/ 2147483647 w 69"/>
                <a:gd name="T59" fmla="*/ 2147483647 h 53"/>
                <a:gd name="T60" fmla="*/ 2147483647 w 69"/>
                <a:gd name="T61" fmla="*/ 2147483647 h 53"/>
                <a:gd name="T62" fmla="*/ 2147483647 w 69"/>
                <a:gd name="T63" fmla="*/ 2147483647 h 53"/>
                <a:gd name="T64" fmla="*/ 2147483647 w 69"/>
                <a:gd name="T65" fmla="*/ 2147483647 h 53"/>
                <a:gd name="T66" fmla="*/ 2147483647 w 69"/>
                <a:gd name="T67" fmla="*/ 2147483647 h 53"/>
                <a:gd name="T68" fmla="*/ 2147483647 w 69"/>
                <a:gd name="T69" fmla="*/ 2147483647 h 53"/>
                <a:gd name="T70" fmla="*/ 2147483647 w 69"/>
                <a:gd name="T71" fmla="*/ 2147483647 h 53"/>
                <a:gd name="T72" fmla="*/ 2147483647 w 69"/>
                <a:gd name="T73" fmla="*/ 2147483647 h 53"/>
                <a:gd name="T74" fmla="*/ 2147483647 w 69"/>
                <a:gd name="T75" fmla="*/ 2147483647 h 53"/>
                <a:gd name="T76" fmla="*/ 2147483647 w 69"/>
                <a:gd name="T77" fmla="*/ 2147483647 h 53"/>
                <a:gd name="T78" fmla="*/ 2147483647 w 69"/>
                <a:gd name="T79" fmla="*/ 2147483647 h 53"/>
                <a:gd name="T80" fmla="*/ 2147483647 w 69"/>
                <a:gd name="T81" fmla="*/ 2147483647 h 53"/>
                <a:gd name="T82" fmla="*/ 2147483647 w 69"/>
                <a:gd name="T83" fmla="*/ 2147483647 h 53"/>
                <a:gd name="T84" fmla="*/ 2147483647 w 69"/>
                <a:gd name="T85" fmla="*/ 2147483647 h 53"/>
                <a:gd name="T86" fmla="*/ 2147483647 w 69"/>
                <a:gd name="T87" fmla="*/ 2147483647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9"/>
                <a:gd name="T133" fmla="*/ 0 h 53"/>
                <a:gd name="T134" fmla="*/ 69 w 69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9" h="53">
                  <a:moveTo>
                    <a:pt x="41" y="52"/>
                  </a:moveTo>
                  <a:lnTo>
                    <a:pt x="41" y="53"/>
                  </a:lnTo>
                  <a:lnTo>
                    <a:pt x="39" y="52"/>
                  </a:lnTo>
                  <a:lnTo>
                    <a:pt x="38" y="52"/>
                  </a:lnTo>
                  <a:lnTo>
                    <a:pt x="38" y="51"/>
                  </a:lnTo>
                  <a:lnTo>
                    <a:pt x="37" y="48"/>
                  </a:lnTo>
                  <a:lnTo>
                    <a:pt x="35" y="45"/>
                  </a:lnTo>
                  <a:lnTo>
                    <a:pt x="33" y="44"/>
                  </a:lnTo>
                  <a:lnTo>
                    <a:pt x="32" y="41"/>
                  </a:lnTo>
                  <a:lnTo>
                    <a:pt x="31" y="39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0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5" y="4"/>
                  </a:lnTo>
                  <a:lnTo>
                    <a:pt x="36" y="6"/>
                  </a:lnTo>
                  <a:lnTo>
                    <a:pt x="51" y="4"/>
                  </a:lnTo>
                  <a:lnTo>
                    <a:pt x="69" y="16"/>
                  </a:lnTo>
                  <a:lnTo>
                    <a:pt x="68" y="17"/>
                  </a:lnTo>
                  <a:lnTo>
                    <a:pt x="67" y="18"/>
                  </a:lnTo>
                  <a:lnTo>
                    <a:pt x="66" y="19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2" y="26"/>
                  </a:lnTo>
                  <a:lnTo>
                    <a:pt x="62" y="28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0" y="31"/>
                  </a:lnTo>
                  <a:lnTo>
                    <a:pt x="59" y="32"/>
                  </a:lnTo>
                  <a:lnTo>
                    <a:pt x="59" y="33"/>
                  </a:lnTo>
                  <a:lnTo>
                    <a:pt x="58" y="34"/>
                  </a:lnTo>
                  <a:lnTo>
                    <a:pt x="57" y="35"/>
                  </a:lnTo>
                  <a:lnTo>
                    <a:pt x="55" y="37"/>
                  </a:lnTo>
                  <a:lnTo>
                    <a:pt x="53" y="39"/>
                  </a:lnTo>
                  <a:lnTo>
                    <a:pt x="52" y="40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49" y="43"/>
                  </a:lnTo>
                  <a:lnTo>
                    <a:pt x="47" y="44"/>
                  </a:lnTo>
                  <a:lnTo>
                    <a:pt x="46" y="44"/>
                  </a:lnTo>
                  <a:lnTo>
                    <a:pt x="46" y="45"/>
                  </a:lnTo>
                  <a:lnTo>
                    <a:pt x="45" y="47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4" y="50"/>
                  </a:lnTo>
                  <a:lnTo>
                    <a:pt x="43" y="50"/>
                  </a:lnTo>
                  <a:lnTo>
                    <a:pt x="42" y="51"/>
                  </a:lnTo>
                  <a:lnTo>
                    <a:pt x="41" y="5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" name="Freeform 63"/>
            <p:cNvSpPr>
              <a:spLocks/>
            </p:cNvSpPr>
            <p:nvPr/>
          </p:nvSpPr>
          <p:spPr bwMode="auto">
            <a:xfrm>
              <a:off x="4074" y="2384"/>
              <a:ext cx="375" cy="376"/>
            </a:xfrm>
            <a:custGeom>
              <a:avLst/>
              <a:gdLst>
                <a:gd name="T0" fmla="*/ 2147483647 w 73"/>
                <a:gd name="T1" fmla="*/ 2147483647 h 77"/>
                <a:gd name="T2" fmla="*/ 2147483647 w 73"/>
                <a:gd name="T3" fmla="*/ 2147483647 h 77"/>
                <a:gd name="T4" fmla="*/ 2147483647 w 73"/>
                <a:gd name="T5" fmla="*/ 2147483647 h 77"/>
                <a:gd name="T6" fmla="*/ 2147483647 w 73"/>
                <a:gd name="T7" fmla="*/ 2147483647 h 77"/>
                <a:gd name="T8" fmla="*/ 2147483647 w 73"/>
                <a:gd name="T9" fmla="*/ 2147483647 h 77"/>
                <a:gd name="T10" fmla="*/ 2147483647 w 73"/>
                <a:gd name="T11" fmla="*/ 2147483647 h 77"/>
                <a:gd name="T12" fmla="*/ 2147483647 w 73"/>
                <a:gd name="T13" fmla="*/ 2147483647 h 77"/>
                <a:gd name="T14" fmla="*/ 2147483647 w 73"/>
                <a:gd name="T15" fmla="*/ 2147483647 h 77"/>
                <a:gd name="T16" fmla="*/ 2147483647 w 73"/>
                <a:gd name="T17" fmla="*/ 2147483647 h 77"/>
                <a:gd name="T18" fmla="*/ 2147483647 w 73"/>
                <a:gd name="T19" fmla="*/ 2147483647 h 77"/>
                <a:gd name="T20" fmla="*/ 2147483647 w 73"/>
                <a:gd name="T21" fmla="*/ 2147483647 h 77"/>
                <a:gd name="T22" fmla="*/ 2147483647 w 73"/>
                <a:gd name="T23" fmla="*/ 2147483647 h 77"/>
                <a:gd name="T24" fmla="*/ 2147483647 w 73"/>
                <a:gd name="T25" fmla="*/ 2147483647 h 77"/>
                <a:gd name="T26" fmla="*/ 2147483647 w 73"/>
                <a:gd name="T27" fmla="*/ 2147483647 h 77"/>
                <a:gd name="T28" fmla="*/ 2147483647 w 73"/>
                <a:gd name="T29" fmla="*/ 2147483647 h 77"/>
                <a:gd name="T30" fmla="*/ 2147483647 w 73"/>
                <a:gd name="T31" fmla="*/ 2147483647 h 77"/>
                <a:gd name="T32" fmla="*/ 2147483647 w 73"/>
                <a:gd name="T33" fmla="*/ 2147483647 h 77"/>
                <a:gd name="T34" fmla="*/ 2147483647 w 73"/>
                <a:gd name="T35" fmla="*/ 2147483647 h 77"/>
                <a:gd name="T36" fmla="*/ 2147483647 w 73"/>
                <a:gd name="T37" fmla="*/ 2147483647 h 77"/>
                <a:gd name="T38" fmla="*/ 2147483647 w 73"/>
                <a:gd name="T39" fmla="*/ 2147483647 h 77"/>
                <a:gd name="T40" fmla="*/ 2147483647 w 73"/>
                <a:gd name="T41" fmla="*/ 2147483647 h 77"/>
                <a:gd name="T42" fmla="*/ 2147483647 w 73"/>
                <a:gd name="T43" fmla="*/ 2147483647 h 77"/>
                <a:gd name="T44" fmla="*/ 2147483647 w 73"/>
                <a:gd name="T45" fmla="*/ 2147483647 h 77"/>
                <a:gd name="T46" fmla="*/ 2147483647 w 73"/>
                <a:gd name="T47" fmla="*/ 2147483647 h 77"/>
                <a:gd name="T48" fmla="*/ 2147483647 w 73"/>
                <a:gd name="T49" fmla="*/ 2147483647 h 77"/>
                <a:gd name="T50" fmla="*/ 2147483647 w 73"/>
                <a:gd name="T51" fmla="*/ 2147483647 h 77"/>
                <a:gd name="T52" fmla="*/ 2147483647 w 73"/>
                <a:gd name="T53" fmla="*/ 2147483647 h 77"/>
                <a:gd name="T54" fmla="*/ 2147483647 w 73"/>
                <a:gd name="T55" fmla="*/ 2147483647 h 77"/>
                <a:gd name="T56" fmla="*/ 2147483647 w 73"/>
                <a:gd name="T57" fmla="*/ 2147483647 h 77"/>
                <a:gd name="T58" fmla="*/ 2147483647 w 73"/>
                <a:gd name="T59" fmla="*/ 2147483647 h 77"/>
                <a:gd name="T60" fmla="*/ 2147483647 w 73"/>
                <a:gd name="T61" fmla="*/ 2147483647 h 77"/>
                <a:gd name="T62" fmla="*/ 2147483647 w 73"/>
                <a:gd name="T63" fmla="*/ 2147483647 h 77"/>
                <a:gd name="T64" fmla="*/ 2147483647 w 73"/>
                <a:gd name="T65" fmla="*/ 2147483647 h 77"/>
                <a:gd name="T66" fmla="*/ 2147483647 w 73"/>
                <a:gd name="T67" fmla="*/ 2147483647 h 77"/>
                <a:gd name="T68" fmla="*/ 2147483647 w 73"/>
                <a:gd name="T69" fmla="*/ 2147483647 h 77"/>
                <a:gd name="T70" fmla="*/ 2147483647 w 73"/>
                <a:gd name="T71" fmla="*/ 2147483647 h 77"/>
                <a:gd name="T72" fmla="*/ 2147483647 w 73"/>
                <a:gd name="T73" fmla="*/ 2147483647 h 77"/>
                <a:gd name="T74" fmla="*/ 2147483647 w 73"/>
                <a:gd name="T75" fmla="*/ 2147483647 h 77"/>
                <a:gd name="T76" fmla="*/ 2147483647 w 73"/>
                <a:gd name="T77" fmla="*/ 2147483647 h 77"/>
                <a:gd name="T78" fmla="*/ 2147483647 w 73"/>
                <a:gd name="T79" fmla="*/ 0 h 77"/>
                <a:gd name="T80" fmla="*/ 0 w 73"/>
                <a:gd name="T81" fmla="*/ 2147483647 h 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"/>
                <a:gd name="T124" fmla="*/ 0 h 77"/>
                <a:gd name="T125" fmla="*/ 73 w 73"/>
                <a:gd name="T126" fmla="*/ 77 h 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" h="77">
                  <a:moveTo>
                    <a:pt x="0" y="5"/>
                  </a:moveTo>
                  <a:lnTo>
                    <a:pt x="9" y="41"/>
                  </a:lnTo>
                  <a:lnTo>
                    <a:pt x="10" y="42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3" y="52"/>
                  </a:lnTo>
                  <a:lnTo>
                    <a:pt x="13" y="55"/>
                  </a:lnTo>
                  <a:lnTo>
                    <a:pt x="12" y="57"/>
                  </a:lnTo>
                  <a:lnTo>
                    <a:pt x="12" y="60"/>
                  </a:lnTo>
                  <a:lnTo>
                    <a:pt x="14" y="63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6" y="71"/>
                  </a:lnTo>
                  <a:lnTo>
                    <a:pt x="16" y="72"/>
                  </a:lnTo>
                  <a:lnTo>
                    <a:pt x="17" y="74"/>
                  </a:lnTo>
                  <a:lnTo>
                    <a:pt x="17" y="75"/>
                  </a:lnTo>
                  <a:lnTo>
                    <a:pt x="18" y="76"/>
                  </a:lnTo>
                  <a:lnTo>
                    <a:pt x="57" y="74"/>
                  </a:lnTo>
                  <a:lnTo>
                    <a:pt x="58" y="76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59" y="71"/>
                  </a:lnTo>
                  <a:lnTo>
                    <a:pt x="60" y="70"/>
                  </a:lnTo>
                  <a:lnTo>
                    <a:pt x="60" y="69"/>
                  </a:lnTo>
                  <a:lnTo>
                    <a:pt x="61" y="68"/>
                  </a:lnTo>
                  <a:lnTo>
                    <a:pt x="64" y="69"/>
                  </a:lnTo>
                  <a:lnTo>
                    <a:pt x="66" y="69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7" y="65"/>
                  </a:lnTo>
                  <a:lnTo>
                    <a:pt x="67" y="63"/>
                  </a:lnTo>
                  <a:lnTo>
                    <a:pt x="67" y="62"/>
                  </a:lnTo>
                  <a:lnTo>
                    <a:pt x="69" y="56"/>
                  </a:lnTo>
                  <a:lnTo>
                    <a:pt x="69" y="53"/>
                  </a:lnTo>
                  <a:lnTo>
                    <a:pt x="70" y="51"/>
                  </a:lnTo>
                  <a:lnTo>
                    <a:pt x="71" y="48"/>
                  </a:lnTo>
                  <a:lnTo>
                    <a:pt x="73" y="47"/>
                  </a:lnTo>
                  <a:lnTo>
                    <a:pt x="73" y="46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0" y="45"/>
                  </a:lnTo>
                  <a:lnTo>
                    <a:pt x="69" y="45"/>
                  </a:lnTo>
                  <a:lnTo>
                    <a:pt x="69" y="44"/>
                  </a:lnTo>
                  <a:lnTo>
                    <a:pt x="68" y="41"/>
                  </a:lnTo>
                  <a:lnTo>
                    <a:pt x="66" y="38"/>
                  </a:lnTo>
                  <a:lnTo>
                    <a:pt x="64" y="37"/>
                  </a:lnTo>
                  <a:lnTo>
                    <a:pt x="63" y="34"/>
                  </a:lnTo>
                  <a:lnTo>
                    <a:pt x="62" y="32"/>
                  </a:lnTo>
                  <a:lnTo>
                    <a:pt x="61" y="30"/>
                  </a:lnTo>
                  <a:lnTo>
                    <a:pt x="60" y="30"/>
                  </a:lnTo>
                  <a:lnTo>
                    <a:pt x="57" y="29"/>
                  </a:lnTo>
                  <a:lnTo>
                    <a:pt x="56" y="27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3" y="23"/>
                  </a:lnTo>
                  <a:lnTo>
                    <a:pt x="50" y="22"/>
                  </a:lnTo>
                  <a:lnTo>
                    <a:pt x="46" y="18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2" y="14"/>
                  </a:lnTo>
                  <a:lnTo>
                    <a:pt x="41" y="12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13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" name="Freeform 64"/>
            <p:cNvSpPr>
              <a:spLocks/>
            </p:cNvSpPr>
            <p:nvPr/>
          </p:nvSpPr>
          <p:spPr bwMode="auto">
            <a:xfrm>
              <a:off x="4427" y="1916"/>
              <a:ext cx="318" cy="141"/>
            </a:xfrm>
            <a:custGeom>
              <a:avLst/>
              <a:gdLst>
                <a:gd name="T0" fmla="*/ 2147483647 w 62"/>
                <a:gd name="T1" fmla="*/ 2147483647 h 29"/>
                <a:gd name="T2" fmla="*/ 2147483647 w 62"/>
                <a:gd name="T3" fmla="*/ 2147483647 h 29"/>
                <a:gd name="T4" fmla="*/ 2147483647 w 62"/>
                <a:gd name="T5" fmla="*/ 2147483647 h 29"/>
                <a:gd name="T6" fmla="*/ 2147483647 w 62"/>
                <a:gd name="T7" fmla="*/ 2147483647 h 29"/>
                <a:gd name="T8" fmla="*/ 2147483647 w 62"/>
                <a:gd name="T9" fmla="*/ 2147483647 h 29"/>
                <a:gd name="T10" fmla="*/ 2147483647 w 62"/>
                <a:gd name="T11" fmla="*/ 2147483647 h 29"/>
                <a:gd name="T12" fmla="*/ 2147483647 w 62"/>
                <a:gd name="T13" fmla="*/ 2147483647 h 29"/>
                <a:gd name="T14" fmla="*/ 2147483647 w 62"/>
                <a:gd name="T15" fmla="*/ 2147483647 h 29"/>
                <a:gd name="T16" fmla="*/ 2147483647 w 62"/>
                <a:gd name="T17" fmla="*/ 2147483647 h 29"/>
                <a:gd name="T18" fmla="*/ 2147483647 w 62"/>
                <a:gd name="T19" fmla="*/ 2147483647 h 29"/>
                <a:gd name="T20" fmla="*/ 2147483647 w 62"/>
                <a:gd name="T21" fmla="*/ 2147483647 h 29"/>
                <a:gd name="T22" fmla="*/ 2147483647 w 62"/>
                <a:gd name="T23" fmla="*/ 2147483647 h 29"/>
                <a:gd name="T24" fmla="*/ 2147483647 w 62"/>
                <a:gd name="T25" fmla="*/ 2147483647 h 29"/>
                <a:gd name="T26" fmla="*/ 2147483647 w 62"/>
                <a:gd name="T27" fmla="*/ 2147483647 h 29"/>
                <a:gd name="T28" fmla="*/ 2147483647 w 62"/>
                <a:gd name="T29" fmla="*/ 2147483647 h 29"/>
                <a:gd name="T30" fmla="*/ 2147483647 w 62"/>
                <a:gd name="T31" fmla="*/ 2147483647 h 29"/>
                <a:gd name="T32" fmla="*/ 2147483647 w 62"/>
                <a:gd name="T33" fmla="*/ 2147483647 h 29"/>
                <a:gd name="T34" fmla="*/ 2147483647 w 62"/>
                <a:gd name="T35" fmla="*/ 2147483647 h 29"/>
                <a:gd name="T36" fmla="*/ 2147483647 w 62"/>
                <a:gd name="T37" fmla="*/ 2147483647 h 29"/>
                <a:gd name="T38" fmla="*/ 2147483647 w 62"/>
                <a:gd name="T39" fmla="*/ 2147483647 h 29"/>
                <a:gd name="T40" fmla="*/ 2147483647 w 62"/>
                <a:gd name="T41" fmla="*/ 2147483647 h 29"/>
                <a:gd name="T42" fmla="*/ 2147483647 w 62"/>
                <a:gd name="T43" fmla="*/ 2147483647 h 29"/>
                <a:gd name="T44" fmla="*/ 2147483647 w 62"/>
                <a:gd name="T45" fmla="*/ 2147483647 h 29"/>
                <a:gd name="T46" fmla="*/ 2147483647 w 62"/>
                <a:gd name="T47" fmla="*/ 2147483647 h 29"/>
                <a:gd name="T48" fmla="*/ 2147483647 w 62"/>
                <a:gd name="T49" fmla="*/ 2147483647 h 29"/>
                <a:gd name="T50" fmla="*/ 2147483647 w 62"/>
                <a:gd name="T51" fmla="*/ 2147483647 h 29"/>
                <a:gd name="T52" fmla="*/ 2147483647 w 62"/>
                <a:gd name="T53" fmla="*/ 2147483647 h 29"/>
                <a:gd name="T54" fmla="*/ 2147483647 w 62"/>
                <a:gd name="T55" fmla="*/ 2147483647 h 29"/>
                <a:gd name="T56" fmla="*/ 2147483647 w 62"/>
                <a:gd name="T57" fmla="*/ 2147483647 h 29"/>
                <a:gd name="T58" fmla="*/ 2147483647 w 62"/>
                <a:gd name="T59" fmla="*/ 2147483647 h 29"/>
                <a:gd name="T60" fmla="*/ 2147483647 w 62"/>
                <a:gd name="T61" fmla="*/ 2147483647 h 29"/>
                <a:gd name="T62" fmla="*/ 2147483647 w 62"/>
                <a:gd name="T63" fmla="*/ 2147483647 h 29"/>
                <a:gd name="T64" fmla="*/ 2147483647 w 62"/>
                <a:gd name="T65" fmla="*/ 2147483647 h 29"/>
                <a:gd name="T66" fmla="*/ 2147483647 w 62"/>
                <a:gd name="T67" fmla="*/ 2147483647 h 29"/>
                <a:gd name="T68" fmla="*/ 2147483647 w 62"/>
                <a:gd name="T69" fmla="*/ 2147483647 h 29"/>
                <a:gd name="T70" fmla="*/ 2147483647 w 62"/>
                <a:gd name="T71" fmla="*/ 2147483647 h 29"/>
                <a:gd name="T72" fmla="*/ 2147483647 w 62"/>
                <a:gd name="T73" fmla="*/ 2147483647 h 29"/>
                <a:gd name="T74" fmla="*/ 2147483647 w 62"/>
                <a:gd name="T75" fmla="*/ 2147483647 h 29"/>
                <a:gd name="T76" fmla="*/ 2147483647 w 62"/>
                <a:gd name="T77" fmla="*/ 2147483647 h 29"/>
                <a:gd name="T78" fmla="*/ 2147483647 w 62"/>
                <a:gd name="T79" fmla="*/ 2147483647 h 29"/>
                <a:gd name="T80" fmla="*/ 2147483647 w 62"/>
                <a:gd name="T81" fmla="*/ 2147483647 h 29"/>
                <a:gd name="T82" fmla="*/ 2147483647 w 62"/>
                <a:gd name="T83" fmla="*/ 2147483647 h 29"/>
                <a:gd name="T84" fmla="*/ 2147483647 w 62"/>
                <a:gd name="T85" fmla="*/ 2147483647 h 29"/>
                <a:gd name="T86" fmla="*/ 2147483647 w 62"/>
                <a:gd name="T87" fmla="*/ 2147483647 h 29"/>
                <a:gd name="T88" fmla="*/ 2147483647 w 62"/>
                <a:gd name="T89" fmla="*/ 2147483647 h 29"/>
                <a:gd name="T90" fmla="*/ 2147483647 w 62"/>
                <a:gd name="T91" fmla="*/ 2147483647 h 29"/>
                <a:gd name="T92" fmla="*/ 2147483647 w 62"/>
                <a:gd name="T93" fmla="*/ 2147483647 h 29"/>
                <a:gd name="T94" fmla="*/ 2147483647 w 62"/>
                <a:gd name="T95" fmla="*/ 2147483647 h 29"/>
                <a:gd name="T96" fmla="*/ 2147483647 w 62"/>
                <a:gd name="T97" fmla="*/ 2147483647 h 29"/>
                <a:gd name="T98" fmla="*/ 2147483647 w 62"/>
                <a:gd name="T99" fmla="*/ 2147483647 h 29"/>
                <a:gd name="T100" fmla="*/ 2147483647 w 62"/>
                <a:gd name="T101" fmla="*/ 2147483647 h 29"/>
                <a:gd name="T102" fmla="*/ 2147483647 w 62"/>
                <a:gd name="T103" fmla="*/ 2147483647 h 29"/>
                <a:gd name="T104" fmla="*/ 2147483647 w 62"/>
                <a:gd name="T105" fmla="*/ 0 h 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"/>
                <a:gd name="T160" fmla="*/ 0 h 29"/>
                <a:gd name="T161" fmla="*/ 62 w 62"/>
                <a:gd name="T162" fmla="*/ 29 h 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" h="29">
                  <a:moveTo>
                    <a:pt x="47" y="0"/>
                  </a:moveTo>
                  <a:lnTo>
                    <a:pt x="36" y="2"/>
                  </a:lnTo>
                  <a:lnTo>
                    <a:pt x="0" y="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5" y="12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8" y="13"/>
                  </a:lnTo>
                  <a:lnTo>
                    <a:pt x="27" y="14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5" y="19"/>
                  </a:lnTo>
                  <a:lnTo>
                    <a:pt x="33" y="23"/>
                  </a:lnTo>
                  <a:lnTo>
                    <a:pt x="32" y="25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6" y="26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5" y="28"/>
                  </a:lnTo>
                  <a:lnTo>
                    <a:pt x="46" y="29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6" y="28"/>
                  </a:lnTo>
                  <a:lnTo>
                    <a:pt x="45" y="26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4" y="23"/>
                  </a:lnTo>
                  <a:lnTo>
                    <a:pt x="43" y="21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1" y="10"/>
                  </a:lnTo>
                  <a:lnTo>
                    <a:pt x="41" y="9"/>
                  </a:lnTo>
                  <a:lnTo>
                    <a:pt x="42" y="8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45" y="8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4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7" y="24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3" y="28"/>
                  </a:lnTo>
                  <a:lnTo>
                    <a:pt x="54" y="29"/>
                  </a:lnTo>
                  <a:lnTo>
                    <a:pt x="55" y="29"/>
                  </a:lnTo>
                  <a:lnTo>
                    <a:pt x="56" y="28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2" y="19"/>
                  </a:lnTo>
                  <a:lnTo>
                    <a:pt x="54" y="2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3" name="Freeform 65"/>
            <p:cNvSpPr>
              <a:spLocks/>
            </p:cNvSpPr>
            <p:nvPr/>
          </p:nvSpPr>
          <p:spPr bwMode="auto">
            <a:xfrm>
              <a:off x="4669" y="1901"/>
              <a:ext cx="76" cy="117"/>
            </a:xfrm>
            <a:custGeom>
              <a:avLst/>
              <a:gdLst>
                <a:gd name="T0" fmla="*/ 2147483647 w 15"/>
                <a:gd name="T1" fmla="*/ 2147483647 h 24"/>
                <a:gd name="T2" fmla="*/ 2147483647 w 15"/>
                <a:gd name="T3" fmla="*/ 2147483647 h 24"/>
                <a:gd name="T4" fmla="*/ 2147483647 w 15"/>
                <a:gd name="T5" fmla="*/ 2147483647 h 24"/>
                <a:gd name="T6" fmla="*/ 2147483647 w 15"/>
                <a:gd name="T7" fmla="*/ 2147483647 h 24"/>
                <a:gd name="T8" fmla="*/ 2147483647 w 15"/>
                <a:gd name="T9" fmla="*/ 2147483647 h 24"/>
                <a:gd name="T10" fmla="*/ 2147483647 w 15"/>
                <a:gd name="T11" fmla="*/ 2147483647 h 24"/>
                <a:gd name="T12" fmla="*/ 2147483647 w 15"/>
                <a:gd name="T13" fmla="*/ 2147483647 h 24"/>
                <a:gd name="T14" fmla="*/ 2147483647 w 15"/>
                <a:gd name="T15" fmla="*/ 2147483647 h 24"/>
                <a:gd name="T16" fmla="*/ 2147483647 w 15"/>
                <a:gd name="T17" fmla="*/ 2147483647 h 24"/>
                <a:gd name="T18" fmla="*/ 2147483647 w 15"/>
                <a:gd name="T19" fmla="*/ 2147483647 h 24"/>
                <a:gd name="T20" fmla="*/ 2147483647 w 15"/>
                <a:gd name="T21" fmla="*/ 2147483647 h 24"/>
                <a:gd name="T22" fmla="*/ 2147483647 w 15"/>
                <a:gd name="T23" fmla="*/ 2147483647 h 24"/>
                <a:gd name="T24" fmla="*/ 2147483647 w 15"/>
                <a:gd name="T25" fmla="*/ 2147483647 h 24"/>
                <a:gd name="T26" fmla="*/ 2147483647 w 15"/>
                <a:gd name="T27" fmla="*/ 2147483647 h 24"/>
                <a:gd name="T28" fmla="*/ 2147483647 w 15"/>
                <a:gd name="T29" fmla="*/ 0 h 24"/>
                <a:gd name="T30" fmla="*/ 2147483647 w 15"/>
                <a:gd name="T31" fmla="*/ 0 h 24"/>
                <a:gd name="T32" fmla="*/ 2147483647 w 15"/>
                <a:gd name="T33" fmla="*/ 0 h 24"/>
                <a:gd name="T34" fmla="*/ 2147483647 w 15"/>
                <a:gd name="T35" fmla="*/ 2147483647 h 24"/>
                <a:gd name="T36" fmla="*/ 2147483647 w 15"/>
                <a:gd name="T37" fmla="*/ 2147483647 h 24"/>
                <a:gd name="T38" fmla="*/ 2147483647 w 15"/>
                <a:gd name="T39" fmla="*/ 2147483647 h 24"/>
                <a:gd name="T40" fmla="*/ 0 w 15"/>
                <a:gd name="T41" fmla="*/ 2147483647 h 24"/>
                <a:gd name="T42" fmla="*/ 2147483647 w 15"/>
                <a:gd name="T43" fmla="*/ 2147483647 h 24"/>
                <a:gd name="T44" fmla="*/ 2147483647 w 15"/>
                <a:gd name="T45" fmla="*/ 2147483647 h 24"/>
                <a:gd name="T46" fmla="*/ 2147483647 w 15"/>
                <a:gd name="T47" fmla="*/ 2147483647 h 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24"/>
                <a:gd name="T74" fmla="*/ 15 w 15"/>
                <a:gd name="T75" fmla="*/ 24 h 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24">
                  <a:moveTo>
                    <a:pt x="15" y="22"/>
                  </a:moveTo>
                  <a:lnTo>
                    <a:pt x="15" y="20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7" y="24"/>
                  </a:lnTo>
                  <a:lnTo>
                    <a:pt x="15" y="2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4" name="Freeform 66"/>
            <p:cNvSpPr>
              <a:spLocks/>
            </p:cNvSpPr>
            <p:nvPr/>
          </p:nvSpPr>
          <p:spPr bwMode="auto">
            <a:xfrm>
              <a:off x="4689" y="1765"/>
              <a:ext cx="98" cy="205"/>
            </a:xfrm>
            <a:custGeom>
              <a:avLst/>
              <a:gdLst>
                <a:gd name="T0" fmla="*/ 0 w 19"/>
                <a:gd name="T1" fmla="*/ 2147483647 h 42"/>
                <a:gd name="T2" fmla="*/ 0 w 19"/>
                <a:gd name="T3" fmla="*/ 2147483647 h 42"/>
                <a:gd name="T4" fmla="*/ 2147483647 w 19"/>
                <a:gd name="T5" fmla="*/ 2147483647 h 42"/>
                <a:gd name="T6" fmla="*/ 2147483647 w 19"/>
                <a:gd name="T7" fmla="*/ 2147483647 h 42"/>
                <a:gd name="T8" fmla="*/ 2147483647 w 19"/>
                <a:gd name="T9" fmla="*/ 2147483647 h 42"/>
                <a:gd name="T10" fmla="*/ 2147483647 w 19"/>
                <a:gd name="T11" fmla="*/ 2147483647 h 42"/>
                <a:gd name="T12" fmla="*/ 2147483647 w 19"/>
                <a:gd name="T13" fmla="*/ 2147483647 h 42"/>
                <a:gd name="T14" fmla="*/ 2147483647 w 19"/>
                <a:gd name="T15" fmla="*/ 2147483647 h 42"/>
                <a:gd name="T16" fmla="*/ 2147483647 w 19"/>
                <a:gd name="T17" fmla="*/ 2147483647 h 42"/>
                <a:gd name="T18" fmla="*/ 2147483647 w 19"/>
                <a:gd name="T19" fmla="*/ 2147483647 h 42"/>
                <a:gd name="T20" fmla="*/ 2147483647 w 19"/>
                <a:gd name="T21" fmla="*/ 2147483647 h 42"/>
                <a:gd name="T22" fmla="*/ 2147483647 w 19"/>
                <a:gd name="T23" fmla="*/ 2147483647 h 42"/>
                <a:gd name="T24" fmla="*/ 2147483647 w 19"/>
                <a:gd name="T25" fmla="*/ 2147483647 h 42"/>
                <a:gd name="T26" fmla="*/ 2147483647 w 19"/>
                <a:gd name="T27" fmla="*/ 2147483647 h 42"/>
                <a:gd name="T28" fmla="*/ 2147483647 w 19"/>
                <a:gd name="T29" fmla="*/ 2147483647 h 42"/>
                <a:gd name="T30" fmla="*/ 2147483647 w 19"/>
                <a:gd name="T31" fmla="*/ 2147483647 h 42"/>
                <a:gd name="T32" fmla="*/ 2147483647 w 19"/>
                <a:gd name="T33" fmla="*/ 2147483647 h 42"/>
                <a:gd name="T34" fmla="*/ 2147483647 w 19"/>
                <a:gd name="T35" fmla="*/ 2147483647 h 42"/>
                <a:gd name="T36" fmla="*/ 2147483647 w 19"/>
                <a:gd name="T37" fmla="*/ 2147483647 h 42"/>
                <a:gd name="T38" fmla="*/ 2147483647 w 19"/>
                <a:gd name="T39" fmla="*/ 2147483647 h 42"/>
                <a:gd name="T40" fmla="*/ 2147483647 w 19"/>
                <a:gd name="T41" fmla="*/ 0 h 42"/>
                <a:gd name="T42" fmla="*/ 2147483647 w 19"/>
                <a:gd name="T43" fmla="*/ 2147483647 h 42"/>
                <a:gd name="T44" fmla="*/ 2147483647 w 19"/>
                <a:gd name="T45" fmla="*/ 2147483647 h 42"/>
                <a:gd name="T46" fmla="*/ 0 w 19"/>
                <a:gd name="T47" fmla="*/ 2147483647 h 42"/>
                <a:gd name="T48" fmla="*/ 2147483647 w 19"/>
                <a:gd name="T49" fmla="*/ 2147483647 h 42"/>
                <a:gd name="T50" fmla="*/ 2147483647 w 19"/>
                <a:gd name="T51" fmla="*/ 2147483647 h 42"/>
                <a:gd name="T52" fmla="*/ 2147483647 w 19"/>
                <a:gd name="T53" fmla="*/ 2147483647 h 42"/>
                <a:gd name="T54" fmla="*/ 2147483647 w 19"/>
                <a:gd name="T55" fmla="*/ 2147483647 h 42"/>
                <a:gd name="T56" fmla="*/ 2147483647 w 19"/>
                <a:gd name="T57" fmla="*/ 2147483647 h 42"/>
                <a:gd name="T58" fmla="*/ 2147483647 w 19"/>
                <a:gd name="T59" fmla="*/ 2147483647 h 42"/>
                <a:gd name="T60" fmla="*/ 2147483647 w 19"/>
                <a:gd name="T61" fmla="*/ 2147483647 h 42"/>
                <a:gd name="T62" fmla="*/ 2147483647 w 19"/>
                <a:gd name="T63" fmla="*/ 2147483647 h 42"/>
                <a:gd name="T64" fmla="*/ 2147483647 w 19"/>
                <a:gd name="T65" fmla="*/ 2147483647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"/>
                <a:gd name="T100" fmla="*/ 0 h 42"/>
                <a:gd name="T101" fmla="*/ 19 w 1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" h="42">
                  <a:moveTo>
                    <a:pt x="1" y="28"/>
                  </a:moveTo>
                  <a:lnTo>
                    <a:pt x="0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6" y="37"/>
                  </a:lnTo>
                  <a:lnTo>
                    <a:pt x="7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0" y="41"/>
                  </a:lnTo>
                  <a:lnTo>
                    <a:pt x="11" y="42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15" y="33"/>
                  </a:lnTo>
                  <a:lnTo>
                    <a:pt x="17" y="30"/>
                  </a:lnTo>
                  <a:lnTo>
                    <a:pt x="18" y="28"/>
                  </a:lnTo>
                  <a:lnTo>
                    <a:pt x="19" y="26"/>
                  </a:lnTo>
                  <a:lnTo>
                    <a:pt x="18" y="25"/>
                  </a:lnTo>
                  <a:lnTo>
                    <a:pt x="18" y="19"/>
                  </a:lnTo>
                  <a:lnTo>
                    <a:pt x="18" y="15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7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5" name="Freeform 67"/>
            <p:cNvSpPr>
              <a:spLocks/>
            </p:cNvSpPr>
            <p:nvPr/>
          </p:nvSpPr>
          <p:spPr bwMode="auto">
            <a:xfrm>
              <a:off x="4776" y="1672"/>
              <a:ext cx="118" cy="107"/>
            </a:xfrm>
            <a:custGeom>
              <a:avLst/>
              <a:gdLst>
                <a:gd name="T0" fmla="*/ 0 w 23"/>
                <a:gd name="T1" fmla="*/ 2147483647 h 22"/>
                <a:gd name="T2" fmla="*/ 2147483647 w 23"/>
                <a:gd name="T3" fmla="*/ 2147483647 h 22"/>
                <a:gd name="T4" fmla="*/ 2147483647 w 23"/>
                <a:gd name="T5" fmla="*/ 2147483647 h 22"/>
                <a:gd name="T6" fmla="*/ 2147483647 w 23"/>
                <a:gd name="T7" fmla="*/ 2147483647 h 22"/>
                <a:gd name="T8" fmla="*/ 2147483647 w 23"/>
                <a:gd name="T9" fmla="*/ 2147483647 h 22"/>
                <a:gd name="T10" fmla="*/ 2147483647 w 23"/>
                <a:gd name="T11" fmla="*/ 0 h 22"/>
                <a:gd name="T12" fmla="*/ 2147483647 w 23"/>
                <a:gd name="T13" fmla="*/ 2147483647 h 22"/>
                <a:gd name="T14" fmla="*/ 2147483647 w 23"/>
                <a:gd name="T15" fmla="*/ 2147483647 h 22"/>
                <a:gd name="T16" fmla="*/ 2147483647 w 23"/>
                <a:gd name="T17" fmla="*/ 2147483647 h 22"/>
                <a:gd name="T18" fmla="*/ 2147483647 w 23"/>
                <a:gd name="T19" fmla="*/ 2147483647 h 22"/>
                <a:gd name="T20" fmla="*/ 2147483647 w 23"/>
                <a:gd name="T21" fmla="*/ 2147483647 h 22"/>
                <a:gd name="T22" fmla="*/ 2147483647 w 23"/>
                <a:gd name="T23" fmla="*/ 2147483647 h 22"/>
                <a:gd name="T24" fmla="*/ 2147483647 w 23"/>
                <a:gd name="T25" fmla="*/ 2147483647 h 22"/>
                <a:gd name="T26" fmla="*/ 2147483647 w 23"/>
                <a:gd name="T27" fmla="*/ 2147483647 h 22"/>
                <a:gd name="T28" fmla="*/ 2147483647 w 23"/>
                <a:gd name="T29" fmla="*/ 2147483647 h 22"/>
                <a:gd name="T30" fmla="*/ 2147483647 w 23"/>
                <a:gd name="T31" fmla="*/ 2147483647 h 22"/>
                <a:gd name="T32" fmla="*/ 2147483647 w 23"/>
                <a:gd name="T33" fmla="*/ 2147483647 h 22"/>
                <a:gd name="T34" fmla="*/ 2147483647 w 23"/>
                <a:gd name="T35" fmla="*/ 2147483647 h 22"/>
                <a:gd name="T36" fmla="*/ 2147483647 w 23"/>
                <a:gd name="T37" fmla="*/ 2147483647 h 22"/>
                <a:gd name="T38" fmla="*/ 2147483647 w 23"/>
                <a:gd name="T39" fmla="*/ 2147483647 h 22"/>
                <a:gd name="T40" fmla="*/ 2147483647 w 23"/>
                <a:gd name="T41" fmla="*/ 2147483647 h 22"/>
                <a:gd name="T42" fmla="*/ 2147483647 w 23"/>
                <a:gd name="T43" fmla="*/ 2147483647 h 22"/>
                <a:gd name="T44" fmla="*/ 2147483647 w 23"/>
                <a:gd name="T45" fmla="*/ 2147483647 h 22"/>
                <a:gd name="T46" fmla="*/ 0 w 23"/>
                <a:gd name="T47" fmla="*/ 2147483647 h 22"/>
                <a:gd name="T48" fmla="*/ 2147483647 w 23"/>
                <a:gd name="T49" fmla="*/ 2147483647 h 22"/>
                <a:gd name="T50" fmla="*/ 2147483647 w 23"/>
                <a:gd name="T51" fmla="*/ 2147483647 h 22"/>
                <a:gd name="T52" fmla="*/ 2147483647 w 23"/>
                <a:gd name="T53" fmla="*/ 2147483647 h 22"/>
                <a:gd name="T54" fmla="*/ 0 w 23"/>
                <a:gd name="T55" fmla="*/ 2147483647 h 22"/>
                <a:gd name="T56" fmla="*/ 0 w 23"/>
                <a:gd name="T57" fmla="*/ 2147483647 h 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"/>
                <a:gd name="T88" fmla="*/ 0 h 22"/>
                <a:gd name="T89" fmla="*/ 23 w 23"/>
                <a:gd name="T90" fmla="*/ 22 h 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" h="22">
                  <a:moveTo>
                    <a:pt x="0" y="4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20" y="0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3" y="15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6" name="Freeform 68"/>
            <p:cNvSpPr>
              <a:spLocks/>
            </p:cNvSpPr>
            <p:nvPr/>
          </p:nvSpPr>
          <p:spPr bwMode="auto">
            <a:xfrm>
              <a:off x="4771" y="1589"/>
              <a:ext cx="232" cy="112"/>
            </a:xfrm>
            <a:custGeom>
              <a:avLst/>
              <a:gdLst>
                <a:gd name="T0" fmla="*/ 2147483647 w 45"/>
                <a:gd name="T1" fmla="*/ 2147483647 h 23"/>
                <a:gd name="T2" fmla="*/ 2147483647 w 45"/>
                <a:gd name="T3" fmla="*/ 2147483647 h 23"/>
                <a:gd name="T4" fmla="*/ 2147483647 w 45"/>
                <a:gd name="T5" fmla="*/ 2147483647 h 23"/>
                <a:gd name="T6" fmla="*/ 2147483647 w 45"/>
                <a:gd name="T7" fmla="*/ 2147483647 h 23"/>
                <a:gd name="T8" fmla="*/ 2147483647 w 45"/>
                <a:gd name="T9" fmla="*/ 0 h 23"/>
                <a:gd name="T10" fmla="*/ 2147483647 w 45"/>
                <a:gd name="T11" fmla="*/ 0 h 23"/>
                <a:gd name="T12" fmla="*/ 2147483647 w 45"/>
                <a:gd name="T13" fmla="*/ 2147483647 h 23"/>
                <a:gd name="T14" fmla="*/ 2147483647 w 45"/>
                <a:gd name="T15" fmla="*/ 2147483647 h 23"/>
                <a:gd name="T16" fmla="*/ 2147483647 w 45"/>
                <a:gd name="T17" fmla="*/ 2147483647 h 23"/>
                <a:gd name="T18" fmla="*/ 2147483647 w 45"/>
                <a:gd name="T19" fmla="*/ 2147483647 h 23"/>
                <a:gd name="T20" fmla="*/ 2147483647 w 45"/>
                <a:gd name="T21" fmla="*/ 2147483647 h 23"/>
                <a:gd name="T22" fmla="*/ 2147483647 w 45"/>
                <a:gd name="T23" fmla="*/ 2147483647 h 23"/>
                <a:gd name="T24" fmla="*/ 2147483647 w 45"/>
                <a:gd name="T25" fmla="*/ 2147483647 h 23"/>
                <a:gd name="T26" fmla="*/ 2147483647 w 45"/>
                <a:gd name="T27" fmla="*/ 2147483647 h 23"/>
                <a:gd name="T28" fmla="*/ 2147483647 w 45"/>
                <a:gd name="T29" fmla="*/ 2147483647 h 23"/>
                <a:gd name="T30" fmla="*/ 2147483647 w 45"/>
                <a:gd name="T31" fmla="*/ 2147483647 h 23"/>
                <a:gd name="T32" fmla="*/ 2147483647 w 45"/>
                <a:gd name="T33" fmla="*/ 2147483647 h 23"/>
                <a:gd name="T34" fmla="*/ 2147483647 w 45"/>
                <a:gd name="T35" fmla="*/ 2147483647 h 23"/>
                <a:gd name="T36" fmla="*/ 2147483647 w 45"/>
                <a:gd name="T37" fmla="*/ 2147483647 h 23"/>
                <a:gd name="T38" fmla="*/ 2147483647 w 45"/>
                <a:gd name="T39" fmla="*/ 2147483647 h 23"/>
                <a:gd name="T40" fmla="*/ 2147483647 w 45"/>
                <a:gd name="T41" fmla="*/ 2147483647 h 23"/>
                <a:gd name="T42" fmla="*/ 2147483647 w 45"/>
                <a:gd name="T43" fmla="*/ 2147483647 h 23"/>
                <a:gd name="T44" fmla="*/ 2147483647 w 45"/>
                <a:gd name="T45" fmla="*/ 2147483647 h 23"/>
                <a:gd name="T46" fmla="*/ 2147483647 w 45"/>
                <a:gd name="T47" fmla="*/ 2147483647 h 23"/>
                <a:gd name="T48" fmla="*/ 2147483647 w 45"/>
                <a:gd name="T49" fmla="*/ 2147483647 h 23"/>
                <a:gd name="T50" fmla="*/ 2147483647 w 45"/>
                <a:gd name="T51" fmla="*/ 2147483647 h 23"/>
                <a:gd name="T52" fmla="*/ 2147483647 w 45"/>
                <a:gd name="T53" fmla="*/ 2147483647 h 23"/>
                <a:gd name="T54" fmla="*/ 2147483647 w 45"/>
                <a:gd name="T55" fmla="*/ 2147483647 h 23"/>
                <a:gd name="T56" fmla="*/ 2147483647 w 45"/>
                <a:gd name="T57" fmla="*/ 2147483647 h 23"/>
                <a:gd name="T58" fmla="*/ 2147483647 w 45"/>
                <a:gd name="T59" fmla="*/ 2147483647 h 23"/>
                <a:gd name="T60" fmla="*/ 2147483647 w 45"/>
                <a:gd name="T61" fmla="*/ 2147483647 h 23"/>
                <a:gd name="T62" fmla="*/ 2147483647 w 45"/>
                <a:gd name="T63" fmla="*/ 2147483647 h 23"/>
                <a:gd name="T64" fmla="*/ 0 w 45"/>
                <a:gd name="T65" fmla="*/ 2147483647 h 23"/>
                <a:gd name="T66" fmla="*/ 0 w 45"/>
                <a:gd name="T67" fmla="*/ 2147483647 h 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"/>
                <a:gd name="T103" fmla="*/ 0 h 23"/>
                <a:gd name="T104" fmla="*/ 45 w 45"/>
                <a:gd name="T105" fmla="*/ 23 h 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" h="23">
                  <a:moveTo>
                    <a:pt x="0" y="9"/>
                  </a:moveTo>
                  <a:lnTo>
                    <a:pt x="10" y="7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1" y="9"/>
                  </a:lnTo>
                  <a:lnTo>
                    <a:pt x="33" y="10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8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2" y="12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4" y="14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4" y="17"/>
                  </a:lnTo>
                  <a:lnTo>
                    <a:pt x="42" y="18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4" y="22"/>
                  </a:lnTo>
                  <a:lnTo>
                    <a:pt x="33" y="23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28" y="19"/>
                  </a:lnTo>
                  <a:lnTo>
                    <a:pt x="27" y="17"/>
                  </a:lnTo>
                  <a:lnTo>
                    <a:pt x="26" y="15"/>
                  </a:lnTo>
                  <a:lnTo>
                    <a:pt x="21" y="17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7" name="Freeform 69"/>
            <p:cNvSpPr>
              <a:spLocks/>
            </p:cNvSpPr>
            <p:nvPr/>
          </p:nvSpPr>
          <p:spPr bwMode="auto">
            <a:xfrm>
              <a:off x="4879" y="1662"/>
              <a:ext cx="61" cy="64"/>
            </a:xfrm>
            <a:custGeom>
              <a:avLst/>
              <a:gdLst>
                <a:gd name="T0" fmla="*/ 0 w 12"/>
                <a:gd name="T1" fmla="*/ 2147483647 h 13"/>
                <a:gd name="T2" fmla="*/ 2147483647 w 12"/>
                <a:gd name="T3" fmla="*/ 2147483647 h 13"/>
                <a:gd name="T4" fmla="*/ 2147483647 w 12"/>
                <a:gd name="T5" fmla="*/ 2147483647 h 13"/>
                <a:gd name="T6" fmla="*/ 2147483647 w 12"/>
                <a:gd name="T7" fmla="*/ 2147483647 h 13"/>
                <a:gd name="T8" fmla="*/ 2147483647 w 12"/>
                <a:gd name="T9" fmla="*/ 2147483647 h 13"/>
                <a:gd name="T10" fmla="*/ 2147483647 w 12"/>
                <a:gd name="T11" fmla="*/ 2147483647 h 13"/>
                <a:gd name="T12" fmla="*/ 2147483647 w 12"/>
                <a:gd name="T13" fmla="*/ 2147483647 h 13"/>
                <a:gd name="T14" fmla="*/ 2147483647 w 12"/>
                <a:gd name="T15" fmla="*/ 2147483647 h 13"/>
                <a:gd name="T16" fmla="*/ 2147483647 w 12"/>
                <a:gd name="T17" fmla="*/ 2147483647 h 13"/>
                <a:gd name="T18" fmla="*/ 2147483647 w 12"/>
                <a:gd name="T19" fmla="*/ 2147483647 h 13"/>
                <a:gd name="T20" fmla="*/ 2147483647 w 12"/>
                <a:gd name="T21" fmla="*/ 2147483647 h 13"/>
                <a:gd name="T22" fmla="*/ 2147483647 w 12"/>
                <a:gd name="T23" fmla="*/ 2147483647 h 13"/>
                <a:gd name="T24" fmla="*/ 2147483647 w 12"/>
                <a:gd name="T25" fmla="*/ 2147483647 h 13"/>
                <a:gd name="T26" fmla="*/ 2147483647 w 12"/>
                <a:gd name="T27" fmla="*/ 2147483647 h 13"/>
                <a:gd name="T28" fmla="*/ 2147483647 w 12"/>
                <a:gd name="T29" fmla="*/ 2147483647 h 13"/>
                <a:gd name="T30" fmla="*/ 2147483647 w 12"/>
                <a:gd name="T31" fmla="*/ 2147483647 h 13"/>
                <a:gd name="T32" fmla="*/ 2147483647 w 12"/>
                <a:gd name="T33" fmla="*/ 2147483647 h 13"/>
                <a:gd name="T34" fmla="*/ 2147483647 w 12"/>
                <a:gd name="T35" fmla="*/ 2147483647 h 13"/>
                <a:gd name="T36" fmla="*/ 2147483647 w 12"/>
                <a:gd name="T37" fmla="*/ 2147483647 h 13"/>
                <a:gd name="T38" fmla="*/ 2147483647 w 12"/>
                <a:gd name="T39" fmla="*/ 2147483647 h 13"/>
                <a:gd name="T40" fmla="*/ 2147483647 w 12"/>
                <a:gd name="T41" fmla="*/ 2147483647 h 13"/>
                <a:gd name="T42" fmla="*/ 2147483647 w 12"/>
                <a:gd name="T43" fmla="*/ 2147483647 h 13"/>
                <a:gd name="T44" fmla="*/ 2147483647 w 12"/>
                <a:gd name="T45" fmla="*/ 2147483647 h 13"/>
                <a:gd name="T46" fmla="*/ 2147483647 w 12"/>
                <a:gd name="T47" fmla="*/ 2147483647 h 13"/>
                <a:gd name="T48" fmla="*/ 2147483647 w 12"/>
                <a:gd name="T49" fmla="*/ 2147483647 h 13"/>
                <a:gd name="T50" fmla="*/ 2147483647 w 12"/>
                <a:gd name="T51" fmla="*/ 2147483647 h 13"/>
                <a:gd name="T52" fmla="*/ 2147483647 w 12"/>
                <a:gd name="T53" fmla="*/ 2147483647 h 13"/>
                <a:gd name="T54" fmla="*/ 2147483647 w 12"/>
                <a:gd name="T55" fmla="*/ 2147483647 h 13"/>
                <a:gd name="T56" fmla="*/ 2147483647 w 12"/>
                <a:gd name="T57" fmla="*/ 2147483647 h 13"/>
                <a:gd name="T58" fmla="*/ 2147483647 w 12"/>
                <a:gd name="T59" fmla="*/ 2147483647 h 13"/>
                <a:gd name="T60" fmla="*/ 2147483647 w 12"/>
                <a:gd name="T61" fmla="*/ 2147483647 h 13"/>
                <a:gd name="T62" fmla="*/ 2147483647 w 12"/>
                <a:gd name="T63" fmla="*/ 2147483647 h 13"/>
                <a:gd name="T64" fmla="*/ 2147483647 w 12"/>
                <a:gd name="T65" fmla="*/ 0 h 13"/>
                <a:gd name="T66" fmla="*/ 0 w 12"/>
                <a:gd name="T67" fmla="*/ 2147483647 h 13"/>
                <a:gd name="T68" fmla="*/ 0 w 12"/>
                <a:gd name="T69" fmla="*/ 2147483647 h 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"/>
                <a:gd name="T106" fmla="*/ 0 h 13"/>
                <a:gd name="T107" fmla="*/ 12 w 12"/>
                <a:gd name="T108" fmla="*/ 13 h 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" h="13">
                  <a:moveTo>
                    <a:pt x="0" y="2"/>
                  </a:moveTo>
                  <a:lnTo>
                    <a:pt x="3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8" name="Freeform 70"/>
            <p:cNvSpPr>
              <a:spLocks/>
            </p:cNvSpPr>
            <p:nvPr/>
          </p:nvSpPr>
          <p:spPr bwMode="auto">
            <a:xfrm>
              <a:off x="4812" y="1394"/>
              <a:ext cx="108" cy="229"/>
            </a:xfrm>
            <a:custGeom>
              <a:avLst/>
              <a:gdLst>
                <a:gd name="T0" fmla="*/ 2147483647 w 21"/>
                <a:gd name="T1" fmla="*/ 2147483647 h 47"/>
                <a:gd name="T2" fmla="*/ 2147483647 w 21"/>
                <a:gd name="T3" fmla="*/ 2147483647 h 47"/>
                <a:gd name="T4" fmla="*/ 2147483647 w 21"/>
                <a:gd name="T5" fmla="*/ 2147483647 h 47"/>
                <a:gd name="T6" fmla="*/ 2147483647 w 21"/>
                <a:gd name="T7" fmla="*/ 2147483647 h 47"/>
                <a:gd name="T8" fmla="*/ 2147483647 w 21"/>
                <a:gd name="T9" fmla="*/ 2147483647 h 47"/>
                <a:gd name="T10" fmla="*/ 2147483647 w 21"/>
                <a:gd name="T11" fmla="*/ 2147483647 h 47"/>
                <a:gd name="T12" fmla="*/ 2147483647 w 21"/>
                <a:gd name="T13" fmla="*/ 2147483647 h 47"/>
                <a:gd name="T14" fmla="*/ 2147483647 w 21"/>
                <a:gd name="T15" fmla="*/ 2147483647 h 47"/>
                <a:gd name="T16" fmla="*/ 2147483647 w 21"/>
                <a:gd name="T17" fmla="*/ 2147483647 h 47"/>
                <a:gd name="T18" fmla="*/ 2147483647 w 21"/>
                <a:gd name="T19" fmla="*/ 2147483647 h 47"/>
                <a:gd name="T20" fmla="*/ 2147483647 w 21"/>
                <a:gd name="T21" fmla="*/ 2147483647 h 47"/>
                <a:gd name="T22" fmla="*/ 2147483647 w 21"/>
                <a:gd name="T23" fmla="*/ 2147483647 h 47"/>
                <a:gd name="T24" fmla="*/ 0 w 21"/>
                <a:gd name="T25" fmla="*/ 2147483647 h 47"/>
                <a:gd name="T26" fmla="*/ 0 w 21"/>
                <a:gd name="T27" fmla="*/ 2147483647 h 47"/>
                <a:gd name="T28" fmla="*/ 2147483647 w 21"/>
                <a:gd name="T29" fmla="*/ 2147483647 h 47"/>
                <a:gd name="T30" fmla="*/ 0 w 21"/>
                <a:gd name="T31" fmla="*/ 2147483647 h 47"/>
                <a:gd name="T32" fmla="*/ 0 w 21"/>
                <a:gd name="T33" fmla="*/ 2147483647 h 47"/>
                <a:gd name="T34" fmla="*/ 0 w 21"/>
                <a:gd name="T35" fmla="*/ 2147483647 h 47"/>
                <a:gd name="T36" fmla="*/ 2147483647 w 21"/>
                <a:gd name="T37" fmla="*/ 2147483647 h 47"/>
                <a:gd name="T38" fmla="*/ 2147483647 w 21"/>
                <a:gd name="T39" fmla="*/ 2147483647 h 47"/>
                <a:gd name="T40" fmla="*/ 2147483647 w 21"/>
                <a:gd name="T41" fmla="*/ 2147483647 h 47"/>
                <a:gd name="T42" fmla="*/ 2147483647 w 21"/>
                <a:gd name="T43" fmla="*/ 2147483647 h 47"/>
                <a:gd name="T44" fmla="*/ 2147483647 w 21"/>
                <a:gd name="T45" fmla="*/ 2147483647 h 47"/>
                <a:gd name="T46" fmla="*/ 2147483647 w 21"/>
                <a:gd name="T47" fmla="*/ 2147483647 h 47"/>
                <a:gd name="T48" fmla="*/ 2147483647 w 21"/>
                <a:gd name="T49" fmla="*/ 2147483647 h 47"/>
                <a:gd name="T50" fmla="*/ 2147483647 w 21"/>
                <a:gd name="T51" fmla="*/ 2147483647 h 47"/>
                <a:gd name="T52" fmla="*/ 2147483647 w 21"/>
                <a:gd name="T53" fmla="*/ 2147483647 h 47"/>
                <a:gd name="T54" fmla="*/ 2147483647 w 21"/>
                <a:gd name="T55" fmla="*/ 2147483647 h 47"/>
                <a:gd name="T56" fmla="*/ 2147483647 w 21"/>
                <a:gd name="T57" fmla="*/ 2147483647 h 47"/>
                <a:gd name="T58" fmla="*/ 2147483647 w 21"/>
                <a:gd name="T59" fmla="*/ 2147483647 h 47"/>
                <a:gd name="T60" fmla="*/ 2147483647 w 21"/>
                <a:gd name="T61" fmla="*/ 2147483647 h 47"/>
                <a:gd name="T62" fmla="*/ 2147483647 w 21"/>
                <a:gd name="T63" fmla="*/ 2147483647 h 47"/>
                <a:gd name="T64" fmla="*/ 2147483647 w 21"/>
                <a:gd name="T65" fmla="*/ 2147483647 h 47"/>
                <a:gd name="T66" fmla="*/ 2147483647 w 21"/>
                <a:gd name="T67" fmla="*/ 2147483647 h 47"/>
                <a:gd name="T68" fmla="*/ 2147483647 w 21"/>
                <a:gd name="T69" fmla="*/ 2147483647 h 47"/>
                <a:gd name="T70" fmla="*/ 2147483647 w 21"/>
                <a:gd name="T71" fmla="*/ 2147483647 h 47"/>
                <a:gd name="T72" fmla="*/ 2147483647 w 21"/>
                <a:gd name="T73" fmla="*/ 2147483647 h 47"/>
                <a:gd name="T74" fmla="*/ 2147483647 w 21"/>
                <a:gd name="T75" fmla="*/ 2147483647 h 47"/>
                <a:gd name="T76" fmla="*/ 2147483647 w 21"/>
                <a:gd name="T77" fmla="*/ 0 h 47"/>
                <a:gd name="T78" fmla="*/ 2147483647 w 21"/>
                <a:gd name="T79" fmla="*/ 2147483647 h 47"/>
                <a:gd name="T80" fmla="*/ 2147483647 w 21"/>
                <a:gd name="T81" fmla="*/ 2147483647 h 47"/>
                <a:gd name="T82" fmla="*/ 2147483647 w 21"/>
                <a:gd name="T83" fmla="*/ 2147483647 h 47"/>
                <a:gd name="T84" fmla="*/ 2147483647 w 21"/>
                <a:gd name="T85" fmla="*/ 2147483647 h 47"/>
                <a:gd name="T86" fmla="*/ 2147483647 w 21"/>
                <a:gd name="T87" fmla="*/ 2147483647 h 47"/>
                <a:gd name="T88" fmla="*/ 2147483647 w 21"/>
                <a:gd name="T89" fmla="*/ 2147483647 h 47"/>
                <a:gd name="T90" fmla="*/ 2147483647 w 21"/>
                <a:gd name="T91" fmla="*/ 2147483647 h 47"/>
                <a:gd name="T92" fmla="*/ 2147483647 w 21"/>
                <a:gd name="T93" fmla="*/ 2147483647 h 47"/>
                <a:gd name="T94" fmla="*/ 2147483647 w 21"/>
                <a:gd name="T95" fmla="*/ 2147483647 h 47"/>
                <a:gd name="T96" fmla="*/ 2147483647 w 21"/>
                <a:gd name="T97" fmla="*/ 2147483647 h 47"/>
                <a:gd name="T98" fmla="*/ 2147483647 w 21"/>
                <a:gd name="T99" fmla="*/ 2147483647 h 47"/>
                <a:gd name="T100" fmla="*/ 2147483647 w 21"/>
                <a:gd name="T101" fmla="*/ 2147483647 h 47"/>
                <a:gd name="T102" fmla="*/ 2147483647 w 21"/>
                <a:gd name="T103" fmla="*/ 2147483647 h 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"/>
                <a:gd name="T157" fmla="*/ 0 h 47"/>
                <a:gd name="T158" fmla="*/ 21 w 21"/>
                <a:gd name="T159" fmla="*/ 47 h 4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" h="47">
                  <a:moveTo>
                    <a:pt x="21" y="40"/>
                  </a:moveTo>
                  <a:lnTo>
                    <a:pt x="20" y="40"/>
                  </a:lnTo>
                  <a:lnTo>
                    <a:pt x="19" y="40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6" y="44"/>
                  </a:lnTo>
                  <a:lnTo>
                    <a:pt x="2" y="47"/>
                  </a:lnTo>
                  <a:lnTo>
                    <a:pt x="1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4" y="18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9" name="Freeform 71"/>
            <p:cNvSpPr>
              <a:spLocks/>
            </p:cNvSpPr>
            <p:nvPr/>
          </p:nvSpPr>
          <p:spPr bwMode="auto">
            <a:xfrm>
              <a:off x="4848" y="1189"/>
              <a:ext cx="251" cy="385"/>
            </a:xfrm>
            <a:custGeom>
              <a:avLst/>
              <a:gdLst>
                <a:gd name="T0" fmla="*/ 2147483647 w 49"/>
                <a:gd name="T1" fmla="*/ 2147483647 h 79"/>
                <a:gd name="T2" fmla="*/ 2147483647 w 49"/>
                <a:gd name="T3" fmla="*/ 2147483647 h 79"/>
                <a:gd name="T4" fmla="*/ 2147483647 w 49"/>
                <a:gd name="T5" fmla="*/ 2147483647 h 79"/>
                <a:gd name="T6" fmla="*/ 2147483647 w 49"/>
                <a:gd name="T7" fmla="*/ 2147483647 h 79"/>
                <a:gd name="T8" fmla="*/ 2147483647 w 49"/>
                <a:gd name="T9" fmla="*/ 2147483647 h 79"/>
                <a:gd name="T10" fmla="*/ 2147483647 w 49"/>
                <a:gd name="T11" fmla="*/ 2147483647 h 79"/>
                <a:gd name="T12" fmla="*/ 2147483647 w 49"/>
                <a:gd name="T13" fmla="*/ 2147483647 h 79"/>
                <a:gd name="T14" fmla="*/ 2147483647 w 49"/>
                <a:gd name="T15" fmla="*/ 2147483647 h 79"/>
                <a:gd name="T16" fmla="*/ 2147483647 w 49"/>
                <a:gd name="T17" fmla="*/ 2147483647 h 79"/>
                <a:gd name="T18" fmla="*/ 2147483647 w 49"/>
                <a:gd name="T19" fmla="*/ 2147483647 h 79"/>
                <a:gd name="T20" fmla="*/ 2147483647 w 49"/>
                <a:gd name="T21" fmla="*/ 2147483647 h 79"/>
                <a:gd name="T22" fmla="*/ 2147483647 w 49"/>
                <a:gd name="T23" fmla="*/ 2147483647 h 79"/>
                <a:gd name="T24" fmla="*/ 2147483647 w 49"/>
                <a:gd name="T25" fmla="*/ 2147483647 h 79"/>
                <a:gd name="T26" fmla="*/ 2147483647 w 49"/>
                <a:gd name="T27" fmla="*/ 2147483647 h 79"/>
                <a:gd name="T28" fmla="*/ 2147483647 w 49"/>
                <a:gd name="T29" fmla="*/ 2147483647 h 79"/>
                <a:gd name="T30" fmla="*/ 2147483647 w 49"/>
                <a:gd name="T31" fmla="*/ 2147483647 h 79"/>
                <a:gd name="T32" fmla="*/ 2147483647 w 49"/>
                <a:gd name="T33" fmla="*/ 2147483647 h 79"/>
                <a:gd name="T34" fmla="*/ 2147483647 w 49"/>
                <a:gd name="T35" fmla="*/ 2147483647 h 79"/>
                <a:gd name="T36" fmla="*/ 2147483647 w 49"/>
                <a:gd name="T37" fmla="*/ 2147483647 h 79"/>
                <a:gd name="T38" fmla="*/ 2147483647 w 49"/>
                <a:gd name="T39" fmla="*/ 2147483647 h 79"/>
                <a:gd name="T40" fmla="*/ 2147483647 w 49"/>
                <a:gd name="T41" fmla="*/ 2147483647 h 79"/>
                <a:gd name="T42" fmla="*/ 2147483647 w 49"/>
                <a:gd name="T43" fmla="*/ 2147483647 h 79"/>
                <a:gd name="T44" fmla="*/ 2147483647 w 49"/>
                <a:gd name="T45" fmla="*/ 2147483647 h 79"/>
                <a:gd name="T46" fmla="*/ 2147483647 w 49"/>
                <a:gd name="T47" fmla="*/ 2147483647 h 79"/>
                <a:gd name="T48" fmla="*/ 2147483647 w 49"/>
                <a:gd name="T49" fmla="*/ 2147483647 h 79"/>
                <a:gd name="T50" fmla="*/ 2147483647 w 49"/>
                <a:gd name="T51" fmla="*/ 2147483647 h 79"/>
                <a:gd name="T52" fmla="*/ 2147483647 w 49"/>
                <a:gd name="T53" fmla="*/ 2147483647 h 79"/>
                <a:gd name="T54" fmla="*/ 2147483647 w 49"/>
                <a:gd name="T55" fmla="*/ 2147483647 h 79"/>
                <a:gd name="T56" fmla="*/ 2147483647 w 49"/>
                <a:gd name="T57" fmla="*/ 2147483647 h 79"/>
                <a:gd name="T58" fmla="*/ 2147483647 w 49"/>
                <a:gd name="T59" fmla="*/ 2147483647 h 79"/>
                <a:gd name="T60" fmla="*/ 2147483647 w 49"/>
                <a:gd name="T61" fmla="*/ 2147483647 h 79"/>
                <a:gd name="T62" fmla="*/ 2147483647 w 49"/>
                <a:gd name="T63" fmla="*/ 2147483647 h 79"/>
                <a:gd name="T64" fmla="*/ 2147483647 w 49"/>
                <a:gd name="T65" fmla="*/ 2147483647 h 79"/>
                <a:gd name="T66" fmla="*/ 2147483647 w 49"/>
                <a:gd name="T67" fmla="*/ 2147483647 h 79"/>
                <a:gd name="T68" fmla="*/ 2147483647 w 49"/>
                <a:gd name="T69" fmla="*/ 2147483647 h 79"/>
                <a:gd name="T70" fmla="*/ 2147483647 w 49"/>
                <a:gd name="T71" fmla="*/ 2147483647 h 79"/>
                <a:gd name="T72" fmla="*/ 2147483647 w 49"/>
                <a:gd name="T73" fmla="*/ 2147483647 h 79"/>
                <a:gd name="T74" fmla="*/ 2147483647 w 49"/>
                <a:gd name="T75" fmla="*/ 2147483647 h 79"/>
                <a:gd name="T76" fmla="*/ 2147483647 w 49"/>
                <a:gd name="T77" fmla="*/ 2147483647 h 79"/>
                <a:gd name="T78" fmla="*/ 2147483647 w 49"/>
                <a:gd name="T79" fmla="*/ 0 h 79"/>
                <a:gd name="T80" fmla="*/ 2147483647 w 49"/>
                <a:gd name="T81" fmla="*/ 0 h 79"/>
                <a:gd name="T82" fmla="*/ 2147483647 w 49"/>
                <a:gd name="T83" fmla="*/ 2147483647 h 79"/>
                <a:gd name="T84" fmla="*/ 2147483647 w 49"/>
                <a:gd name="T85" fmla="*/ 2147483647 h 79"/>
                <a:gd name="T86" fmla="*/ 2147483647 w 49"/>
                <a:gd name="T87" fmla="*/ 2147483647 h 79"/>
                <a:gd name="T88" fmla="*/ 2147483647 w 49"/>
                <a:gd name="T89" fmla="*/ 2147483647 h 79"/>
                <a:gd name="T90" fmla="*/ 2147483647 w 49"/>
                <a:gd name="T91" fmla="*/ 2147483647 h 79"/>
                <a:gd name="T92" fmla="*/ 2147483647 w 49"/>
                <a:gd name="T93" fmla="*/ 2147483647 h 79"/>
                <a:gd name="T94" fmla="*/ 2147483647 w 49"/>
                <a:gd name="T95" fmla="*/ 2147483647 h 79"/>
                <a:gd name="T96" fmla="*/ 2147483647 w 49"/>
                <a:gd name="T97" fmla="*/ 2147483647 h 79"/>
                <a:gd name="T98" fmla="*/ 2147483647 w 49"/>
                <a:gd name="T99" fmla="*/ 2147483647 h 79"/>
                <a:gd name="T100" fmla="*/ 2147483647 w 49"/>
                <a:gd name="T101" fmla="*/ 2147483647 h 79"/>
                <a:gd name="T102" fmla="*/ 2147483647 w 49"/>
                <a:gd name="T103" fmla="*/ 2147483647 h 79"/>
                <a:gd name="T104" fmla="*/ 2147483647 w 49"/>
                <a:gd name="T105" fmla="*/ 2147483647 h 79"/>
                <a:gd name="T106" fmla="*/ 2147483647 w 49"/>
                <a:gd name="T107" fmla="*/ 2147483647 h 79"/>
                <a:gd name="T108" fmla="*/ 2147483647 w 49"/>
                <a:gd name="T109" fmla="*/ 2147483647 h 79"/>
                <a:gd name="T110" fmla="*/ 2147483647 w 49"/>
                <a:gd name="T111" fmla="*/ 2147483647 h 79"/>
                <a:gd name="T112" fmla="*/ 0 w 49"/>
                <a:gd name="T113" fmla="*/ 2147483647 h 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"/>
                <a:gd name="T172" fmla="*/ 0 h 79"/>
                <a:gd name="T173" fmla="*/ 49 w 49"/>
                <a:gd name="T174" fmla="*/ 79 h 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" h="79">
                  <a:moveTo>
                    <a:pt x="0" y="42"/>
                  </a:moveTo>
                  <a:lnTo>
                    <a:pt x="10" y="71"/>
                  </a:lnTo>
                  <a:lnTo>
                    <a:pt x="10" y="72"/>
                  </a:lnTo>
                  <a:lnTo>
                    <a:pt x="10" y="73"/>
                  </a:lnTo>
                  <a:lnTo>
                    <a:pt x="12" y="75"/>
                  </a:lnTo>
                  <a:lnTo>
                    <a:pt x="13" y="75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4" y="79"/>
                  </a:lnTo>
                  <a:lnTo>
                    <a:pt x="15" y="79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6" y="73"/>
                  </a:lnTo>
                  <a:lnTo>
                    <a:pt x="17" y="70"/>
                  </a:lnTo>
                  <a:lnTo>
                    <a:pt x="18" y="68"/>
                  </a:lnTo>
                  <a:lnTo>
                    <a:pt x="18" y="67"/>
                  </a:lnTo>
                  <a:lnTo>
                    <a:pt x="17" y="65"/>
                  </a:lnTo>
                  <a:lnTo>
                    <a:pt x="20" y="63"/>
                  </a:lnTo>
                  <a:lnTo>
                    <a:pt x="21" y="63"/>
                  </a:lnTo>
                  <a:lnTo>
                    <a:pt x="21" y="64"/>
                  </a:lnTo>
                  <a:lnTo>
                    <a:pt x="22" y="65"/>
                  </a:lnTo>
                  <a:lnTo>
                    <a:pt x="22" y="64"/>
                  </a:lnTo>
                  <a:lnTo>
                    <a:pt x="22" y="63"/>
                  </a:lnTo>
                  <a:lnTo>
                    <a:pt x="22" y="62"/>
                  </a:lnTo>
                  <a:lnTo>
                    <a:pt x="25" y="62"/>
                  </a:lnTo>
                  <a:lnTo>
                    <a:pt x="26" y="61"/>
                  </a:lnTo>
                  <a:lnTo>
                    <a:pt x="26" y="60"/>
                  </a:lnTo>
                  <a:lnTo>
                    <a:pt x="26" y="59"/>
                  </a:lnTo>
                  <a:lnTo>
                    <a:pt x="27" y="59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2"/>
                  </a:lnTo>
                  <a:lnTo>
                    <a:pt x="31" y="51"/>
                  </a:lnTo>
                  <a:lnTo>
                    <a:pt x="33" y="52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7" y="47"/>
                  </a:lnTo>
                  <a:lnTo>
                    <a:pt x="39" y="47"/>
                  </a:lnTo>
                  <a:lnTo>
                    <a:pt x="40" y="48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49" y="40"/>
                  </a:lnTo>
                  <a:lnTo>
                    <a:pt x="49" y="38"/>
                  </a:lnTo>
                  <a:lnTo>
                    <a:pt x="49" y="37"/>
                  </a:lnTo>
                  <a:lnTo>
                    <a:pt x="48" y="37"/>
                  </a:lnTo>
                  <a:lnTo>
                    <a:pt x="47" y="36"/>
                  </a:lnTo>
                  <a:lnTo>
                    <a:pt x="48" y="35"/>
                  </a:lnTo>
                  <a:lnTo>
                    <a:pt x="48" y="34"/>
                  </a:lnTo>
                  <a:lnTo>
                    <a:pt x="47" y="32"/>
                  </a:lnTo>
                  <a:lnTo>
                    <a:pt x="46" y="31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3" y="32"/>
                  </a:lnTo>
                  <a:lnTo>
                    <a:pt x="42" y="32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7" y="26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5" y="22"/>
                  </a:lnTo>
                  <a:lnTo>
                    <a:pt x="29" y="3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6" y="23"/>
                  </a:lnTo>
                  <a:lnTo>
                    <a:pt x="5" y="24"/>
                  </a:lnTo>
                  <a:lnTo>
                    <a:pt x="7" y="30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40" name="Group 72"/>
            <p:cNvGrpSpPr>
              <a:grpSpLocks/>
            </p:cNvGrpSpPr>
            <p:nvPr/>
          </p:nvGrpSpPr>
          <p:grpSpPr bwMode="auto">
            <a:xfrm>
              <a:off x="2038" y="2920"/>
              <a:ext cx="609" cy="371"/>
              <a:chOff x="1991" y="3321"/>
              <a:chExt cx="361" cy="231"/>
            </a:xfrm>
          </p:grpSpPr>
          <p:sp>
            <p:nvSpPr>
              <p:cNvPr id="5341" name="Freeform 73"/>
              <p:cNvSpPr>
                <a:spLocks/>
              </p:cNvSpPr>
              <p:nvPr/>
            </p:nvSpPr>
            <p:spPr bwMode="auto">
              <a:xfrm>
                <a:off x="2274" y="3459"/>
                <a:ext cx="78" cy="93"/>
              </a:xfrm>
              <a:custGeom>
                <a:avLst/>
                <a:gdLst>
                  <a:gd name="T0" fmla="*/ 0 w 16"/>
                  <a:gd name="T1" fmla="*/ 2147483647 h 19"/>
                  <a:gd name="T2" fmla="*/ 2147483647 w 16"/>
                  <a:gd name="T3" fmla="*/ 2147483647 h 19"/>
                  <a:gd name="T4" fmla="*/ 2147483647 w 16"/>
                  <a:gd name="T5" fmla="*/ 2147483647 h 19"/>
                  <a:gd name="T6" fmla="*/ 2147483647 w 16"/>
                  <a:gd name="T7" fmla="*/ 2147483647 h 19"/>
                  <a:gd name="T8" fmla="*/ 2147483647 w 16"/>
                  <a:gd name="T9" fmla="*/ 2147483647 h 19"/>
                  <a:gd name="T10" fmla="*/ 2147483647 w 16"/>
                  <a:gd name="T11" fmla="*/ 2147483647 h 19"/>
                  <a:gd name="T12" fmla="*/ 2147483647 w 16"/>
                  <a:gd name="T13" fmla="*/ 2147483647 h 19"/>
                  <a:gd name="T14" fmla="*/ 2147483647 w 16"/>
                  <a:gd name="T15" fmla="*/ 0 h 19"/>
                  <a:gd name="T16" fmla="*/ 2147483647 w 16"/>
                  <a:gd name="T17" fmla="*/ 2147483647 h 19"/>
                  <a:gd name="T18" fmla="*/ 0 w 16"/>
                  <a:gd name="T19" fmla="*/ 2147483647 h 19"/>
                  <a:gd name="T20" fmla="*/ 0 w 16"/>
                  <a:gd name="T21" fmla="*/ 2147483647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19"/>
                  <a:gd name="T35" fmla="*/ 16 w 16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19">
                    <a:moveTo>
                      <a:pt x="0" y="7"/>
                    </a:moveTo>
                    <a:lnTo>
                      <a:pt x="1" y="13"/>
                    </a:lnTo>
                    <a:lnTo>
                      <a:pt x="1" y="16"/>
                    </a:lnTo>
                    <a:lnTo>
                      <a:pt x="6" y="19"/>
                    </a:lnTo>
                    <a:lnTo>
                      <a:pt x="8" y="16"/>
                    </a:lnTo>
                    <a:lnTo>
                      <a:pt x="16" y="11"/>
                    </a:lnTo>
                    <a:lnTo>
                      <a:pt x="13" y="5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2" name="Freeform 74"/>
              <p:cNvSpPr>
                <a:spLocks/>
              </p:cNvSpPr>
              <p:nvPr/>
            </p:nvSpPr>
            <p:spPr bwMode="auto">
              <a:xfrm>
                <a:off x="2235" y="3409"/>
                <a:ext cx="44" cy="29"/>
              </a:xfrm>
              <a:custGeom>
                <a:avLst/>
                <a:gdLst>
                  <a:gd name="T0" fmla="*/ 2147483647 w 9"/>
                  <a:gd name="T1" fmla="*/ 2147483647 h 6"/>
                  <a:gd name="T2" fmla="*/ 2147483647 w 9"/>
                  <a:gd name="T3" fmla="*/ 2147483647 h 6"/>
                  <a:gd name="T4" fmla="*/ 2147483647 w 9"/>
                  <a:gd name="T5" fmla="*/ 2147483647 h 6"/>
                  <a:gd name="T6" fmla="*/ 2147483647 w 9"/>
                  <a:gd name="T7" fmla="*/ 2147483647 h 6"/>
                  <a:gd name="T8" fmla="*/ 2147483647 w 9"/>
                  <a:gd name="T9" fmla="*/ 2147483647 h 6"/>
                  <a:gd name="T10" fmla="*/ 2147483647 w 9"/>
                  <a:gd name="T11" fmla="*/ 0 h 6"/>
                  <a:gd name="T12" fmla="*/ 0 w 9"/>
                  <a:gd name="T13" fmla="*/ 2147483647 h 6"/>
                  <a:gd name="T14" fmla="*/ 2147483647 w 9"/>
                  <a:gd name="T15" fmla="*/ 2147483647 h 6"/>
                  <a:gd name="T16" fmla="*/ 2147483647 w 9"/>
                  <a:gd name="T17" fmla="*/ 2147483647 h 6"/>
                  <a:gd name="T18" fmla="*/ 2147483647 w 9"/>
                  <a:gd name="T19" fmla="*/ 2147483647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6"/>
                  <a:gd name="T32" fmla="*/ 9 w 9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6">
                    <a:moveTo>
                      <a:pt x="3" y="6"/>
                    </a:moveTo>
                    <a:lnTo>
                      <a:pt x="8" y="6"/>
                    </a:lnTo>
                    <a:lnTo>
                      <a:pt x="9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3" name="Freeform 75"/>
              <p:cNvSpPr>
                <a:spLocks/>
              </p:cNvSpPr>
              <p:nvPr/>
            </p:nvSpPr>
            <p:spPr bwMode="auto">
              <a:xfrm>
                <a:off x="2225" y="3438"/>
                <a:ext cx="20" cy="10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0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4" name="Freeform 76"/>
              <p:cNvSpPr>
                <a:spLocks/>
              </p:cNvSpPr>
              <p:nvPr/>
            </p:nvSpPr>
            <p:spPr bwMode="auto">
              <a:xfrm>
                <a:off x="2211" y="3419"/>
                <a:ext cx="19" cy="14"/>
              </a:xfrm>
              <a:custGeom>
                <a:avLst/>
                <a:gdLst>
                  <a:gd name="T0" fmla="*/ 2147483647 w 4"/>
                  <a:gd name="T1" fmla="*/ 0 h 3"/>
                  <a:gd name="T2" fmla="*/ 2147483647 w 4"/>
                  <a:gd name="T3" fmla="*/ 0 h 3"/>
                  <a:gd name="T4" fmla="*/ 2147483647 w 4"/>
                  <a:gd name="T5" fmla="*/ 0 h 3"/>
                  <a:gd name="T6" fmla="*/ 2147483647 w 4"/>
                  <a:gd name="T7" fmla="*/ 0 h 3"/>
                  <a:gd name="T8" fmla="*/ 2147483647 w 4"/>
                  <a:gd name="T9" fmla="*/ 0 h 3"/>
                  <a:gd name="T10" fmla="*/ 2147483647 w 4"/>
                  <a:gd name="T11" fmla="*/ 2147483647 h 3"/>
                  <a:gd name="T12" fmla="*/ 2147483647 w 4"/>
                  <a:gd name="T13" fmla="*/ 2147483647 h 3"/>
                  <a:gd name="T14" fmla="*/ 2147483647 w 4"/>
                  <a:gd name="T15" fmla="*/ 2147483647 h 3"/>
                  <a:gd name="T16" fmla="*/ 2147483647 w 4"/>
                  <a:gd name="T17" fmla="*/ 2147483647 h 3"/>
                  <a:gd name="T18" fmla="*/ 2147483647 w 4"/>
                  <a:gd name="T19" fmla="*/ 2147483647 h 3"/>
                  <a:gd name="T20" fmla="*/ 2147483647 w 4"/>
                  <a:gd name="T21" fmla="*/ 2147483647 h 3"/>
                  <a:gd name="T22" fmla="*/ 2147483647 w 4"/>
                  <a:gd name="T23" fmla="*/ 2147483647 h 3"/>
                  <a:gd name="T24" fmla="*/ 2147483647 w 4"/>
                  <a:gd name="T25" fmla="*/ 2147483647 h 3"/>
                  <a:gd name="T26" fmla="*/ 2147483647 w 4"/>
                  <a:gd name="T27" fmla="*/ 2147483647 h 3"/>
                  <a:gd name="T28" fmla="*/ 2147483647 w 4"/>
                  <a:gd name="T29" fmla="*/ 2147483647 h 3"/>
                  <a:gd name="T30" fmla="*/ 2147483647 w 4"/>
                  <a:gd name="T31" fmla="*/ 2147483647 h 3"/>
                  <a:gd name="T32" fmla="*/ 2147483647 w 4"/>
                  <a:gd name="T33" fmla="*/ 2147483647 h 3"/>
                  <a:gd name="T34" fmla="*/ 2147483647 w 4"/>
                  <a:gd name="T35" fmla="*/ 2147483647 h 3"/>
                  <a:gd name="T36" fmla="*/ 2147483647 w 4"/>
                  <a:gd name="T37" fmla="*/ 2147483647 h 3"/>
                  <a:gd name="T38" fmla="*/ 2147483647 w 4"/>
                  <a:gd name="T39" fmla="*/ 2147483647 h 3"/>
                  <a:gd name="T40" fmla="*/ 2147483647 w 4"/>
                  <a:gd name="T41" fmla="*/ 2147483647 h 3"/>
                  <a:gd name="T42" fmla="*/ 2147483647 w 4"/>
                  <a:gd name="T43" fmla="*/ 2147483647 h 3"/>
                  <a:gd name="T44" fmla="*/ 0 w 4"/>
                  <a:gd name="T45" fmla="*/ 2147483647 h 3"/>
                  <a:gd name="T46" fmla="*/ 0 w 4"/>
                  <a:gd name="T47" fmla="*/ 2147483647 h 3"/>
                  <a:gd name="T48" fmla="*/ 0 w 4"/>
                  <a:gd name="T49" fmla="*/ 2147483647 h 3"/>
                  <a:gd name="T50" fmla="*/ 0 w 4"/>
                  <a:gd name="T51" fmla="*/ 2147483647 h 3"/>
                  <a:gd name="T52" fmla="*/ 0 w 4"/>
                  <a:gd name="T53" fmla="*/ 2147483647 h 3"/>
                  <a:gd name="T54" fmla="*/ 2147483647 w 4"/>
                  <a:gd name="T55" fmla="*/ 2147483647 h 3"/>
                  <a:gd name="T56" fmla="*/ 2147483647 w 4"/>
                  <a:gd name="T57" fmla="*/ 0 h 3"/>
                  <a:gd name="T58" fmla="*/ 2147483647 w 4"/>
                  <a:gd name="T59" fmla="*/ 0 h 3"/>
                  <a:gd name="T60" fmla="*/ 2147483647 w 4"/>
                  <a:gd name="T61" fmla="*/ 0 h 3"/>
                  <a:gd name="T62" fmla="*/ 2147483647 w 4"/>
                  <a:gd name="T63" fmla="*/ 0 h 3"/>
                  <a:gd name="T64" fmla="*/ 2147483647 w 4"/>
                  <a:gd name="T65" fmla="*/ 0 h 3"/>
                  <a:gd name="T66" fmla="*/ 2147483647 w 4"/>
                  <a:gd name="T67" fmla="*/ 0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"/>
                  <a:gd name="T103" fmla="*/ 0 h 3"/>
                  <a:gd name="T104" fmla="*/ 4 w 4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" name="Freeform 77"/>
              <p:cNvSpPr>
                <a:spLocks/>
              </p:cNvSpPr>
              <p:nvPr/>
            </p:nvSpPr>
            <p:spPr bwMode="auto">
              <a:xfrm>
                <a:off x="2186" y="3394"/>
                <a:ext cx="39" cy="15"/>
              </a:xfrm>
              <a:custGeom>
                <a:avLst/>
                <a:gdLst>
                  <a:gd name="T0" fmla="*/ 0 w 8"/>
                  <a:gd name="T1" fmla="*/ 2147483647 h 3"/>
                  <a:gd name="T2" fmla="*/ 2147483647 w 8"/>
                  <a:gd name="T3" fmla="*/ 2147483647 h 3"/>
                  <a:gd name="T4" fmla="*/ 2147483647 w 8"/>
                  <a:gd name="T5" fmla="*/ 0 h 3"/>
                  <a:gd name="T6" fmla="*/ 2147483647 w 8"/>
                  <a:gd name="T7" fmla="*/ 0 h 3"/>
                  <a:gd name="T8" fmla="*/ 0 w 8"/>
                  <a:gd name="T9" fmla="*/ 2147483647 h 3"/>
                  <a:gd name="T10" fmla="*/ 0 w 8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3"/>
                    </a:moveTo>
                    <a:lnTo>
                      <a:pt x="7" y="3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" name="Freeform 78"/>
              <p:cNvSpPr>
                <a:spLocks/>
              </p:cNvSpPr>
              <p:nvPr/>
            </p:nvSpPr>
            <p:spPr bwMode="auto">
              <a:xfrm>
                <a:off x="2026" y="3321"/>
                <a:ext cx="38" cy="24"/>
              </a:xfrm>
              <a:custGeom>
                <a:avLst/>
                <a:gdLst>
                  <a:gd name="T0" fmla="*/ 0 w 8"/>
                  <a:gd name="T1" fmla="*/ 2147483647 h 5"/>
                  <a:gd name="T2" fmla="*/ 2147483647 w 8"/>
                  <a:gd name="T3" fmla="*/ 2147483647 h 5"/>
                  <a:gd name="T4" fmla="*/ 2147483647 w 8"/>
                  <a:gd name="T5" fmla="*/ 2147483647 h 5"/>
                  <a:gd name="T6" fmla="*/ 2147483647 w 8"/>
                  <a:gd name="T7" fmla="*/ 2147483647 h 5"/>
                  <a:gd name="T8" fmla="*/ 2147483647 w 8"/>
                  <a:gd name="T9" fmla="*/ 0 h 5"/>
                  <a:gd name="T10" fmla="*/ 2147483647 w 8"/>
                  <a:gd name="T11" fmla="*/ 2147483647 h 5"/>
                  <a:gd name="T12" fmla="*/ 0 w 8"/>
                  <a:gd name="T13" fmla="*/ 2147483647 h 5"/>
                  <a:gd name="T14" fmla="*/ 0 w 8"/>
                  <a:gd name="T15" fmla="*/ 2147483647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5"/>
                  <a:gd name="T26" fmla="*/ 8 w 8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5">
                    <a:moveTo>
                      <a:pt x="0" y="4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7" name="Freeform 79"/>
              <p:cNvSpPr>
                <a:spLocks/>
              </p:cNvSpPr>
              <p:nvPr/>
            </p:nvSpPr>
            <p:spPr bwMode="auto">
              <a:xfrm>
                <a:off x="1991" y="3321"/>
                <a:ext cx="20" cy="24"/>
              </a:xfrm>
              <a:custGeom>
                <a:avLst/>
                <a:gdLst>
                  <a:gd name="T0" fmla="*/ 0 w 4"/>
                  <a:gd name="T1" fmla="*/ 2147483647 h 5"/>
                  <a:gd name="T2" fmla="*/ 2147483647 w 4"/>
                  <a:gd name="T3" fmla="*/ 2147483647 h 5"/>
                  <a:gd name="T4" fmla="*/ 2147483647 w 4"/>
                  <a:gd name="T5" fmla="*/ 0 h 5"/>
                  <a:gd name="T6" fmla="*/ 0 w 4"/>
                  <a:gd name="T7" fmla="*/ 2147483647 h 5"/>
                  <a:gd name="T8" fmla="*/ 0 w 4"/>
                  <a:gd name="T9" fmla="*/ 2147483647 h 5"/>
                  <a:gd name="T10" fmla="*/ 0 w 4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5"/>
                  <a:gd name="T20" fmla="*/ 4 w 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5">
                    <a:moveTo>
                      <a:pt x="0" y="5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8" name="Freeform 80"/>
              <p:cNvSpPr>
                <a:spLocks/>
              </p:cNvSpPr>
              <p:nvPr/>
            </p:nvSpPr>
            <p:spPr bwMode="auto">
              <a:xfrm>
                <a:off x="2128" y="3360"/>
                <a:ext cx="39" cy="34"/>
              </a:xfrm>
              <a:custGeom>
                <a:avLst/>
                <a:gdLst>
                  <a:gd name="T0" fmla="*/ 2147483647 w 8"/>
                  <a:gd name="T1" fmla="*/ 2147483647 h 7"/>
                  <a:gd name="T2" fmla="*/ 2147483647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0 h 7"/>
                  <a:gd name="T8" fmla="*/ 0 w 8"/>
                  <a:gd name="T9" fmla="*/ 2147483647 h 7"/>
                  <a:gd name="T10" fmla="*/ 2147483647 w 8"/>
                  <a:gd name="T11" fmla="*/ 2147483647 h 7"/>
                  <a:gd name="T12" fmla="*/ 2147483647 w 8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3" y="7"/>
                    </a:moveTo>
                    <a:lnTo>
                      <a:pt x="8" y="7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27" name="Text Box 81"/>
          <p:cNvSpPr txBox="1">
            <a:spLocks noChangeArrowheads="1"/>
          </p:cNvSpPr>
          <p:nvPr/>
        </p:nvSpPr>
        <p:spPr bwMode="auto">
          <a:xfrm>
            <a:off x="1935163" y="1390650"/>
            <a:ext cx="696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Verdana" panose="020B0604030504040204" pitchFamily="34" charset="0"/>
              </a:rPr>
              <a:t>1990</a:t>
            </a:r>
          </a:p>
        </p:txBody>
      </p:sp>
      <p:sp>
        <p:nvSpPr>
          <p:cNvPr id="5128" name="Text Box 82"/>
          <p:cNvSpPr txBox="1">
            <a:spLocks noChangeArrowheads="1"/>
          </p:cNvSpPr>
          <p:nvPr/>
        </p:nvSpPr>
        <p:spPr bwMode="auto">
          <a:xfrm>
            <a:off x="654050" y="5894388"/>
            <a:ext cx="723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 Narrow" panose="020B0606020202030204" pitchFamily="34" charset="0"/>
              </a:rPr>
              <a:t>No Data          &lt;10%           10%–14%	    15%–19%           20%–24%          25%–29%           ≥30%</a:t>
            </a:r>
            <a:r>
              <a:rPr lang="en-US" altLang="en-US" sz="1400">
                <a:solidFill>
                  <a:srgbClr val="000000"/>
                </a:solidFill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5129" name="Rectangle 83"/>
          <p:cNvSpPr>
            <a:spLocks noChangeArrowheads="1"/>
          </p:cNvSpPr>
          <p:nvPr/>
        </p:nvSpPr>
        <p:spPr bwMode="auto">
          <a:xfrm>
            <a:off x="488950" y="5956300"/>
            <a:ext cx="207963" cy="234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0" name="Rectangle 84"/>
          <p:cNvSpPr>
            <a:spLocks noChangeArrowheads="1"/>
          </p:cNvSpPr>
          <p:nvPr/>
        </p:nvSpPr>
        <p:spPr bwMode="auto">
          <a:xfrm>
            <a:off x="1447800" y="5943600"/>
            <a:ext cx="209550" cy="2349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1" name="Rectangle 85"/>
          <p:cNvSpPr>
            <a:spLocks noChangeArrowheads="1"/>
          </p:cNvSpPr>
          <p:nvPr/>
        </p:nvSpPr>
        <p:spPr bwMode="auto">
          <a:xfrm>
            <a:off x="2286000" y="5943600"/>
            <a:ext cx="209550" cy="23495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2" name="Rectangle 86"/>
          <p:cNvSpPr>
            <a:spLocks noChangeArrowheads="1"/>
          </p:cNvSpPr>
          <p:nvPr/>
        </p:nvSpPr>
        <p:spPr bwMode="auto">
          <a:xfrm>
            <a:off x="3352800" y="5943600"/>
            <a:ext cx="209550" cy="234950"/>
          </a:xfrm>
          <a:prstGeom prst="rect">
            <a:avLst/>
          </a:prstGeom>
          <a:solidFill>
            <a:srgbClr val="000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3" name="Rectangle 87"/>
          <p:cNvSpPr>
            <a:spLocks noChangeArrowheads="1"/>
          </p:cNvSpPr>
          <p:nvPr/>
        </p:nvSpPr>
        <p:spPr bwMode="auto">
          <a:xfrm>
            <a:off x="5562600" y="5943600"/>
            <a:ext cx="207963" cy="234950"/>
          </a:xfrm>
          <a:prstGeom prst="rect">
            <a:avLst/>
          </a:prstGeom>
          <a:solidFill>
            <a:srgbClr val="ED42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4" name="Rectangle 88"/>
          <p:cNvSpPr>
            <a:spLocks noChangeArrowheads="1"/>
          </p:cNvSpPr>
          <p:nvPr/>
        </p:nvSpPr>
        <p:spPr bwMode="auto">
          <a:xfrm>
            <a:off x="4495800" y="5943600"/>
            <a:ext cx="209550" cy="234950"/>
          </a:xfrm>
          <a:prstGeom prst="rect">
            <a:avLst/>
          </a:prstGeom>
          <a:solidFill>
            <a:srgbClr val="FFC66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5" name="Rectangle 89"/>
          <p:cNvSpPr>
            <a:spLocks noChangeArrowheads="1"/>
          </p:cNvSpPr>
          <p:nvPr/>
        </p:nvSpPr>
        <p:spPr bwMode="auto">
          <a:xfrm>
            <a:off x="304800" y="5867400"/>
            <a:ext cx="7239000" cy="35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6" name="Rectangle 90" descr="20%"/>
          <p:cNvSpPr>
            <a:spLocks noChangeArrowheads="1"/>
          </p:cNvSpPr>
          <p:nvPr/>
        </p:nvSpPr>
        <p:spPr bwMode="auto">
          <a:xfrm>
            <a:off x="6629400" y="5943600"/>
            <a:ext cx="209550" cy="234950"/>
          </a:xfrm>
          <a:prstGeom prst="rect">
            <a:avLst/>
          </a:prstGeom>
          <a:pattFill prst="pct20">
            <a:fgClr>
              <a:schemeClr val="tx2"/>
            </a:fgClr>
            <a:bgClr>
              <a:srgbClr val="AA1202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5137" name="Group 169"/>
          <p:cNvGrpSpPr>
            <a:grpSpLocks/>
          </p:cNvGrpSpPr>
          <p:nvPr/>
        </p:nvGrpSpPr>
        <p:grpSpPr bwMode="auto">
          <a:xfrm>
            <a:off x="4876800" y="1531938"/>
            <a:ext cx="3311525" cy="1908175"/>
            <a:chOff x="728" y="1077"/>
            <a:chExt cx="4371" cy="2247"/>
          </a:xfrm>
        </p:grpSpPr>
        <p:sp>
          <p:nvSpPr>
            <p:cNvPr id="5214" name="Freeform 170"/>
            <p:cNvSpPr>
              <a:spLocks/>
            </p:cNvSpPr>
            <p:nvPr/>
          </p:nvSpPr>
          <p:spPr bwMode="auto">
            <a:xfrm>
              <a:off x="2823" y="1511"/>
              <a:ext cx="483" cy="312"/>
            </a:xfrm>
            <a:custGeom>
              <a:avLst/>
              <a:gdLst>
                <a:gd name="T0" fmla="*/ 0 w 94"/>
                <a:gd name="T1" fmla="*/ 2147483647 h 64"/>
                <a:gd name="T2" fmla="*/ 2147483647 w 94"/>
                <a:gd name="T3" fmla="*/ 2147483647 h 64"/>
                <a:gd name="T4" fmla="*/ 2147483647 w 94"/>
                <a:gd name="T5" fmla="*/ 0 h 64"/>
                <a:gd name="T6" fmla="*/ 2147483647 w 94"/>
                <a:gd name="T7" fmla="*/ 2147483647 h 64"/>
                <a:gd name="T8" fmla="*/ 2147483647 w 94"/>
                <a:gd name="T9" fmla="*/ 2147483647 h 64"/>
                <a:gd name="T10" fmla="*/ 2147483647 w 94"/>
                <a:gd name="T11" fmla="*/ 2147483647 h 64"/>
                <a:gd name="T12" fmla="*/ 2147483647 w 94"/>
                <a:gd name="T13" fmla="*/ 2147483647 h 64"/>
                <a:gd name="T14" fmla="*/ 2147483647 w 94"/>
                <a:gd name="T15" fmla="*/ 2147483647 h 64"/>
                <a:gd name="T16" fmla="*/ 2147483647 w 94"/>
                <a:gd name="T17" fmla="*/ 2147483647 h 64"/>
                <a:gd name="T18" fmla="*/ 2147483647 w 94"/>
                <a:gd name="T19" fmla="*/ 2147483647 h 64"/>
                <a:gd name="T20" fmla="*/ 2147483647 w 94"/>
                <a:gd name="T21" fmla="*/ 2147483647 h 64"/>
                <a:gd name="T22" fmla="*/ 2147483647 w 94"/>
                <a:gd name="T23" fmla="*/ 2147483647 h 64"/>
                <a:gd name="T24" fmla="*/ 2147483647 w 94"/>
                <a:gd name="T25" fmla="*/ 2147483647 h 64"/>
                <a:gd name="T26" fmla="*/ 2147483647 w 94"/>
                <a:gd name="T27" fmla="*/ 2147483647 h 64"/>
                <a:gd name="T28" fmla="*/ 2147483647 w 94"/>
                <a:gd name="T29" fmla="*/ 2147483647 h 64"/>
                <a:gd name="T30" fmla="*/ 2147483647 w 94"/>
                <a:gd name="T31" fmla="*/ 2147483647 h 64"/>
                <a:gd name="T32" fmla="*/ 2147483647 w 94"/>
                <a:gd name="T33" fmla="*/ 2147483647 h 64"/>
                <a:gd name="T34" fmla="*/ 2147483647 w 94"/>
                <a:gd name="T35" fmla="*/ 2147483647 h 64"/>
                <a:gd name="T36" fmla="*/ 2147483647 w 94"/>
                <a:gd name="T37" fmla="*/ 2147483647 h 64"/>
                <a:gd name="T38" fmla="*/ 2147483647 w 94"/>
                <a:gd name="T39" fmla="*/ 2147483647 h 64"/>
                <a:gd name="T40" fmla="*/ 2147483647 w 94"/>
                <a:gd name="T41" fmla="*/ 2147483647 h 64"/>
                <a:gd name="T42" fmla="*/ 2147483647 w 94"/>
                <a:gd name="T43" fmla="*/ 2147483647 h 64"/>
                <a:gd name="T44" fmla="*/ 2147483647 w 94"/>
                <a:gd name="T45" fmla="*/ 2147483647 h 64"/>
                <a:gd name="T46" fmla="*/ 2147483647 w 94"/>
                <a:gd name="T47" fmla="*/ 2147483647 h 64"/>
                <a:gd name="T48" fmla="*/ 2147483647 w 94"/>
                <a:gd name="T49" fmla="*/ 2147483647 h 64"/>
                <a:gd name="T50" fmla="*/ 2147483647 w 94"/>
                <a:gd name="T51" fmla="*/ 2147483647 h 64"/>
                <a:gd name="T52" fmla="*/ 2147483647 w 94"/>
                <a:gd name="T53" fmla="*/ 2147483647 h 64"/>
                <a:gd name="T54" fmla="*/ 2147483647 w 94"/>
                <a:gd name="T55" fmla="*/ 2147483647 h 64"/>
                <a:gd name="T56" fmla="*/ 2147483647 w 94"/>
                <a:gd name="T57" fmla="*/ 2147483647 h 64"/>
                <a:gd name="T58" fmla="*/ 2147483647 w 94"/>
                <a:gd name="T59" fmla="*/ 2147483647 h 64"/>
                <a:gd name="T60" fmla="*/ 2147483647 w 94"/>
                <a:gd name="T61" fmla="*/ 2147483647 h 64"/>
                <a:gd name="T62" fmla="*/ 2147483647 w 94"/>
                <a:gd name="T63" fmla="*/ 2147483647 h 64"/>
                <a:gd name="T64" fmla="*/ 2147483647 w 94"/>
                <a:gd name="T65" fmla="*/ 2147483647 h 64"/>
                <a:gd name="T66" fmla="*/ 2147483647 w 94"/>
                <a:gd name="T67" fmla="*/ 2147483647 h 64"/>
                <a:gd name="T68" fmla="*/ 2147483647 w 94"/>
                <a:gd name="T69" fmla="*/ 2147483647 h 64"/>
                <a:gd name="T70" fmla="*/ 0 w 94"/>
                <a:gd name="T71" fmla="*/ 2147483647 h 64"/>
                <a:gd name="T72" fmla="*/ 0 w 94"/>
                <a:gd name="T73" fmla="*/ 2147483647 h 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4"/>
                <a:gd name="T112" fmla="*/ 0 h 64"/>
                <a:gd name="T113" fmla="*/ 94 w 94"/>
                <a:gd name="T114" fmla="*/ 64 h 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4" h="64">
                  <a:moveTo>
                    <a:pt x="0" y="51"/>
                  </a:moveTo>
                  <a:lnTo>
                    <a:pt x="3" y="17"/>
                  </a:lnTo>
                  <a:lnTo>
                    <a:pt x="4" y="0"/>
                  </a:lnTo>
                  <a:lnTo>
                    <a:pt x="93" y="4"/>
                  </a:lnTo>
                  <a:lnTo>
                    <a:pt x="93" y="6"/>
                  </a:lnTo>
                  <a:lnTo>
                    <a:pt x="92" y="7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4" y="46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8"/>
                  </a:lnTo>
                  <a:lnTo>
                    <a:pt x="93" y="50"/>
                  </a:lnTo>
                  <a:lnTo>
                    <a:pt x="94" y="51"/>
                  </a:lnTo>
                  <a:lnTo>
                    <a:pt x="94" y="54"/>
                  </a:lnTo>
                  <a:lnTo>
                    <a:pt x="93" y="54"/>
                  </a:lnTo>
                  <a:lnTo>
                    <a:pt x="94" y="56"/>
                  </a:lnTo>
                  <a:lnTo>
                    <a:pt x="92" y="59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1" y="62"/>
                  </a:lnTo>
                  <a:lnTo>
                    <a:pt x="86" y="59"/>
                  </a:lnTo>
                  <a:lnTo>
                    <a:pt x="84" y="58"/>
                  </a:lnTo>
                  <a:lnTo>
                    <a:pt x="82" y="58"/>
                  </a:lnTo>
                  <a:lnTo>
                    <a:pt x="80" y="60"/>
                  </a:lnTo>
                  <a:lnTo>
                    <a:pt x="79" y="60"/>
                  </a:lnTo>
                  <a:lnTo>
                    <a:pt x="77" y="60"/>
                  </a:lnTo>
                  <a:lnTo>
                    <a:pt x="76" y="57"/>
                  </a:lnTo>
                  <a:lnTo>
                    <a:pt x="75" y="56"/>
                  </a:lnTo>
                  <a:lnTo>
                    <a:pt x="73" y="57"/>
                  </a:lnTo>
                  <a:lnTo>
                    <a:pt x="71" y="57"/>
                  </a:lnTo>
                  <a:lnTo>
                    <a:pt x="69" y="54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5" name="Freeform 171"/>
            <p:cNvSpPr>
              <a:spLocks/>
            </p:cNvSpPr>
            <p:nvPr/>
          </p:nvSpPr>
          <p:spPr bwMode="auto">
            <a:xfrm>
              <a:off x="2921" y="2018"/>
              <a:ext cx="512" cy="259"/>
            </a:xfrm>
            <a:custGeom>
              <a:avLst/>
              <a:gdLst>
                <a:gd name="T0" fmla="*/ 2147483647 w 100"/>
                <a:gd name="T1" fmla="*/ 0 h 53"/>
                <a:gd name="T2" fmla="*/ 2147483647 w 100"/>
                <a:gd name="T3" fmla="*/ 2147483647 h 53"/>
                <a:gd name="T4" fmla="*/ 2147483647 w 100"/>
                <a:gd name="T5" fmla="*/ 2147483647 h 53"/>
                <a:gd name="T6" fmla="*/ 2147483647 w 100"/>
                <a:gd name="T7" fmla="*/ 2147483647 h 53"/>
                <a:gd name="T8" fmla="*/ 2147483647 w 100"/>
                <a:gd name="T9" fmla="*/ 2147483647 h 53"/>
                <a:gd name="T10" fmla="*/ 2147483647 w 100"/>
                <a:gd name="T11" fmla="*/ 2147483647 h 53"/>
                <a:gd name="T12" fmla="*/ 2147483647 w 100"/>
                <a:gd name="T13" fmla="*/ 2147483647 h 53"/>
                <a:gd name="T14" fmla="*/ 2147483647 w 100"/>
                <a:gd name="T15" fmla="*/ 2147483647 h 53"/>
                <a:gd name="T16" fmla="*/ 2147483647 w 100"/>
                <a:gd name="T17" fmla="*/ 2147483647 h 53"/>
                <a:gd name="T18" fmla="*/ 2147483647 w 100"/>
                <a:gd name="T19" fmla="*/ 2147483647 h 53"/>
                <a:gd name="T20" fmla="*/ 2147483647 w 100"/>
                <a:gd name="T21" fmla="*/ 2147483647 h 53"/>
                <a:gd name="T22" fmla="*/ 2147483647 w 100"/>
                <a:gd name="T23" fmla="*/ 2147483647 h 53"/>
                <a:gd name="T24" fmla="*/ 0 w 100"/>
                <a:gd name="T25" fmla="*/ 2147483647 h 53"/>
                <a:gd name="T26" fmla="*/ 2147483647 w 100"/>
                <a:gd name="T27" fmla="*/ 0 h 53"/>
                <a:gd name="T28" fmla="*/ 2147483647 w 100"/>
                <a:gd name="T29" fmla="*/ 0 h 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53"/>
                <a:gd name="T47" fmla="*/ 100 w 100"/>
                <a:gd name="T48" fmla="*/ 53 h 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53">
                  <a:moveTo>
                    <a:pt x="3" y="0"/>
                  </a:moveTo>
                  <a:lnTo>
                    <a:pt x="89" y="2"/>
                  </a:lnTo>
                  <a:lnTo>
                    <a:pt x="95" y="6"/>
                  </a:lnTo>
                  <a:lnTo>
                    <a:pt x="93" y="8"/>
                  </a:lnTo>
                  <a:lnTo>
                    <a:pt x="93" y="10"/>
                  </a:lnTo>
                  <a:lnTo>
                    <a:pt x="94" y="12"/>
                  </a:lnTo>
                  <a:lnTo>
                    <a:pt x="95" y="12"/>
                  </a:lnTo>
                  <a:lnTo>
                    <a:pt x="96" y="15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100" y="53"/>
                  </a:lnTo>
                  <a:lnTo>
                    <a:pt x="0" y="5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6" name="Freeform 172"/>
            <p:cNvSpPr>
              <a:spLocks/>
            </p:cNvSpPr>
            <p:nvPr/>
          </p:nvSpPr>
          <p:spPr bwMode="auto">
            <a:xfrm>
              <a:off x="3526" y="1438"/>
              <a:ext cx="364" cy="371"/>
            </a:xfrm>
            <a:custGeom>
              <a:avLst/>
              <a:gdLst>
                <a:gd name="T0" fmla="*/ 2147483647 w 71"/>
                <a:gd name="T1" fmla="*/ 2147483647 h 76"/>
                <a:gd name="T2" fmla="*/ 2147483647 w 71"/>
                <a:gd name="T3" fmla="*/ 2147483647 h 76"/>
                <a:gd name="T4" fmla="*/ 2147483647 w 71"/>
                <a:gd name="T5" fmla="*/ 2147483647 h 76"/>
                <a:gd name="T6" fmla="*/ 2147483647 w 71"/>
                <a:gd name="T7" fmla="*/ 2147483647 h 76"/>
                <a:gd name="T8" fmla="*/ 2147483647 w 71"/>
                <a:gd name="T9" fmla="*/ 2147483647 h 76"/>
                <a:gd name="T10" fmla="*/ 2147483647 w 71"/>
                <a:gd name="T11" fmla="*/ 2147483647 h 76"/>
                <a:gd name="T12" fmla="*/ 2147483647 w 71"/>
                <a:gd name="T13" fmla="*/ 2147483647 h 76"/>
                <a:gd name="T14" fmla="*/ 2147483647 w 71"/>
                <a:gd name="T15" fmla="*/ 2147483647 h 76"/>
                <a:gd name="T16" fmla="*/ 2147483647 w 71"/>
                <a:gd name="T17" fmla="*/ 2147483647 h 76"/>
                <a:gd name="T18" fmla="*/ 2147483647 w 71"/>
                <a:gd name="T19" fmla="*/ 2147483647 h 76"/>
                <a:gd name="T20" fmla="*/ 2147483647 w 71"/>
                <a:gd name="T21" fmla="*/ 2147483647 h 76"/>
                <a:gd name="T22" fmla="*/ 2147483647 w 71"/>
                <a:gd name="T23" fmla="*/ 2147483647 h 76"/>
                <a:gd name="T24" fmla="*/ 2147483647 w 71"/>
                <a:gd name="T25" fmla="*/ 2147483647 h 76"/>
                <a:gd name="T26" fmla="*/ 2147483647 w 71"/>
                <a:gd name="T27" fmla="*/ 2147483647 h 76"/>
                <a:gd name="T28" fmla="*/ 0 w 71"/>
                <a:gd name="T29" fmla="*/ 2147483647 h 76"/>
                <a:gd name="T30" fmla="*/ 2147483647 w 71"/>
                <a:gd name="T31" fmla="*/ 2147483647 h 76"/>
                <a:gd name="T32" fmla="*/ 2147483647 w 71"/>
                <a:gd name="T33" fmla="*/ 2147483647 h 76"/>
                <a:gd name="T34" fmla="*/ 2147483647 w 71"/>
                <a:gd name="T35" fmla="*/ 2147483647 h 76"/>
                <a:gd name="T36" fmla="*/ 2147483647 w 71"/>
                <a:gd name="T37" fmla="*/ 2147483647 h 76"/>
                <a:gd name="T38" fmla="*/ 2147483647 w 71"/>
                <a:gd name="T39" fmla="*/ 2147483647 h 76"/>
                <a:gd name="T40" fmla="*/ 2147483647 w 71"/>
                <a:gd name="T41" fmla="*/ 2147483647 h 76"/>
                <a:gd name="T42" fmla="*/ 2147483647 w 71"/>
                <a:gd name="T43" fmla="*/ 2147483647 h 76"/>
                <a:gd name="T44" fmla="*/ 2147483647 w 71"/>
                <a:gd name="T45" fmla="*/ 2147483647 h 76"/>
                <a:gd name="T46" fmla="*/ 2147483647 w 71"/>
                <a:gd name="T47" fmla="*/ 2147483647 h 76"/>
                <a:gd name="T48" fmla="*/ 2147483647 w 71"/>
                <a:gd name="T49" fmla="*/ 2147483647 h 76"/>
                <a:gd name="T50" fmla="*/ 2147483647 w 71"/>
                <a:gd name="T51" fmla="*/ 2147483647 h 76"/>
                <a:gd name="T52" fmla="*/ 2147483647 w 71"/>
                <a:gd name="T53" fmla="*/ 2147483647 h 76"/>
                <a:gd name="T54" fmla="*/ 2147483647 w 71"/>
                <a:gd name="T55" fmla="*/ 2147483647 h 76"/>
                <a:gd name="T56" fmla="*/ 2147483647 w 71"/>
                <a:gd name="T57" fmla="*/ 2147483647 h 76"/>
                <a:gd name="T58" fmla="*/ 2147483647 w 71"/>
                <a:gd name="T59" fmla="*/ 2147483647 h 76"/>
                <a:gd name="T60" fmla="*/ 2147483647 w 71"/>
                <a:gd name="T61" fmla="*/ 2147483647 h 76"/>
                <a:gd name="T62" fmla="*/ 2147483647 w 71"/>
                <a:gd name="T63" fmla="*/ 2147483647 h 76"/>
                <a:gd name="T64" fmla="*/ 2147483647 w 71"/>
                <a:gd name="T65" fmla="*/ 2147483647 h 76"/>
                <a:gd name="T66" fmla="*/ 2147483647 w 71"/>
                <a:gd name="T67" fmla="*/ 2147483647 h 76"/>
                <a:gd name="T68" fmla="*/ 2147483647 w 71"/>
                <a:gd name="T69" fmla="*/ 2147483647 h 76"/>
                <a:gd name="T70" fmla="*/ 2147483647 w 71"/>
                <a:gd name="T71" fmla="*/ 2147483647 h 76"/>
                <a:gd name="T72" fmla="*/ 2147483647 w 71"/>
                <a:gd name="T73" fmla="*/ 2147483647 h 76"/>
                <a:gd name="T74" fmla="*/ 2147483647 w 71"/>
                <a:gd name="T75" fmla="*/ 2147483647 h 76"/>
                <a:gd name="T76" fmla="*/ 2147483647 w 71"/>
                <a:gd name="T77" fmla="*/ 2147483647 h 76"/>
                <a:gd name="T78" fmla="*/ 2147483647 w 71"/>
                <a:gd name="T79" fmla="*/ 2147483647 h 76"/>
                <a:gd name="T80" fmla="*/ 2147483647 w 71"/>
                <a:gd name="T81" fmla="*/ 2147483647 h 76"/>
                <a:gd name="T82" fmla="*/ 2147483647 w 71"/>
                <a:gd name="T83" fmla="*/ 2147483647 h 76"/>
                <a:gd name="T84" fmla="*/ 2147483647 w 71"/>
                <a:gd name="T85" fmla="*/ 2147483647 h 76"/>
                <a:gd name="T86" fmla="*/ 2147483647 w 71"/>
                <a:gd name="T87" fmla="*/ 2147483647 h 76"/>
                <a:gd name="T88" fmla="*/ 2147483647 w 71"/>
                <a:gd name="T89" fmla="*/ 2147483647 h 76"/>
                <a:gd name="T90" fmla="*/ 2147483647 w 71"/>
                <a:gd name="T91" fmla="*/ 2147483647 h 76"/>
                <a:gd name="T92" fmla="*/ 2147483647 w 71"/>
                <a:gd name="T93" fmla="*/ 2147483647 h 76"/>
                <a:gd name="T94" fmla="*/ 2147483647 w 71"/>
                <a:gd name="T95" fmla="*/ 2147483647 h 76"/>
                <a:gd name="T96" fmla="*/ 2147483647 w 71"/>
                <a:gd name="T97" fmla="*/ 2147483647 h 76"/>
                <a:gd name="T98" fmla="*/ 2147483647 w 71"/>
                <a:gd name="T99" fmla="*/ 2147483647 h 76"/>
                <a:gd name="T100" fmla="*/ 2147483647 w 71"/>
                <a:gd name="T101" fmla="*/ 2147483647 h 76"/>
                <a:gd name="T102" fmla="*/ 2147483647 w 71"/>
                <a:gd name="T103" fmla="*/ 2147483647 h 76"/>
                <a:gd name="T104" fmla="*/ 2147483647 w 71"/>
                <a:gd name="T105" fmla="*/ 2147483647 h 76"/>
                <a:gd name="T106" fmla="*/ 2147483647 w 71"/>
                <a:gd name="T107" fmla="*/ 2147483647 h 76"/>
                <a:gd name="T108" fmla="*/ 2147483647 w 71"/>
                <a:gd name="T109" fmla="*/ 2147483647 h 76"/>
                <a:gd name="T110" fmla="*/ 2147483647 w 71"/>
                <a:gd name="T111" fmla="*/ 2147483647 h 76"/>
                <a:gd name="T112" fmla="*/ 2147483647 w 71"/>
                <a:gd name="T113" fmla="*/ 2147483647 h 76"/>
                <a:gd name="T114" fmla="*/ 2147483647 w 71"/>
                <a:gd name="T115" fmla="*/ 2147483647 h 76"/>
                <a:gd name="T116" fmla="*/ 2147483647 w 71"/>
                <a:gd name="T117" fmla="*/ 2147483647 h 76"/>
                <a:gd name="T118" fmla="*/ 2147483647 w 71"/>
                <a:gd name="T119" fmla="*/ 2147483647 h 76"/>
                <a:gd name="T120" fmla="*/ 2147483647 w 71"/>
                <a:gd name="T121" fmla="*/ 2147483647 h 76"/>
                <a:gd name="T122" fmla="*/ 2147483647 w 71"/>
                <a:gd name="T123" fmla="*/ 2147483647 h 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76"/>
                <a:gd name="T188" fmla="*/ 71 w 71"/>
                <a:gd name="T189" fmla="*/ 76 h 7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76">
                  <a:moveTo>
                    <a:pt x="30" y="76"/>
                  </a:moveTo>
                  <a:lnTo>
                    <a:pt x="29" y="75"/>
                  </a:lnTo>
                  <a:lnTo>
                    <a:pt x="28" y="73"/>
                  </a:lnTo>
                  <a:lnTo>
                    <a:pt x="24" y="72"/>
                  </a:lnTo>
                  <a:lnTo>
                    <a:pt x="23" y="67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3" y="63"/>
                  </a:lnTo>
                  <a:lnTo>
                    <a:pt x="22" y="61"/>
                  </a:lnTo>
                  <a:lnTo>
                    <a:pt x="21" y="59"/>
                  </a:lnTo>
                  <a:lnTo>
                    <a:pt x="21" y="56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17" y="50"/>
                  </a:lnTo>
                  <a:lnTo>
                    <a:pt x="13" y="48"/>
                  </a:lnTo>
                  <a:lnTo>
                    <a:pt x="12" y="45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7" y="42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2" y="40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2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9" y="7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4" y="15"/>
                  </a:lnTo>
                  <a:lnTo>
                    <a:pt x="56" y="16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6" y="18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1" y="21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3" y="25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8"/>
                  </a:lnTo>
                  <a:lnTo>
                    <a:pt x="64" y="30"/>
                  </a:lnTo>
                  <a:lnTo>
                    <a:pt x="61" y="33"/>
                  </a:lnTo>
                  <a:lnTo>
                    <a:pt x="60" y="36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61" y="38"/>
                  </a:lnTo>
                  <a:lnTo>
                    <a:pt x="63" y="35"/>
                  </a:lnTo>
                  <a:lnTo>
                    <a:pt x="65" y="33"/>
                  </a:lnTo>
                  <a:lnTo>
                    <a:pt x="66" y="33"/>
                  </a:lnTo>
                  <a:lnTo>
                    <a:pt x="67" y="32"/>
                  </a:lnTo>
                  <a:lnTo>
                    <a:pt x="68" y="31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9" y="27"/>
                  </a:lnTo>
                  <a:lnTo>
                    <a:pt x="69" y="26"/>
                  </a:lnTo>
                  <a:lnTo>
                    <a:pt x="70" y="25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1" y="28"/>
                  </a:lnTo>
                  <a:lnTo>
                    <a:pt x="69" y="33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8" y="36"/>
                  </a:lnTo>
                  <a:lnTo>
                    <a:pt x="66" y="40"/>
                  </a:lnTo>
                  <a:lnTo>
                    <a:pt x="66" y="43"/>
                  </a:lnTo>
                  <a:lnTo>
                    <a:pt x="66" y="45"/>
                  </a:lnTo>
                  <a:lnTo>
                    <a:pt x="64" y="46"/>
                  </a:lnTo>
                  <a:lnTo>
                    <a:pt x="64" y="47"/>
                  </a:lnTo>
                  <a:lnTo>
                    <a:pt x="64" y="50"/>
                  </a:lnTo>
                  <a:lnTo>
                    <a:pt x="65" y="54"/>
                  </a:lnTo>
                  <a:lnTo>
                    <a:pt x="64" y="55"/>
                  </a:lnTo>
                  <a:lnTo>
                    <a:pt x="63" y="59"/>
                  </a:lnTo>
                  <a:lnTo>
                    <a:pt x="63" y="65"/>
                  </a:lnTo>
                  <a:lnTo>
                    <a:pt x="65" y="70"/>
                  </a:lnTo>
                  <a:lnTo>
                    <a:pt x="65" y="71"/>
                  </a:lnTo>
                  <a:lnTo>
                    <a:pt x="65" y="72"/>
                  </a:lnTo>
                  <a:lnTo>
                    <a:pt x="65" y="74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7" name="Freeform 173"/>
            <p:cNvSpPr>
              <a:spLocks/>
            </p:cNvSpPr>
            <p:nvPr/>
          </p:nvSpPr>
          <p:spPr bwMode="auto">
            <a:xfrm>
              <a:off x="4060" y="1789"/>
              <a:ext cx="291" cy="307"/>
            </a:xfrm>
            <a:custGeom>
              <a:avLst/>
              <a:gdLst>
                <a:gd name="T0" fmla="*/ 2147483647 w 57"/>
                <a:gd name="T1" fmla="*/ 2147483647 h 63"/>
                <a:gd name="T2" fmla="*/ 2147483647 w 57"/>
                <a:gd name="T3" fmla="*/ 2147483647 h 63"/>
                <a:gd name="T4" fmla="*/ 2147483647 w 57"/>
                <a:gd name="T5" fmla="*/ 2147483647 h 63"/>
                <a:gd name="T6" fmla="*/ 2147483647 w 57"/>
                <a:gd name="T7" fmla="*/ 2147483647 h 63"/>
                <a:gd name="T8" fmla="*/ 2147483647 w 57"/>
                <a:gd name="T9" fmla="*/ 2147483647 h 63"/>
                <a:gd name="T10" fmla="*/ 2147483647 w 57"/>
                <a:gd name="T11" fmla="*/ 2147483647 h 63"/>
                <a:gd name="T12" fmla="*/ 2147483647 w 57"/>
                <a:gd name="T13" fmla="*/ 2147483647 h 63"/>
                <a:gd name="T14" fmla="*/ 2147483647 w 57"/>
                <a:gd name="T15" fmla="*/ 2147483647 h 63"/>
                <a:gd name="T16" fmla="*/ 2147483647 w 57"/>
                <a:gd name="T17" fmla="*/ 2147483647 h 63"/>
                <a:gd name="T18" fmla="*/ 2147483647 w 57"/>
                <a:gd name="T19" fmla="*/ 2147483647 h 63"/>
                <a:gd name="T20" fmla="*/ 2147483647 w 57"/>
                <a:gd name="T21" fmla="*/ 2147483647 h 63"/>
                <a:gd name="T22" fmla="*/ 2147483647 w 57"/>
                <a:gd name="T23" fmla="*/ 2147483647 h 63"/>
                <a:gd name="T24" fmla="*/ 2147483647 w 57"/>
                <a:gd name="T25" fmla="*/ 2147483647 h 63"/>
                <a:gd name="T26" fmla="*/ 2147483647 w 57"/>
                <a:gd name="T27" fmla="*/ 2147483647 h 63"/>
                <a:gd name="T28" fmla="*/ 2147483647 w 57"/>
                <a:gd name="T29" fmla="*/ 2147483647 h 63"/>
                <a:gd name="T30" fmla="*/ 2147483647 w 57"/>
                <a:gd name="T31" fmla="*/ 2147483647 h 63"/>
                <a:gd name="T32" fmla="*/ 2147483647 w 57"/>
                <a:gd name="T33" fmla="*/ 2147483647 h 63"/>
                <a:gd name="T34" fmla="*/ 2147483647 w 57"/>
                <a:gd name="T35" fmla="*/ 2147483647 h 63"/>
                <a:gd name="T36" fmla="*/ 2147483647 w 57"/>
                <a:gd name="T37" fmla="*/ 2147483647 h 63"/>
                <a:gd name="T38" fmla="*/ 2147483647 w 57"/>
                <a:gd name="T39" fmla="*/ 2147483647 h 63"/>
                <a:gd name="T40" fmla="*/ 2147483647 w 57"/>
                <a:gd name="T41" fmla="*/ 2147483647 h 63"/>
                <a:gd name="T42" fmla="*/ 2147483647 w 57"/>
                <a:gd name="T43" fmla="*/ 2147483647 h 63"/>
                <a:gd name="T44" fmla="*/ 2147483647 w 57"/>
                <a:gd name="T45" fmla="*/ 2147483647 h 63"/>
                <a:gd name="T46" fmla="*/ 2147483647 w 57"/>
                <a:gd name="T47" fmla="*/ 2147483647 h 63"/>
                <a:gd name="T48" fmla="*/ 2147483647 w 57"/>
                <a:gd name="T49" fmla="*/ 2147483647 h 63"/>
                <a:gd name="T50" fmla="*/ 2147483647 w 57"/>
                <a:gd name="T51" fmla="*/ 2147483647 h 63"/>
                <a:gd name="T52" fmla="*/ 2147483647 w 57"/>
                <a:gd name="T53" fmla="*/ 2147483647 h 63"/>
                <a:gd name="T54" fmla="*/ 2147483647 w 57"/>
                <a:gd name="T55" fmla="*/ 2147483647 h 63"/>
                <a:gd name="T56" fmla="*/ 2147483647 w 57"/>
                <a:gd name="T57" fmla="*/ 2147483647 h 63"/>
                <a:gd name="T58" fmla="*/ 2147483647 w 57"/>
                <a:gd name="T59" fmla="*/ 2147483647 h 63"/>
                <a:gd name="T60" fmla="*/ 2147483647 w 57"/>
                <a:gd name="T61" fmla="*/ 2147483647 h 63"/>
                <a:gd name="T62" fmla="*/ 2147483647 w 57"/>
                <a:gd name="T63" fmla="*/ 2147483647 h 63"/>
                <a:gd name="T64" fmla="*/ 2147483647 w 57"/>
                <a:gd name="T65" fmla="*/ 2147483647 h 63"/>
                <a:gd name="T66" fmla="*/ 2147483647 w 57"/>
                <a:gd name="T67" fmla="*/ 2147483647 h 63"/>
                <a:gd name="T68" fmla="*/ 2147483647 w 57"/>
                <a:gd name="T69" fmla="*/ 2147483647 h 63"/>
                <a:gd name="T70" fmla="*/ 2147483647 w 57"/>
                <a:gd name="T71" fmla="*/ 2147483647 h 63"/>
                <a:gd name="T72" fmla="*/ 2147483647 w 57"/>
                <a:gd name="T73" fmla="*/ 2147483647 h 63"/>
                <a:gd name="T74" fmla="*/ 0 w 57"/>
                <a:gd name="T75" fmla="*/ 2147483647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7"/>
                <a:gd name="T115" fmla="*/ 0 h 63"/>
                <a:gd name="T116" fmla="*/ 57 w 57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7" h="63">
                  <a:moveTo>
                    <a:pt x="0" y="11"/>
                  </a:moveTo>
                  <a:lnTo>
                    <a:pt x="5" y="55"/>
                  </a:lnTo>
                  <a:lnTo>
                    <a:pt x="6" y="55"/>
                  </a:lnTo>
                  <a:lnTo>
                    <a:pt x="8" y="56"/>
                  </a:lnTo>
                  <a:lnTo>
                    <a:pt x="10" y="55"/>
                  </a:lnTo>
                  <a:lnTo>
                    <a:pt x="12" y="57"/>
                  </a:lnTo>
                  <a:lnTo>
                    <a:pt x="13" y="59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21" y="62"/>
                  </a:lnTo>
                  <a:lnTo>
                    <a:pt x="22" y="61"/>
                  </a:lnTo>
                  <a:lnTo>
                    <a:pt x="23" y="60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0"/>
                  </a:lnTo>
                  <a:lnTo>
                    <a:pt x="29" y="59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3" y="61"/>
                  </a:lnTo>
                  <a:lnTo>
                    <a:pt x="34" y="62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39" y="61"/>
                  </a:lnTo>
                  <a:lnTo>
                    <a:pt x="40" y="60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41" y="52"/>
                  </a:lnTo>
                  <a:lnTo>
                    <a:pt x="42" y="52"/>
                  </a:lnTo>
                  <a:lnTo>
                    <a:pt x="44" y="54"/>
                  </a:lnTo>
                  <a:lnTo>
                    <a:pt x="45" y="52"/>
                  </a:lnTo>
                  <a:lnTo>
                    <a:pt x="45" y="51"/>
                  </a:lnTo>
                  <a:lnTo>
                    <a:pt x="46" y="48"/>
                  </a:lnTo>
                  <a:lnTo>
                    <a:pt x="47" y="47"/>
                  </a:lnTo>
                  <a:lnTo>
                    <a:pt x="47" y="46"/>
                  </a:lnTo>
                  <a:lnTo>
                    <a:pt x="48" y="45"/>
                  </a:lnTo>
                  <a:lnTo>
                    <a:pt x="49" y="45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41"/>
                  </a:lnTo>
                  <a:lnTo>
                    <a:pt x="55" y="39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7" y="27"/>
                  </a:lnTo>
                  <a:lnTo>
                    <a:pt x="54" y="26"/>
                  </a:lnTo>
                  <a:lnTo>
                    <a:pt x="56" y="25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3" y="0"/>
                  </a:lnTo>
                  <a:lnTo>
                    <a:pt x="46" y="3"/>
                  </a:lnTo>
                  <a:lnTo>
                    <a:pt x="44" y="5"/>
                  </a:lnTo>
                  <a:lnTo>
                    <a:pt x="42" y="6"/>
                  </a:lnTo>
                  <a:lnTo>
                    <a:pt x="39" y="10"/>
                  </a:lnTo>
                  <a:lnTo>
                    <a:pt x="37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7" y="12"/>
                  </a:lnTo>
                  <a:lnTo>
                    <a:pt x="26" y="13"/>
                  </a:lnTo>
                  <a:lnTo>
                    <a:pt x="25" y="12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8" name="Freeform 174"/>
            <p:cNvSpPr>
              <a:spLocks/>
            </p:cNvSpPr>
            <p:nvPr/>
          </p:nvSpPr>
          <p:spPr bwMode="auto">
            <a:xfrm>
              <a:off x="3962" y="2716"/>
              <a:ext cx="630" cy="453"/>
            </a:xfrm>
            <a:custGeom>
              <a:avLst/>
              <a:gdLst>
                <a:gd name="T0" fmla="*/ 0 w 123"/>
                <a:gd name="T1" fmla="*/ 2147483647 h 93"/>
                <a:gd name="T2" fmla="*/ 0 w 123"/>
                <a:gd name="T3" fmla="*/ 2147483647 h 93"/>
                <a:gd name="T4" fmla="*/ 2147483647 w 123"/>
                <a:gd name="T5" fmla="*/ 2147483647 h 93"/>
                <a:gd name="T6" fmla="*/ 2147483647 w 123"/>
                <a:gd name="T7" fmla="*/ 2147483647 h 93"/>
                <a:gd name="T8" fmla="*/ 2147483647 w 123"/>
                <a:gd name="T9" fmla="*/ 2147483647 h 93"/>
                <a:gd name="T10" fmla="*/ 2147483647 w 123"/>
                <a:gd name="T11" fmla="*/ 2147483647 h 93"/>
                <a:gd name="T12" fmla="*/ 2147483647 w 123"/>
                <a:gd name="T13" fmla="*/ 2147483647 h 93"/>
                <a:gd name="T14" fmla="*/ 2147483647 w 123"/>
                <a:gd name="T15" fmla="*/ 2147483647 h 93"/>
                <a:gd name="T16" fmla="*/ 2147483647 w 123"/>
                <a:gd name="T17" fmla="*/ 2147483647 h 93"/>
                <a:gd name="T18" fmla="*/ 2147483647 w 123"/>
                <a:gd name="T19" fmla="*/ 2147483647 h 93"/>
                <a:gd name="T20" fmla="*/ 2147483647 w 123"/>
                <a:gd name="T21" fmla="*/ 2147483647 h 93"/>
                <a:gd name="T22" fmla="*/ 2147483647 w 123"/>
                <a:gd name="T23" fmla="*/ 2147483647 h 93"/>
                <a:gd name="T24" fmla="*/ 2147483647 w 123"/>
                <a:gd name="T25" fmla="*/ 2147483647 h 93"/>
                <a:gd name="T26" fmla="*/ 2147483647 w 123"/>
                <a:gd name="T27" fmla="*/ 2147483647 h 93"/>
                <a:gd name="T28" fmla="*/ 2147483647 w 123"/>
                <a:gd name="T29" fmla="*/ 2147483647 h 93"/>
                <a:gd name="T30" fmla="*/ 2147483647 w 123"/>
                <a:gd name="T31" fmla="*/ 2147483647 h 93"/>
                <a:gd name="T32" fmla="*/ 2147483647 w 123"/>
                <a:gd name="T33" fmla="*/ 2147483647 h 93"/>
                <a:gd name="T34" fmla="*/ 2147483647 w 123"/>
                <a:gd name="T35" fmla="*/ 2147483647 h 93"/>
                <a:gd name="T36" fmla="*/ 2147483647 w 123"/>
                <a:gd name="T37" fmla="*/ 2147483647 h 93"/>
                <a:gd name="T38" fmla="*/ 2147483647 w 123"/>
                <a:gd name="T39" fmla="*/ 2147483647 h 93"/>
                <a:gd name="T40" fmla="*/ 2147483647 w 123"/>
                <a:gd name="T41" fmla="*/ 2147483647 h 93"/>
                <a:gd name="T42" fmla="*/ 2147483647 w 123"/>
                <a:gd name="T43" fmla="*/ 2147483647 h 93"/>
                <a:gd name="T44" fmla="*/ 2147483647 w 123"/>
                <a:gd name="T45" fmla="*/ 2147483647 h 93"/>
                <a:gd name="T46" fmla="*/ 2147483647 w 123"/>
                <a:gd name="T47" fmla="*/ 2147483647 h 93"/>
                <a:gd name="T48" fmla="*/ 2147483647 w 123"/>
                <a:gd name="T49" fmla="*/ 2147483647 h 93"/>
                <a:gd name="T50" fmla="*/ 2147483647 w 123"/>
                <a:gd name="T51" fmla="*/ 2147483647 h 93"/>
                <a:gd name="T52" fmla="*/ 2147483647 w 123"/>
                <a:gd name="T53" fmla="*/ 2147483647 h 93"/>
                <a:gd name="T54" fmla="*/ 2147483647 w 123"/>
                <a:gd name="T55" fmla="*/ 2147483647 h 93"/>
                <a:gd name="T56" fmla="*/ 2147483647 w 123"/>
                <a:gd name="T57" fmla="*/ 2147483647 h 93"/>
                <a:gd name="T58" fmla="*/ 2147483647 w 123"/>
                <a:gd name="T59" fmla="*/ 2147483647 h 93"/>
                <a:gd name="T60" fmla="*/ 2147483647 w 123"/>
                <a:gd name="T61" fmla="*/ 2147483647 h 93"/>
                <a:gd name="T62" fmla="*/ 2147483647 w 123"/>
                <a:gd name="T63" fmla="*/ 2147483647 h 93"/>
                <a:gd name="T64" fmla="*/ 2147483647 w 123"/>
                <a:gd name="T65" fmla="*/ 2147483647 h 93"/>
                <a:gd name="T66" fmla="*/ 2147483647 w 123"/>
                <a:gd name="T67" fmla="*/ 2147483647 h 93"/>
                <a:gd name="T68" fmla="*/ 2147483647 w 123"/>
                <a:gd name="T69" fmla="*/ 2147483647 h 93"/>
                <a:gd name="T70" fmla="*/ 2147483647 w 123"/>
                <a:gd name="T71" fmla="*/ 2147483647 h 93"/>
                <a:gd name="T72" fmla="*/ 2147483647 w 123"/>
                <a:gd name="T73" fmla="*/ 2147483647 h 93"/>
                <a:gd name="T74" fmla="*/ 2147483647 w 123"/>
                <a:gd name="T75" fmla="*/ 2147483647 h 93"/>
                <a:gd name="T76" fmla="*/ 2147483647 w 123"/>
                <a:gd name="T77" fmla="*/ 2147483647 h 93"/>
                <a:gd name="T78" fmla="*/ 2147483647 w 123"/>
                <a:gd name="T79" fmla="*/ 2147483647 h 93"/>
                <a:gd name="T80" fmla="*/ 2147483647 w 123"/>
                <a:gd name="T81" fmla="*/ 2147483647 h 93"/>
                <a:gd name="T82" fmla="*/ 2147483647 w 123"/>
                <a:gd name="T83" fmla="*/ 2147483647 h 93"/>
                <a:gd name="T84" fmla="*/ 2147483647 w 123"/>
                <a:gd name="T85" fmla="*/ 2147483647 h 93"/>
                <a:gd name="T86" fmla="*/ 2147483647 w 123"/>
                <a:gd name="T87" fmla="*/ 2147483647 h 93"/>
                <a:gd name="T88" fmla="*/ 2147483647 w 123"/>
                <a:gd name="T89" fmla="*/ 2147483647 h 93"/>
                <a:gd name="T90" fmla="*/ 2147483647 w 123"/>
                <a:gd name="T91" fmla="*/ 2147483647 h 93"/>
                <a:gd name="T92" fmla="*/ 2147483647 w 123"/>
                <a:gd name="T93" fmla="*/ 2147483647 h 93"/>
                <a:gd name="T94" fmla="*/ 2147483647 w 123"/>
                <a:gd name="T95" fmla="*/ 2147483647 h 93"/>
                <a:gd name="T96" fmla="*/ 2147483647 w 123"/>
                <a:gd name="T97" fmla="*/ 2147483647 h 93"/>
                <a:gd name="T98" fmla="*/ 2147483647 w 123"/>
                <a:gd name="T99" fmla="*/ 2147483647 h 93"/>
                <a:gd name="T100" fmla="*/ 2147483647 w 123"/>
                <a:gd name="T101" fmla="*/ 2147483647 h 93"/>
                <a:gd name="T102" fmla="*/ 2147483647 w 123"/>
                <a:gd name="T103" fmla="*/ 2147483647 h 93"/>
                <a:gd name="T104" fmla="*/ 2147483647 w 123"/>
                <a:gd name="T105" fmla="*/ 2147483647 h 93"/>
                <a:gd name="T106" fmla="*/ 2147483647 w 123"/>
                <a:gd name="T107" fmla="*/ 2147483647 h 93"/>
                <a:gd name="T108" fmla="*/ 2147483647 w 123"/>
                <a:gd name="T109" fmla="*/ 2147483647 h 93"/>
                <a:gd name="T110" fmla="*/ 2147483647 w 123"/>
                <a:gd name="T111" fmla="*/ 2147483647 h 93"/>
                <a:gd name="T112" fmla="*/ 2147483647 w 123"/>
                <a:gd name="T113" fmla="*/ 2147483647 h 93"/>
                <a:gd name="T114" fmla="*/ 2147483647 w 123"/>
                <a:gd name="T115" fmla="*/ 2147483647 h 93"/>
                <a:gd name="T116" fmla="*/ 2147483647 w 123"/>
                <a:gd name="T117" fmla="*/ 2147483647 h 93"/>
                <a:gd name="T118" fmla="*/ 2147483647 w 123"/>
                <a:gd name="T119" fmla="*/ 2147483647 h 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3"/>
                <a:gd name="T181" fmla="*/ 0 h 93"/>
                <a:gd name="T182" fmla="*/ 123 w 123"/>
                <a:gd name="T183" fmla="*/ 93 h 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3" h="93">
                  <a:moveTo>
                    <a:pt x="38" y="3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2" y="16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5" y="17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5" y="26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5" y="27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7" y="21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50" y="18"/>
                  </a:lnTo>
                  <a:lnTo>
                    <a:pt x="55" y="17"/>
                  </a:lnTo>
                  <a:lnTo>
                    <a:pt x="61" y="20"/>
                  </a:lnTo>
                  <a:lnTo>
                    <a:pt x="61" y="21"/>
                  </a:lnTo>
                  <a:lnTo>
                    <a:pt x="63" y="23"/>
                  </a:lnTo>
                  <a:lnTo>
                    <a:pt x="65" y="25"/>
                  </a:lnTo>
                  <a:lnTo>
                    <a:pt x="69" y="28"/>
                  </a:lnTo>
                  <a:lnTo>
                    <a:pt x="69" y="29"/>
                  </a:lnTo>
                  <a:lnTo>
                    <a:pt x="71" y="30"/>
                  </a:lnTo>
                  <a:lnTo>
                    <a:pt x="74" y="30"/>
                  </a:lnTo>
                  <a:lnTo>
                    <a:pt x="76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8" y="39"/>
                  </a:lnTo>
                  <a:lnTo>
                    <a:pt x="77" y="43"/>
                  </a:lnTo>
                  <a:lnTo>
                    <a:pt x="76" y="48"/>
                  </a:lnTo>
                  <a:lnTo>
                    <a:pt x="76" y="51"/>
                  </a:lnTo>
                  <a:lnTo>
                    <a:pt x="77" y="53"/>
                  </a:lnTo>
                  <a:lnTo>
                    <a:pt x="80" y="54"/>
                  </a:lnTo>
                  <a:lnTo>
                    <a:pt x="80" y="53"/>
                  </a:lnTo>
                  <a:lnTo>
                    <a:pt x="80" y="52"/>
                  </a:lnTo>
                  <a:lnTo>
                    <a:pt x="79" y="50"/>
                  </a:lnTo>
                  <a:lnTo>
                    <a:pt x="79" y="49"/>
                  </a:lnTo>
                  <a:lnTo>
                    <a:pt x="80" y="49"/>
                  </a:lnTo>
                  <a:lnTo>
                    <a:pt x="82" y="51"/>
                  </a:lnTo>
                  <a:lnTo>
                    <a:pt x="82" y="50"/>
                  </a:lnTo>
                  <a:lnTo>
                    <a:pt x="83" y="50"/>
                  </a:lnTo>
                  <a:lnTo>
                    <a:pt x="84" y="51"/>
                  </a:lnTo>
                  <a:lnTo>
                    <a:pt x="83" y="52"/>
                  </a:lnTo>
                  <a:lnTo>
                    <a:pt x="83" y="53"/>
                  </a:lnTo>
                  <a:lnTo>
                    <a:pt x="82" y="54"/>
                  </a:lnTo>
                  <a:lnTo>
                    <a:pt x="81" y="57"/>
                  </a:lnTo>
                  <a:lnTo>
                    <a:pt x="80" y="57"/>
                  </a:lnTo>
                  <a:lnTo>
                    <a:pt x="80" y="59"/>
                  </a:lnTo>
                  <a:lnTo>
                    <a:pt x="81" y="59"/>
                  </a:lnTo>
                  <a:lnTo>
                    <a:pt x="83" y="61"/>
                  </a:lnTo>
                  <a:lnTo>
                    <a:pt x="85" y="66"/>
                  </a:lnTo>
                  <a:lnTo>
                    <a:pt x="89" y="68"/>
                  </a:lnTo>
                  <a:lnTo>
                    <a:pt x="89" y="67"/>
                  </a:lnTo>
                  <a:lnTo>
                    <a:pt x="90" y="67"/>
                  </a:lnTo>
                  <a:lnTo>
                    <a:pt x="91" y="69"/>
                  </a:lnTo>
                  <a:lnTo>
                    <a:pt x="91" y="70"/>
                  </a:lnTo>
                  <a:lnTo>
                    <a:pt x="92" y="73"/>
                  </a:lnTo>
                  <a:lnTo>
                    <a:pt x="94" y="74"/>
                  </a:lnTo>
                  <a:lnTo>
                    <a:pt x="95" y="74"/>
                  </a:lnTo>
                  <a:lnTo>
                    <a:pt x="98" y="81"/>
                  </a:lnTo>
                  <a:lnTo>
                    <a:pt x="99" y="82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08" y="88"/>
                  </a:lnTo>
                  <a:lnTo>
                    <a:pt x="110" y="90"/>
                  </a:lnTo>
                  <a:lnTo>
                    <a:pt x="111" y="90"/>
                  </a:lnTo>
                  <a:lnTo>
                    <a:pt x="111" y="91"/>
                  </a:lnTo>
                  <a:lnTo>
                    <a:pt x="110" y="91"/>
                  </a:lnTo>
                  <a:lnTo>
                    <a:pt x="109" y="91"/>
                  </a:lnTo>
                  <a:lnTo>
                    <a:pt x="109" y="92"/>
                  </a:lnTo>
                  <a:lnTo>
                    <a:pt x="110" y="93"/>
                  </a:lnTo>
                  <a:lnTo>
                    <a:pt x="112" y="93"/>
                  </a:lnTo>
                  <a:lnTo>
                    <a:pt x="113" y="92"/>
                  </a:lnTo>
                  <a:lnTo>
                    <a:pt x="114" y="92"/>
                  </a:lnTo>
                  <a:lnTo>
                    <a:pt x="120" y="90"/>
                  </a:lnTo>
                  <a:lnTo>
                    <a:pt x="121" y="88"/>
                  </a:lnTo>
                  <a:lnTo>
                    <a:pt x="121" y="87"/>
                  </a:lnTo>
                  <a:lnTo>
                    <a:pt x="121" y="84"/>
                  </a:lnTo>
                  <a:lnTo>
                    <a:pt x="121" y="82"/>
                  </a:lnTo>
                  <a:lnTo>
                    <a:pt x="122" y="79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22" y="71"/>
                  </a:lnTo>
                  <a:lnTo>
                    <a:pt x="122" y="66"/>
                  </a:lnTo>
                  <a:lnTo>
                    <a:pt x="121" y="61"/>
                  </a:lnTo>
                  <a:lnTo>
                    <a:pt x="120" y="60"/>
                  </a:lnTo>
                  <a:lnTo>
                    <a:pt x="116" y="54"/>
                  </a:lnTo>
                  <a:lnTo>
                    <a:pt x="113" y="48"/>
                  </a:lnTo>
                  <a:lnTo>
                    <a:pt x="110" y="44"/>
                  </a:lnTo>
                  <a:lnTo>
                    <a:pt x="110" y="43"/>
                  </a:lnTo>
                  <a:lnTo>
                    <a:pt x="109" y="40"/>
                  </a:lnTo>
                  <a:lnTo>
                    <a:pt x="109" y="39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06" y="31"/>
                  </a:lnTo>
                  <a:lnTo>
                    <a:pt x="103" y="29"/>
                  </a:lnTo>
                  <a:lnTo>
                    <a:pt x="102" y="28"/>
                  </a:lnTo>
                  <a:lnTo>
                    <a:pt x="101" y="27"/>
                  </a:lnTo>
                  <a:lnTo>
                    <a:pt x="99" y="24"/>
                  </a:lnTo>
                  <a:lnTo>
                    <a:pt x="95" y="17"/>
                  </a:lnTo>
                  <a:lnTo>
                    <a:pt x="94" y="14"/>
                  </a:lnTo>
                  <a:lnTo>
                    <a:pt x="92" y="8"/>
                  </a:lnTo>
                  <a:lnTo>
                    <a:pt x="92" y="7"/>
                  </a:lnTo>
                  <a:lnTo>
                    <a:pt x="91" y="7"/>
                  </a:lnTo>
                  <a:lnTo>
                    <a:pt x="90" y="6"/>
                  </a:lnTo>
                  <a:lnTo>
                    <a:pt x="90" y="2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2" y="2"/>
                  </a:lnTo>
                  <a:lnTo>
                    <a:pt x="81" y="3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0" y="8"/>
                  </a:lnTo>
                  <a:lnTo>
                    <a:pt x="79" y="6"/>
                  </a:lnTo>
                  <a:lnTo>
                    <a:pt x="40" y="8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8" y="4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19" name="Freeform 175"/>
            <p:cNvSpPr>
              <a:spLocks/>
            </p:cNvSpPr>
            <p:nvPr/>
          </p:nvSpPr>
          <p:spPr bwMode="auto">
            <a:xfrm>
              <a:off x="1491" y="1614"/>
              <a:ext cx="553" cy="897"/>
            </a:xfrm>
            <a:custGeom>
              <a:avLst/>
              <a:gdLst>
                <a:gd name="T0" fmla="*/ 2147483647 w 108"/>
                <a:gd name="T1" fmla="*/ 2147483647 h 184"/>
                <a:gd name="T2" fmla="*/ 2147483647 w 108"/>
                <a:gd name="T3" fmla="*/ 2147483647 h 184"/>
                <a:gd name="T4" fmla="*/ 2147483647 w 108"/>
                <a:gd name="T5" fmla="*/ 2147483647 h 184"/>
                <a:gd name="T6" fmla="*/ 2147483647 w 108"/>
                <a:gd name="T7" fmla="*/ 2147483647 h 184"/>
                <a:gd name="T8" fmla="*/ 2147483647 w 108"/>
                <a:gd name="T9" fmla="*/ 2147483647 h 184"/>
                <a:gd name="T10" fmla="*/ 2147483647 w 108"/>
                <a:gd name="T11" fmla="*/ 2147483647 h 184"/>
                <a:gd name="T12" fmla="*/ 2147483647 w 108"/>
                <a:gd name="T13" fmla="*/ 2147483647 h 184"/>
                <a:gd name="T14" fmla="*/ 2147483647 w 108"/>
                <a:gd name="T15" fmla="*/ 2147483647 h 184"/>
                <a:gd name="T16" fmla="*/ 2147483647 w 108"/>
                <a:gd name="T17" fmla="*/ 2147483647 h 184"/>
                <a:gd name="T18" fmla="*/ 2147483647 w 108"/>
                <a:gd name="T19" fmla="*/ 2147483647 h 184"/>
                <a:gd name="T20" fmla="*/ 2147483647 w 108"/>
                <a:gd name="T21" fmla="*/ 2147483647 h 184"/>
                <a:gd name="T22" fmla="*/ 2147483647 w 108"/>
                <a:gd name="T23" fmla="*/ 2147483647 h 184"/>
                <a:gd name="T24" fmla="*/ 2147483647 w 108"/>
                <a:gd name="T25" fmla="*/ 2147483647 h 184"/>
                <a:gd name="T26" fmla="*/ 2147483647 w 108"/>
                <a:gd name="T27" fmla="*/ 2147483647 h 184"/>
                <a:gd name="T28" fmla="*/ 2147483647 w 108"/>
                <a:gd name="T29" fmla="*/ 2147483647 h 184"/>
                <a:gd name="T30" fmla="*/ 2147483647 w 108"/>
                <a:gd name="T31" fmla="*/ 2147483647 h 184"/>
                <a:gd name="T32" fmla="*/ 2147483647 w 108"/>
                <a:gd name="T33" fmla="*/ 2147483647 h 184"/>
                <a:gd name="T34" fmla="*/ 2147483647 w 108"/>
                <a:gd name="T35" fmla="*/ 2147483647 h 184"/>
                <a:gd name="T36" fmla="*/ 2147483647 w 108"/>
                <a:gd name="T37" fmla="*/ 2147483647 h 184"/>
                <a:gd name="T38" fmla="*/ 2147483647 w 108"/>
                <a:gd name="T39" fmla="*/ 2147483647 h 184"/>
                <a:gd name="T40" fmla="*/ 2147483647 w 108"/>
                <a:gd name="T41" fmla="*/ 2147483647 h 184"/>
                <a:gd name="T42" fmla="*/ 2147483647 w 108"/>
                <a:gd name="T43" fmla="*/ 2147483647 h 184"/>
                <a:gd name="T44" fmla="*/ 2147483647 w 108"/>
                <a:gd name="T45" fmla="*/ 2147483647 h 184"/>
                <a:gd name="T46" fmla="*/ 2147483647 w 108"/>
                <a:gd name="T47" fmla="*/ 2147483647 h 184"/>
                <a:gd name="T48" fmla="*/ 2147483647 w 108"/>
                <a:gd name="T49" fmla="*/ 2147483647 h 184"/>
                <a:gd name="T50" fmla="*/ 2147483647 w 108"/>
                <a:gd name="T51" fmla="*/ 2147483647 h 184"/>
                <a:gd name="T52" fmla="*/ 2147483647 w 108"/>
                <a:gd name="T53" fmla="*/ 2147483647 h 184"/>
                <a:gd name="T54" fmla="*/ 2147483647 w 108"/>
                <a:gd name="T55" fmla="*/ 2147483647 h 184"/>
                <a:gd name="T56" fmla="*/ 2147483647 w 108"/>
                <a:gd name="T57" fmla="*/ 2147483647 h 184"/>
                <a:gd name="T58" fmla="*/ 2147483647 w 108"/>
                <a:gd name="T59" fmla="*/ 2147483647 h 184"/>
                <a:gd name="T60" fmla="*/ 2147483647 w 108"/>
                <a:gd name="T61" fmla="*/ 2147483647 h 184"/>
                <a:gd name="T62" fmla="*/ 0 w 108"/>
                <a:gd name="T63" fmla="*/ 2147483647 h 184"/>
                <a:gd name="T64" fmla="*/ 0 w 108"/>
                <a:gd name="T65" fmla="*/ 2147483647 h 184"/>
                <a:gd name="T66" fmla="*/ 2147483647 w 108"/>
                <a:gd name="T67" fmla="*/ 2147483647 h 184"/>
                <a:gd name="T68" fmla="*/ 2147483647 w 108"/>
                <a:gd name="T69" fmla="*/ 2147483647 h 184"/>
                <a:gd name="T70" fmla="*/ 2147483647 w 108"/>
                <a:gd name="T71" fmla="*/ 2147483647 h 184"/>
                <a:gd name="T72" fmla="*/ 2147483647 w 108"/>
                <a:gd name="T73" fmla="*/ 2147483647 h 184"/>
                <a:gd name="T74" fmla="*/ 2147483647 w 108"/>
                <a:gd name="T75" fmla="*/ 2147483647 h 184"/>
                <a:gd name="T76" fmla="*/ 2147483647 w 108"/>
                <a:gd name="T77" fmla="*/ 2147483647 h 184"/>
                <a:gd name="T78" fmla="*/ 2147483647 w 108"/>
                <a:gd name="T79" fmla="*/ 2147483647 h 184"/>
                <a:gd name="T80" fmla="*/ 2147483647 w 108"/>
                <a:gd name="T81" fmla="*/ 2147483647 h 184"/>
                <a:gd name="T82" fmla="*/ 2147483647 w 108"/>
                <a:gd name="T83" fmla="*/ 2147483647 h 184"/>
                <a:gd name="T84" fmla="*/ 2147483647 w 108"/>
                <a:gd name="T85" fmla="*/ 2147483647 h 184"/>
                <a:gd name="T86" fmla="*/ 2147483647 w 108"/>
                <a:gd name="T87" fmla="*/ 2147483647 h 184"/>
                <a:gd name="T88" fmla="*/ 2147483647 w 108"/>
                <a:gd name="T89" fmla="*/ 2147483647 h 184"/>
                <a:gd name="T90" fmla="*/ 2147483647 w 108"/>
                <a:gd name="T91" fmla="*/ 2147483647 h 184"/>
                <a:gd name="T92" fmla="*/ 2147483647 w 108"/>
                <a:gd name="T93" fmla="*/ 2147483647 h 1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184"/>
                <a:gd name="T143" fmla="*/ 108 w 108"/>
                <a:gd name="T144" fmla="*/ 184 h 1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184">
                  <a:moveTo>
                    <a:pt x="94" y="183"/>
                  </a:moveTo>
                  <a:lnTo>
                    <a:pt x="61" y="180"/>
                  </a:lnTo>
                  <a:lnTo>
                    <a:pt x="61" y="179"/>
                  </a:lnTo>
                  <a:lnTo>
                    <a:pt x="60" y="178"/>
                  </a:lnTo>
                  <a:lnTo>
                    <a:pt x="60" y="177"/>
                  </a:lnTo>
                  <a:lnTo>
                    <a:pt x="61" y="177"/>
                  </a:lnTo>
                  <a:lnTo>
                    <a:pt x="60" y="176"/>
                  </a:lnTo>
                  <a:lnTo>
                    <a:pt x="60" y="175"/>
                  </a:lnTo>
                  <a:lnTo>
                    <a:pt x="60" y="174"/>
                  </a:lnTo>
                  <a:lnTo>
                    <a:pt x="60" y="169"/>
                  </a:lnTo>
                  <a:lnTo>
                    <a:pt x="57" y="163"/>
                  </a:lnTo>
                  <a:lnTo>
                    <a:pt x="55" y="161"/>
                  </a:lnTo>
                  <a:lnTo>
                    <a:pt x="54" y="159"/>
                  </a:lnTo>
                  <a:lnTo>
                    <a:pt x="50" y="156"/>
                  </a:lnTo>
                  <a:lnTo>
                    <a:pt x="48" y="156"/>
                  </a:lnTo>
                  <a:lnTo>
                    <a:pt x="47" y="155"/>
                  </a:lnTo>
                  <a:lnTo>
                    <a:pt x="48" y="153"/>
                  </a:lnTo>
                  <a:lnTo>
                    <a:pt x="48" y="152"/>
                  </a:lnTo>
                  <a:lnTo>
                    <a:pt x="48" y="151"/>
                  </a:lnTo>
                  <a:lnTo>
                    <a:pt x="46" y="150"/>
                  </a:lnTo>
                  <a:lnTo>
                    <a:pt x="43" y="149"/>
                  </a:lnTo>
                  <a:lnTo>
                    <a:pt x="41" y="149"/>
                  </a:lnTo>
                  <a:lnTo>
                    <a:pt x="39" y="147"/>
                  </a:lnTo>
                  <a:lnTo>
                    <a:pt x="37" y="143"/>
                  </a:lnTo>
                  <a:lnTo>
                    <a:pt x="35" y="141"/>
                  </a:lnTo>
                  <a:lnTo>
                    <a:pt x="33" y="141"/>
                  </a:lnTo>
                  <a:lnTo>
                    <a:pt x="27" y="138"/>
                  </a:lnTo>
                  <a:lnTo>
                    <a:pt x="25" y="138"/>
                  </a:lnTo>
                  <a:lnTo>
                    <a:pt x="22" y="136"/>
                  </a:lnTo>
                  <a:lnTo>
                    <a:pt x="21" y="135"/>
                  </a:lnTo>
                  <a:lnTo>
                    <a:pt x="21" y="133"/>
                  </a:lnTo>
                  <a:lnTo>
                    <a:pt x="22" y="132"/>
                  </a:lnTo>
                  <a:lnTo>
                    <a:pt x="22" y="129"/>
                  </a:lnTo>
                  <a:lnTo>
                    <a:pt x="23" y="128"/>
                  </a:lnTo>
                  <a:lnTo>
                    <a:pt x="23" y="127"/>
                  </a:lnTo>
                  <a:lnTo>
                    <a:pt x="22" y="124"/>
                  </a:lnTo>
                  <a:lnTo>
                    <a:pt x="21" y="124"/>
                  </a:lnTo>
                  <a:lnTo>
                    <a:pt x="21" y="122"/>
                  </a:lnTo>
                  <a:lnTo>
                    <a:pt x="21" y="121"/>
                  </a:lnTo>
                  <a:lnTo>
                    <a:pt x="22" y="120"/>
                  </a:lnTo>
                  <a:lnTo>
                    <a:pt x="20" y="118"/>
                  </a:lnTo>
                  <a:lnTo>
                    <a:pt x="16" y="111"/>
                  </a:lnTo>
                  <a:lnTo>
                    <a:pt x="16" y="109"/>
                  </a:lnTo>
                  <a:lnTo>
                    <a:pt x="15" y="107"/>
                  </a:lnTo>
                  <a:lnTo>
                    <a:pt x="15" y="106"/>
                  </a:lnTo>
                  <a:lnTo>
                    <a:pt x="12" y="102"/>
                  </a:lnTo>
                  <a:lnTo>
                    <a:pt x="12" y="97"/>
                  </a:lnTo>
                  <a:lnTo>
                    <a:pt x="13" y="96"/>
                  </a:lnTo>
                  <a:lnTo>
                    <a:pt x="14" y="96"/>
                  </a:lnTo>
                  <a:lnTo>
                    <a:pt x="15" y="95"/>
                  </a:lnTo>
                  <a:lnTo>
                    <a:pt x="15" y="92"/>
                  </a:lnTo>
                  <a:lnTo>
                    <a:pt x="14" y="91"/>
                  </a:lnTo>
                  <a:lnTo>
                    <a:pt x="12" y="90"/>
                  </a:lnTo>
                  <a:lnTo>
                    <a:pt x="10" y="88"/>
                  </a:lnTo>
                  <a:lnTo>
                    <a:pt x="9" y="86"/>
                  </a:lnTo>
                  <a:lnTo>
                    <a:pt x="9" y="80"/>
                  </a:lnTo>
                  <a:lnTo>
                    <a:pt x="10" y="79"/>
                  </a:lnTo>
                  <a:lnTo>
                    <a:pt x="9" y="78"/>
                  </a:lnTo>
                  <a:lnTo>
                    <a:pt x="10" y="78"/>
                  </a:lnTo>
                  <a:lnTo>
                    <a:pt x="10" y="75"/>
                  </a:lnTo>
                  <a:lnTo>
                    <a:pt x="11" y="75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2" y="79"/>
                  </a:lnTo>
                  <a:lnTo>
                    <a:pt x="14" y="80"/>
                  </a:lnTo>
                  <a:lnTo>
                    <a:pt x="14" y="79"/>
                  </a:lnTo>
                  <a:lnTo>
                    <a:pt x="15" y="78"/>
                  </a:lnTo>
                  <a:lnTo>
                    <a:pt x="14" y="75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3" y="70"/>
                  </a:lnTo>
                  <a:lnTo>
                    <a:pt x="12" y="72"/>
                  </a:lnTo>
                  <a:lnTo>
                    <a:pt x="12" y="73"/>
                  </a:lnTo>
                  <a:lnTo>
                    <a:pt x="11" y="74"/>
                  </a:lnTo>
                  <a:lnTo>
                    <a:pt x="9" y="73"/>
                  </a:lnTo>
                  <a:lnTo>
                    <a:pt x="7" y="70"/>
                  </a:lnTo>
                  <a:lnTo>
                    <a:pt x="5" y="69"/>
                  </a:lnTo>
                  <a:lnTo>
                    <a:pt x="6" y="68"/>
                  </a:lnTo>
                  <a:lnTo>
                    <a:pt x="6" y="61"/>
                  </a:lnTo>
                  <a:lnTo>
                    <a:pt x="4" y="59"/>
                  </a:lnTo>
                  <a:lnTo>
                    <a:pt x="3" y="56"/>
                  </a:lnTo>
                  <a:lnTo>
                    <a:pt x="1" y="51"/>
                  </a:lnTo>
                  <a:lnTo>
                    <a:pt x="2" y="49"/>
                  </a:lnTo>
                  <a:lnTo>
                    <a:pt x="1" y="48"/>
                  </a:lnTo>
                  <a:lnTo>
                    <a:pt x="1" y="46"/>
                  </a:lnTo>
                  <a:lnTo>
                    <a:pt x="2" y="43"/>
                  </a:lnTo>
                  <a:lnTo>
                    <a:pt x="3" y="41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5"/>
                  </a:lnTo>
                  <a:lnTo>
                    <a:pt x="8" y="3"/>
                  </a:lnTo>
                  <a:lnTo>
                    <a:pt x="9" y="1"/>
                  </a:lnTo>
                  <a:lnTo>
                    <a:pt x="10" y="0"/>
                  </a:lnTo>
                  <a:lnTo>
                    <a:pt x="61" y="13"/>
                  </a:lnTo>
                  <a:lnTo>
                    <a:pt x="48" y="64"/>
                  </a:lnTo>
                  <a:lnTo>
                    <a:pt x="104" y="146"/>
                  </a:lnTo>
                  <a:lnTo>
                    <a:pt x="104" y="148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5" y="152"/>
                  </a:lnTo>
                  <a:lnTo>
                    <a:pt x="105" y="153"/>
                  </a:lnTo>
                  <a:lnTo>
                    <a:pt x="105" y="155"/>
                  </a:lnTo>
                  <a:lnTo>
                    <a:pt x="106" y="157"/>
                  </a:lnTo>
                  <a:lnTo>
                    <a:pt x="107" y="158"/>
                  </a:lnTo>
                  <a:lnTo>
                    <a:pt x="108" y="160"/>
                  </a:lnTo>
                  <a:lnTo>
                    <a:pt x="107" y="160"/>
                  </a:lnTo>
                  <a:lnTo>
                    <a:pt x="105" y="161"/>
                  </a:lnTo>
                  <a:lnTo>
                    <a:pt x="103" y="162"/>
                  </a:lnTo>
                  <a:lnTo>
                    <a:pt x="102" y="164"/>
                  </a:lnTo>
                  <a:lnTo>
                    <a:pt x="100" y="169"/>
                  </a:lnTo>
                  <a:lnTo>
                    <a:pt x="98" y="172"/>
                  </a:lnTo>
                  <a:lnTo>
                    <a:pt x="96" y="172"/>
                  </a:lnTo>
                  <a:lnTo>
                    <a:pt x="96" y="173"/>
                  </a:lnTo>
                  <a:lnTo>
                    <a:pt x="97" y="174"/>
                  </a:lnTo>
                  <a:lnTo>
                    <a:pt x="96" y="175"/>
                  </a:lnTo>
                  <a:lnTo>
                    <a:pt x="96" y="177"/>
                  </a:lnTo>
                  <a:lnTo>
                    <a:pt x="96" y="178"/>
                  </a:lnTo>
                  <a:lnTo>
                    <a:pt x="98" y="180"/>
                  </a:lnTo>
                  <a:lnTo>
                    <a:pt x="99" y="181"/>
                  </a:lnTo>
                  <a:lnTo>
                    <a:pt x="98" y="181"/>
                  </a:lnTo>
                  <a:lnTo>
                    <a:pt x="98" y="183"/>
                  </a:lnTo>
                  <a:lnTo>
                    <a:pt x="97" y="184"/>
                  </a:lnTo>
                  <a:lnTo>
                    <a:pt x="96" y="184"/>
                  </a:lnTo>
                  <a:lnTo>
                    <a:pt x="94" y="183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0" name="Freeform 176"/>
            <p:cNvSpPr>
              <a:spLocks/>
            </p:cNvSpPr>
            <p:nvPr/>
          </p:nvSpPr>
          <p:spPr bwMode="auto">
            <a:xfrm>
              <a:off x="2356" y="1545"/>
              <a:ext cx="483" cy="381"/>
            </a:xfrm>
            <a:custGeom>
              <a:avLst/>
              <a:gdLst>
                <a:gd name="T0" fmla="*/ 2147483647 w 94"/>
                <a:gd name="T1" fmla="*/ 2147483647 h 78"/>
                <a:gd name="T2" fmla="*/ 2147483647 w 94"/>
                <a:gd name="T3" fmla="*/ 2147483647 h 78"/>
                <a:gd name="T4" fmla="*/ 2147483647 w 94"/>
                <a:gd name="T5" fmla="*/ 2147483647 h 78"/>
                <a:gd name="T6" fmla="*/ 2147483647 w 94"/>
                <a:gd name="T7" fmla="*/ 0 h 78"/>
                <a:gd name="T8" fmla="*/ 2147483647 w 94"/>
                <a:gd name="T9" fmla="*/ 2147483647 h 78"/>
                <a:gd name="T10" fmla="*/ 2147483647 w 94"/>
                <a:gd name="T11" fmla="*/ 2147483647 h 78"/>
                <a:gd name="T12" fmla="*/ 2147483647 w 94"/>
                <a:gd name="T13" fmla="*/ 2147483647 h 78"/>
                <a:gd name="T14" fmla="*/ 0 w 94"/>
                <a:gd name="T15" fmla="*/ 2147483647 h 78"/>
                <a:gd name="T16" fmla="*/ 2147483647 w 94"/>
                <a:gd name="T17" fmla="*/ 2147483647 h 78"/>
                <a:gd name="T18" fmla="*/ 2147483647 w 94"/>
                <a:gd name="T19" fmla="*/ 2147483647 h 78"/>
                <a:gd name="T20" fmla="*/ 2147483647 w 94"/>
                <a:gd name="T21" fmla="*/ 2147483647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4"/>
                <a:gd name="T34" fmla="*/ 0 h 78"/>
                <a:gd name="T35" fmla="*/ 94 w 94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4" h="78">
                  <a:moveTo>
                    <a:pt x="88" y="78"/>
                  </a:moveTo>
                  <a:lnTo>
                    <a:pt x="91" y="44"/>
                  </a:lnTo>
                  <a:lnTo>
                    <a:pt x="94" y="10"/>
                  </a:lnTo>
                  <a:lnTo>
                    <a:pt x="10" y="0"/>
                  </a:lnTo>
                  <a:lnTo>
                    <a:pt x="9" y="8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0" y="67"/>
                  </a:lnTo>
                  <a:lnTo>
                    <a:pt x="25" y="71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1" name="Freeform 177"/>
            <p:cNvSpPr>
              <a:spLocks/>
            </p:cNvSpPr>
            <p:nvPr/>
          </p:nvSpPr>
          <p:spPr bwMode="auto">
            <a:xfrm>
              <a:off x="2434" y="1892"/>
              <a:ext cx="508" cy="375"/>
            </a:xfrm>
            <a:custGeom>
              <a:avLst/>
              <a:gdLst>
                <a:gd name="T0" fmla="*/ 0 w 99"/>
                <a:gd name="T1" fmla="*/ 2147483647 h 77"/>
                <a:gd name="T2" fmla="*/ 2147483647 w 99"/>
                <a:gd name="T3" fmla="*/ 0 h 77"/>
                <a:gd name="T4" fmla="*/ 2147483647 w 99"/>
                <a:gd name="T5" fmla="*/ 2147483647 h 77"/>
                <a:gd name="T6" fmla="*/ 2147483647 w 99"/>
                <a:gd name="T7" fmla="*/ 2147483647 h 77"/>
                <a:gd name="T8" fmla="*/ 2147483647 w 99"/>
                <a:gd name="T9" fmla="*/ 2147483647 h 77"/>
                <a:gd name="T10" fmla="*/ 2147483647 w 99"/>
                <a:gd name="T11" fmla="*/ 2147483647 h 77"/>
                <a:gd name="T12" fmla="*/ 2147483647 w 99"/>
                <a:gd name="T13" fmla="*/ 2147483647 h 77"/>
                <a:gd name="T14" fmla="*/ 0 w 99"/>
                <a:gd name="T15" fmla="*/ 2147483647 h 77"/>
                <a:gd name="T16" fmla="*/ 0 w 99"/>
                <a:gd name="T17" fmla="*/ 2147483647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"/>
                <a:gd name="T28" fmla="*/ 0 h 77"/>
                <a:gd name="T29" fmla="*/ 99 w 99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" h="77">
                  <a:moveTo>
                    <a:pt x="0" y="67"/>
                  </a:moveTo>
                  <a:lnTo>
                    <a:pt x="10" y="0"/>
                  </a:lnTo>
                  <a:lnTo>
                    <a:pt x="73" y="7"/>
                  </a:lnTo>
                  <a:lnTo>
                    <a:pt x="99" y="9"/>
                  </a:lnTo>
                  <a:lnTo>
                    <a:pt x="98" y="26"/>
                  </a:lnTo>
                  <a:lnTo>
                    <a:pt x="95" y="77"/>
                  </a:lnTo>
                  <a:lnTo>
                    <a:pt x="82" y="76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2" name="Freeform 178"/>
            <p:cNvSpPr>
              <a:spLocks/>
            </p:cNvSpPr>
            <p:nvPr/>
          </p:nvSpPr>
          <p:spPr bwMode="auto">
            <a:xfrm>
              <a:off x="2368" y="2218"/>
              <a:ext cx="485" cy="478"/>
            </a:xfrm>
            <a:custGeom>
              <a:avLst/>
              <a:gdLst>
                <a:gd name="T0" fmla="*/ 2147483647 w 95"/>
                <a:gd name="T1" fmla="*/ 0 h 98"/>
                <a:gd name="T2" fmla="*/ 0 w 95"/>
                <a:gd name="T3" fmla="*/ 2147483647 h 98"/>
                <a:gd name="T4" fmla="*/ 0 w 95"/>
                <a:gd name="T5" fmla="*/ 2147483647 h 98"/>
                <a:gd name="T6" fmla="*/ 2147483647 w 95"/>
                <a:gd name="T7" fmla="*/ 2147483647 h 98"/>
                <a:gd name="T8" fmla="*/ 2147483647 w 95"/>
                <a:gd name="T9" fmla="*/ 2147483647 h 98"/>
                <a:gd name="T10" fmla="*/ 2147483647 w 95"/>
                <a:gd name="T11" fmla="*/ 2147483647 h 98"/>
                <a:gd name="T12" fmla="*/ 2147483647 w 95"/>
                <a:gd name="T13" fmla="*/ 2147483647 h 98"/>
                <a:gd name="T14" fmla="*/ 2147483647 w 95"/>
                <a:gd name="T15" fmla="*/ 2147483647 h 98"/>
                <a:gd name="T16" fmla="*/ 2147483647 w 95"/>
                <a:gd name="T17" fmla="*/ 2147483647 h 98"/>
                <a:gd name="T18" fmla="*/ 2147483647 w 95"/>
                <a:gd name="T19" fmla="*/ 2147483647 h 98"/>
                <a:gd name="T20" fmla="*/ 2147483647 w 95"/>
                <a:gd name="T21" fmla="*/ 2147483647 h 98"/>
                <a:gd name="T22" fmla="*/ 2147483647 w 95"/>
                <a:gd name="T23" fmla="*/ 2147483647 h 98"/>
                <a:gd name="T24" fmla="*/ 2147483647 w 95"/>
                <a:gd name="T25" fmla="*/ 2147483647 h 98"/>
                <a:gd name="T26" fmla="*/ 2147483647 w 95"/>
                <a:gd name="T27" fmla="*/ 2147483647 h 98"/>
                <a:gd name="T28" fmla="*/ 2147483647 w 95"/>
                <a:gd name="T29" fmla="*/ 2147483647 h 98"/>
                <a:gd name="T30" fmla="*/ 2147483647 w 95"/>
                <a:gd name="T31" fmla="*/ 2147483647 h 98"/>
                <a:gd name="T32" fmla="*/ 2147483647 w 95"/>
                <a:gd name="T33" fmla="*/ 0 h 98"/>
                <a:gd name="T34" fmla="*/ 2147483647 w 95"/>
                <a:gd name="T35" fmla="*/ 0 h 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5"/>
                <a:gd name="T55" fmla="*/ 0 h 98"/>
                <a:gd name="T56" fmla="*/ 95 w 95"/>
                <a:gd name="T57" fmla="*/ 98 h 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5" h="98">
                  <a:moveTo>
                    <a:pt x="13" y="0"/>
                  </a:moveTo>
                  <a:lnTo>
                    <a:pt x="0" y="96"/>
                  </a:lnTo>
                  <a:lnTo>
                    <a:pt x="12" y="98"/>
                  </a:lnTo>
                  <a:lnTo>
                    <a:pt x="13" y="90"/>
                  </a:lnTo>
                  <a:lnTo>
                    <a:pt x="37" y="93"/>
                  </a:lnTo>
                  <a:lnTo>
                    <a:pt x="36" y="92"/>
                  </a:lnTo>
                  <a:lnTo>
                    <a:pt x="37" y="91"/>
                  </a:lnTo>
                  <a:lnTo>
                    <a:pt x="36" y="90"/>
                  </a:lnTo>
                  <a:lnTo>
                    <a:pt x="87" y="94"/>
                  </a:lnTo>
                  <a:lnTo>
                    <a:pt x="93" y="18"/>
                  </a:lnTo>
                  <a:lnTo>
                    <a:pt x="94" y="18"/>
                  </a:lnTo>
                  <a:lnTo>
                    <a:pt x="95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" name="Freeform 179"/>
            <p:cNvSpPr>
              <a:spLocks/>
            </p:cNvSpPr>
            <p:nvPr/>
          </p:nvSpPr>
          <p:spPr bwMode="auto">
            <a:xfrm>
              <a:off x="4372" y="1453"/>
              <a:ext cx="522" cy="380"/>
            </a:xfrm>
            <a:custGeom>
              <a:avLst/>
              <a:gdLst>
                <a:gd name="T0" fmla="*/ 2147483647 w 102"/>
                <a:gd name="T1" fmla="*/ 2147483647 h 78"/>
                <a:gd name="T2" fmla="*/ 2147483647 w 102"/>
                <a:gd name="T3" fmla="*/ 2147483647 h 78"/>
                <a:gd name="T4" fmla="*/ 2147483647 w 102"/>
                <a:gd name="T5" fmla="*/ 2147483647 h 78"/>
                <a:gd name="T6" fmla="*/ 2147483647 w 102"/>
                <a:gd name="T7" fmla="*/ 2147483647 h 78"/>
                <a:gd name="T8" fmla="*/ 2147483647 w 102"/>
                <a:gd name="T9" fmla="*/ 2147483647 h 78"/>
                <a:gd name="T10" fmla="*/ 2147483647 w 102"/>
                <a:gd name="T11" fmla="*/ 2147483647 h 78"/>
                <a:gd name="T12" fmla="*/ 2147483647 w 102"/>
                <a:gd name="T13" fmla="*/ 2147483647 h 78"/>
                <a:gd name="T14" fmla="*/ 2147483647 w 102"/>
                <a:gd name="T15" fmla="*/ 2147483647 h 78"/>
                <a:gd name="T16" fmla="*/ 2147483647 w 102"/>
                <a:gd name="T17" fmla="*/ 2147483647 h 78"/>
                <a:gd name="T18" fmla="*/ 2147483647 w 102"/>
                <a:gd name="T19" fmla="*/ 2147483647 h 78"/>
                <a:gd name="T20" fmla="*/ 2147483647 w 102"/>
                <a:gd name="T21" fmla="*/ 2147483647 h 78"/>
                <a:gd name="T22" fmla="*/ 2147483647 w 102"/>
                <a:gd name="T23" fmla="*/ 2147483647 h 78"/>
                <a:gd name="T24" fmla="*/ 2147483647 w 102"/>
                <a:gd name="T25" fmla="*/ 2147483647 h 78"/>
                <a:gd name="T26" fmla="*/ 2147483647 w 102"/>
                <a:gd name="T27" fmla="*/ 2147483647 h 78"/>
                <a:gd name="T28" fmla="*/ 2147483647 w 102"/>
                <a:gd name="T29" fmla="*/ 2147483647 h 78"/>
                <a:gd name="T30" fmla="*/ 2147483647 w 102"/>
                <a:gd name="T31" fmla="*/ 2147483647 h 78"/>
                <a:gd name="T32" fmla="*/ 2147483647 w 102"/>
                <a:gd name="T33" fmla="*/ 2147483647 h 78"/>
                <a:gd name="T34" fmla="*/ 2147483647 w 102"/>
                <a:gd name="T35" fmla="*/ 2147483647 h 78"/>
                <a:gd name="T36" fmla="*/ 2147483647 w 102"/>
                <a:gd name="T37" fmla="*/ 2147483647 h 78"/>
                <a:gd name="T38" fmla="*/ 2147483647 w 102"/>
                <a:gd name="T39" fmla="*/ 2147483647 h 78"/>
                <a:gd name="T40" fmla="*/ 2147483647 w 102"/>
                <a:gd name="T41" fmla="*/ 2147483647 h 78"/>
                <a:gd name="T42" fmla="*/ 2147483647 w 102"/>
                <a:gd name="T43" fmla="*/ 2147483647 h 78"/>
                <a:gd name="T44" fmla="*/ 2147483647 w 102"/>
                <a:gd name="T45" fmla="*/ 2147483647 h 78"/>
                <a:gd name="T46" fmla="*/ 2147483647 w 102"/>
                <a:gd name="T47" fmla="*/ 2147483647 h 78"/>
                <a:gd name="T48" fmla="*/ 2147483647 w 102"/>
                <a:gd name="T49" fmla="*/ 2147483647 h 78"/>
                <a:gd name="T50" fmla="*/ 2147483647 w 102"/>
                <a:gd name="T51" fmla="*/ 2147483647 h 78"/>
                <a:gd name="T52" fmla="*/ 2147483647 w 102"/>
                <a:gd name="T53" fmla="*/ 0 h 78"/>
                <a:gd name="T54" fmla="*/ 2147483647 w 102"/>
                <a:gd name="T55" fmla="*/ 2147483647 h 78"/>
                <a:gd name="T56" fmla="*/ 2147483647 w 102"/>
                <a:gd name="T57" fmla="*/ 2147483647 h 78"/>
                <a:gd name="T58" fmla="*/ 2147483647 w 102"/>
                <a:gd name="T59" fmla="*/ 2147483647 h 78"/>
                <a:gd name="T60" fmla="*/ 2147483647 w 102"/>
                <a:gd name="T61" fmla="*/ 2147483647 h 78"/>
                <a:gd name="T62" fmla="*/ 2147483647 w 102"/>
                <a:gd name="T63" fmla="*/ 2147483647 h 78"/>
                <a:gd name="T64" fmla="*/ 2147483647 w 102"/>
                <a:gd name="T65" fmla="*/ 2147483647 h 78"/>
                <a:gd name="T66" fmla="*/ 2147483647 w 102"/>
                <a:gd name="T67" fmla="*/ 2147483647 h 78"/>
                <a:gd name="T68" fmla="*/ 2147483647 w 102"/>
                <a:gd name="T69" fmla="*/ 2147483647 h 78"/>
                <a:gd name="T70" fmla="*/ 2147483647 w 102"/>
                <a:gd name="T71" fmla="*/ 2147483647 h 78"/>
                <a:gd name="T72" fmla="*/ 2147483647 w 102"/>
                <a:gd name="T73" fmla="*/ 2147483647 h 78"/>
                <a:gd name="T74" fmla="*/ 2147483647 w 102"/>
                <a:gd name="T75" fmla="*/ 2147483647 h 78"/>
                <a:gd name="T76" fmla="*/ 2147483647 w 102"/>
                <a:gd name="T77" fmla="*/ 2147483647 h 78"/>
                <a:gd name="T78" fmla="*/ 2147483647 w 102"/>
                <a:gd name="T79" fmla="*/ 2147483647 h 78"/>
                <a:gd name="T80" fmla="*/ 2147483647 w 102"/>
                <a:gd name="T81" fmla="*/ 2147483647 h 78"/>
                <a:gd name="T82" fmla="*/ 2147483647 w 102"/>
                <a:gd name="T83" fmla="*/ 2147483647 h 78"/>
                <a:gd name="T84" fmla="*/ 2147483647 w 102"/>
                <a:gd name="T85" fmla="*/ 2147483647 h 78"/>
                <a:gd name="T86" fmla="*/ 2147483647 w 102"/>
                <a:gd name="T87" fmla="*/ 2147483647 h 78"/>
                <a:gd name="T88" fmla="*/ 2147483647 w 102"/>
                <a:gd name="T89" fmla="*/ 2147483647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2"/>
                <a:gd name="T136" fmla="*/ 0 h 78"/>
                <a:gd name="T137" fmla="*/ 102 w 102"/>
                <a:gd name="T138" fmla="*/ 78 h 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2" h="78">
                  <a:moveTo>
                    <a:pt x="66" y="64"/>
                  </a:moveTo>
                  <a:lnTo>
                    <a:pt x="77" y="68"/>
                  </a:lnTo>
                  <a:lnTo>
                    <a:pt x="78" y="70"/>
                  </a:lnTo>
                  <a:lnTo>
                    <a:pt x="77" y="71"/>
                  </a:lnTo>
                  <a:lnTo>
                    <a:pt x="77" y="72"/>
                  </a:lnTo>
                  <a:lnTo>
                    <a:pt x="76" y="73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75" y="78"/>
                  </a:lnTo>
                  <a:lnTo>
                    <a:pt x="75" y="77"/>
                  </a:lnTo>
                  <a:lnTo>
                    <a:pt x="77" y="76"/>
                  </a:lnTo>
                  <a:lnTo>
                    <a:pt x="78" y="76"/>
                  </a:lnTo>
                  <a:lnTo>
                    <a:pt x="81" y="76"/>
                  </a:lnTo>
                  <a:lnTo>
                    <a:pt x="81" y="75"/>
                  </a:lnTo>
                  <a:lnTo>
                    <a:pt x="84" y="75"/>
                  </a:lnTo>
                  <a:lnTo>
                    <a:pt x="86" y="74"/>
                  </a:lnTo>
                  <a:lnTo>
                    <a:pt x="87" y="73"/>
                  </a:lnTo>
                  <a:lnTo>
                    <a:pt x="88" y="72"/>
                  </a:lnTo>
                  <a:lnTo>
                    <a:pt x="94" y="67"/>
                  </a:lnTo>
                  <a:lnTo>
                    <a:pt x="96" y="66"/>
                  </a:lnTo>
                  <a:lnTo>
                    <a:pt x="97" y="65"/>
                  </a:lnTo>
                  <a:lnTo>
                    <a:pt x="98" y="65"/>
                  </a:lnTo>
                  <a:lnTo>
                    <a:pt x="99" y="64"/>
                  </a:lnTo>
                  <a:lnTo>
                    <a:pt x="100" y="63"/>
                  </a:lnTo>
                  <a:lnTo>
                    <a:pt x="101" y="63"/>
                  </a:lnTo>
                  <a:lnTo>
                    <a:pt x="102" y="61"/>
                  </a:lnTo>
                  <a:lnTo>
                    <a:pt x="100" y="62"/>
                  </a:lnTo>
                  <a:lnTo>
                    <a:pt x="99" y="62"/>
                  </a:lnTo>
                  <a:lnTo>
                    <a:pt x="97" y="63"/>
                  </a:lnTo>
                  <a:lnTo>
                    <a:pt x="97" y="64"/>
                  </a:lnTo>
                  <a:lnTo>
                    <a:pt x="96" y="65"/>
                  </a:lnTo>
                  <a:lnTo>
                    <a:pt x="95" y="66"/>
                  </a:lnTo>
                  <a:lnTo>
                    <a:pt x="94" y="65"/>
                  </a:lnTo>
                  <a:lnTo>
                    <a:pt x="95" y="64"/>
                  </a:lnTo>
                  <a:lnTo>
                    <a:pt x="96" y="63"/>
                  </a:lnTo>
                  <a:lnTo>
                    <a:pt x="97" y="61"/>
                  </a:lnTo>
                  <a:lnTo>
                    <a:pt x="97" y="60"/>
                  </a:lnTo>
                  <a:lnTo>
                    <a:pt x="96" y="61"/>
                  </a:lnTo>
                  <a:lnTo>
                    <a:pt x="95" y="62"/>
                  </a:lnTo>
                  <a:lnTo>
                    <a:pt x="94" y="63"/>
                  </a:lnTo>
                  <a:lnTo>
                    <a:pt x="91" y="65"/>
                  </a:lnTo>
                  <a:lnTo>
                    <a:pt x="86" y="67"/>
                  </a:lnTo>
                  <a:lnTo>
                    <a:pt x="83" y="69"/>
                  </a:lnTo>
                  <a:lnTo>
                    <a:pt x="81" y="70"/>
                  </a:lnTo>
                  <a:lnTo>
                    <a:pt x="80" y="72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9" y="68"/>
                  </a:lnTo>
                  <a:lnTo>
                    <a:pt x="81" y="67"/>
                  </a:lnTo>
                  <a:lnTo>
                    <a:pt x="79" y="66"/>
                  </a:lnTo>
                  <a:lnTo>
                    <a:pt x="81" y="64"/>
                  </a:lnTo>
                  <a:lnTo>
                    <a:pt x="81" y="63"/>
                  </a:lnTo>
                  <a:lnTo>
                    <a:pt x="81" y="62"/>
                  </a:lnTo>
                  <a:lnTo>
                    <a:pt x="79" y="49"/>
                  </a:lnTo>
                  <a:lnTo>
                    <a:pt x="78" y="49"/>
                  </a:lnTo>
                  <a:lnTo>
                    <a:pt x="78" y="37"/>
                  </a:lnTo>
                  <a:lnTo>
                    <a:pt x="77" y="34"/>
                  </a:lnTo>
                  <a:lnTo>
                    <a:pt x="76" y="32"/>
                  </a:lnTo>
                  <a:lnTo>
                    <a:pt x="76" y="29"/>
                  </a:lnTo>
                  <a:lnTo>
                    <a:pt x="75" y="25"/>
                  </a:lnTo>
                  <a:lnTo>
                    <a:pt x="74" y="23"/>
                  </a:lnTo>
                  <a:lnTo>
                    <a:pt x="73" y="23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1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1" y="9"/>
                  </a:lnTo>
                  <a:lnTo>
                    <a:pt x="69" y="4"/>
                  </a:lnTo>
                  <a:lnTo>
                    <a:pt x="69" y="3"/>
                  </a:lnTo>
                  <a:lnTo>
                    <a:pt x="68" y="3"/>
                  </a:lnTo>
                  <a:lnTo>
                    <a:pt x="69" y="2"/>
                  </a:lnTo>
                  <a:lnTo>
                    <a:pt x="68" y="0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0" y="5"/>
                  </a:lnTo>
                  <a:lnTo>
                    <a:pt x="46" y="9"/>
                  </a:lnTo>
                  <a:lnTo>
                    <a:pt x="42" y="14"/>
                  </a:lnTo>
                  <a:lnTo>
                    <a:pt x="41" y="15"/>
                  </a:lnTo>
                  <a:lnTo>
                    <a:pt x="42" y="16"/>
                  </a:lnTo>
                  <a:lnTo>
                    <a:pt x="41" y="18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6" y="25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39" y="26"/>
                  </a:lnTo>
                  <a:lnTo>
                    <a:pt x="38" y="27"/>
                  </a:lnTo>
                  <a:lnTo>
                    <a:pt x="38" y="29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6" y="34"/>
                  </a:lnTo>
                  <a:lnTo>
                    <a:pt x="33" y="38"/>
                  </a:lnTo>
                  <a:lnTo>
                    <a:pt x="30" y="39"/>
                  </a:lnTo>
                  <a:lnTo>
                    <a:pt x="23" y="40"/>
                  </a:lnTo>
                  <a:lnTo>
                    <a:pt x="21" y="39"/>
                  </a:lnTo>
                  <a:lnTo>
                    <a:pt x="19" y="39"/>
                  </a:lnTo>
                  <a:lnTo>
                    <a:pt x="16" y="39"/>
                  </a:lnTo>
                  <a:lnTo>
                    <a:pt x="13" y="40"/>
                  </a:lnTo>
                  <a:lnTo>
                    <a:pt x="9" y="42"/>
                  </a:lnTo>
                  <a:lnTo>
                    <a:pt x="7" y="43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8" y="53"/>
                  </a:lnTo>
                  <a:lnTo>
                    <a:pt x="7" y="55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1" y="66"/>
                  </a:lnTo>
                  <a:lnTo>
                    <a:pt x="56" y="55"/>
                  </a:lnTo>
                  <a:lnTo>
                    <a:pt x="57" y="56"/>
                  </a:lnTo>
                  <a:lnTo>
                    <a:pt x="57" y="57"/>
                  </a:lnTo>
                  <a:lnTo>
                    <a:pt x="58" y="57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61" y="61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6" y="64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" name="Freeform 180"/>
            <p:cNvSpPr>
              <a:spLocks/>
            </p:cNvSpPr>
            <p:nvPr/>
          </p:nvSpPr>
          <p:spPr bwMode="auto">
            <a:xfrm>
              <a:off x="4720" y="1428"/>
              <a:ext cx="118" cy="205"/>
            </a:xfrm>
            <a:custGeom>
              <a:avLst/>
              <a:gdLst>
                <a:gd name="T0" fmla="*/ 0 w 23"/>
                <a:gd name="T1" fmla="*/ 2147483647 h 42"/>
                <a:gd name="T2" fmla="*/ 2147483647 w 23"/>
                <a:gd name="T3" fmla="*/ 2147483647 h 42"/>
                <a:gd name="T4" fmla="*/ 0 w 23"/>
                <a:gd name="T5" fmla="*/ 2147483647 h 42"/>
                <a:gd name="T6" fmla="*/ 2147483647 w 23"/>
                <a:gd name="T7" fmla="*/ 2147483647 h 42"/>
                <a:gd name="T8" fmla="*/ 2147483647 w 23"/>
                <a:gd name="T9" fmla="*/ 2147483647 h 42"/>
                <a:gd name="T10" fmla="*/ 2147483647 w 23"/>
                <a:gd name="T11" fmla="*/ 2147483647 h 42"/>
                <a:gd name="T12" fmla="*/ 2147483647 w 23"/>
                <a:gd name="T13" fmla="*/ 2147483647 h 42"/>
                <a:gd name="T14" fmla="*/ 2147483647 w 23"/>
                <a:gd name="T15" fmla="*/ 2147483647 h 42"/>
                <a:gd name="T16" fmla="*/ 2147483647 w 23"/>
                <a:gd name="T17" fmla="*/ 2147483647 h 42"/>
                <a:gd name="T18" fmla="*/ 2147483647 w 23"/>
                <a:gd name="T19" fmla="*/ 2147483647 h 42"/>
                <a:gd name="T20" fmla="*/ 2147483647 w 23"/>
                <a:gd name="T21" fmla="*/ 2147483647 h 42"/>
                <a:gd name="T22" fmla="*/ 2147483647 w 23"/>
                <a:gd name="T23" fmla="*/ 2147483647 h 42"/>
                <a:gd name="T24" fmla="*/ 2147483647 w 23"/>
                <a:gd name="T25" fmla="*/ 2147483647 h 42"/>
                <a:gd name="T26" fmla="*/ 2147483647 w 23"/>
                <a:gd name="T27" fmla="*/ 2147483647 h 42"/>
                <a:gd name="T28" fmla="*/ 2147483647 w 23"/>
                <a:gd name="T29" fmla="*/ 2147483647 h 42"/>
                <a:gd name="T30" fmla="*/ 2147483647 w 23"/>
                <a:gd name="T31" fmla="*/ 2147483647 h 42"/>
                <a:gd name="T32" fmla="*/ 2147483647 w 23"/>
                <a:gd name="T33" fmla="*/ 2147483647 h 42"/>
                <a:gd name="T34" fmla="*/ 2147483647 w 23"/>
                <a:gd name="T35" fmla="*/ 2147483647 h 42"/>
                <a:gd name="T36" fmla="*/ 2147483647 w 23"/>
                <a:gd name="T37" fmla="*/ 2147483647 h 42"/>
                <a:gd name="T38" fmla="*/ 2147483647 w 23"/>
                <a:gd name="T39" fmla="*/ 2147483647 h 42"/>
                <a:gd name="T40" fmla="*/ 2147483647 w 23"/>
                <a:gd name="T41" fmla="*/ 2147483647 h 42"/>
                <a:gd name="T42" fmla="*/ 2147483647 w 23"/>
                <a:gd name="T43" fmla="*/ 2147483647 h 42"/>
                <a:gd name="T44" fmla="*/ 2147483647 w 23"/>
                <a:gd name="T45" fmla="*/ 2147483647 h 42"/>
                <a:gd name="T46" fmla="*/ 2147483647 w 23"/>
                <a:gd name="T47" fmla="*/ 2147483647 h 42"/>
                <a:gd name="T48" fmla="*/ 2147483647 w 23"/>
                <a:gd name="T49" fmla="*/ 2147483647 h 42"/>
                <a:gd name="T50" fmla="*/ 2147483647 w 23"/>
                <a:gd name="T51" fmla="*/ 2147483647 h 42"/>
                <a:gd name="T52" fmla="*/ 2147483647 w 23"/>
                <a:gd name="T53" fmla="*/ 2147483647 h 42"/>
                <a:gd name="T54" fmla="*/ 2147483647 w 23"/>
                <a:gd name="T55" fmla="*/ 2147483647 h 42"/>
                <a:gd name="T56" fmla="*/ 2147483647 w 23"/>
                <a:gd name="T57" fmla="*/ 2147483647 h 42"/>
                <a:gd name="T58" fmla="*/ 2147483647 w 23"/>
                <a:gd name="T59" fmla="*/ 2147483647 h 42"/>
                <a:gd name="T60" fmla="*/ 2147483647 w 23"/>
                <a:gd name="T61" fmla="*/ 2147483647 h 42"/>
                <a:gd name="T62" fmla="*/ 2147483647 w 23"/>
                <a:gd name="T63" fmla="*/ 2147483647 h 42"/>
                <a:gd name="T64" fmla="*/ 2147483647 w 23"/>
                <a:gd name="T65" fmla="*/ 2147483647 h 42"/>
                <a:gd name="T66" fmla="*/ 2147483647 w 23"/>
                <a:gd name="T67" fmla="*/ 2147483647 h 42"/>
                <a:gd name="T68" fmla="*/ 2147483647 w 23"/>
                <a:gd name="T69" fmla="*/ 2147483647 h 42"/>
                <a:gd name="T70" fmla="*/ 2147483647 w 23"/>
                <a:gd name="T71" fmla="*/ 2147483647 h 42"/>
                <a:gd name="T72" fmla="*/ 2147483647 w 23"/>
                <a:gd name="T73" fmla="*/ 2147483647 h 42"/>
                <a:gd name="T74" fmla="*/ 2147483647 w 23"/>
                <a:gd name="T75" fmla="*/ 2147483647 h 42"/>
                <a:gd name="T76" fmla="*/ 2147483647 w 23"/>
                <a:gd name="T77" fmla="*/ 2147483647 h 42"/>
                <a:gd name="T78" fmla="*/ 2147483647 w 23"/>
                <a:gd name="T79" fmla="*/ 2147483647 h 42"/>
                <a:gd name="T80" fmla="*/ 2147483647 w 23"/>
                <a:gd name="T81" fmla="*/ 0 h 42"/>
                <a:gd name="T82" fmla="*/ 0 w 23"/>
                <a:gd name="T83" fmla="*/ 2147483647 h 42"/>
                <a:gd name="T84" fmla="*/ 0 w 23"/>
                <a:gd name="T85" fmla="*/ 2147483647 h 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"/>
                <a:gd name="T130" fmla="*/ 0 h 42"/>
                <a:gd name="T131" fmla="*/ 23 w 23"/>
                <a:gd name="T132" fmla="*/ 42 h 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" h="42">
                  <a:moveTo>
                    <a:pt x="0" y="5"/>
                  </a:moveTo>
                  <a:lnTo>
                    <a:pt x="1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30"/>
                  </a:lnTo>
                  <a:lnTo>
                    <a:pt x="8" y="34"/>
                  </a:lnTo>
                  <a:lnTo>
                    <a:pt x="8" y="37"/>
                  </a:lnTo>
                  <a:lnTo>
                    <a:pt x="9" y="39"/>
                  </a:lnTo>
                  <a:lnTo>
                    <a:pt x="10" y="42"/>
                  </a:lnTo>
                  <a:lnTo>
                    <a:pt x="20" y="40"/>
                  </a:lnTo>
                  <a:lnTo>
                    <a:pt x="19" y="39"/>
                  </a:lnTo>
                  <a:lnTo>
                    <a:pt x="18" y="38"/>
                  </a:lnTo>
                  <a:lnTo>
                    <a:pt x="18" y="37"/>
                  </a:lnTo>
                  <a:lnTo>
                    <a:pt x="19" y="36"/>
                  </a:lnTo>
                  <a:lnTo>
                    <a:pt x="18" y="34"/>
                  </a:lnTo>
                  <a:lnTo>
                    <a:pt x="18" y="27"/>
                  </a:lnTo>
                  <a:lnTo>
                    <a:pt x="18" y="25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22" y="11"/>
                  </a:lnTo>
                  <a:lnTo>
                    <a:pt x="23" y="7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25" name="Group 181"/>
            <p:cNvGrpSpPr>
              <a:grpSpLocks/>
            </p:cNvGrpSpPr>
            <p:nvPr/>
          </p:nvGrpSpPr>
          <p:grpSpPr bwMode="auto">
            <a:xfrm>
              <a:off x="728" y="2448"/>
              <a:ext cx="1266" cy="876"/>
              <a:chOff x="768" y="2832"/>
              <a:chExt cx="1203" cy="876"/>
            </a:xfrm>
          </p:grpSpPr>
          <p:sp>
            <p:nvSpPr>
              <p:cNvPr id="5275" name="Freeform 182"/>
              <p:cNvSpPr>
                <a:spLocks/>
              </p:cNvSpPr>
              <p:nvPr/>
            </p:nvSpPr>
            <p:spPr bwMode="auto">
              <a:xfrm>
                <a:off x="1056" y="2832"/>
                <a:ext cx="915" cy="780"/>
              </a:xfrm>
              <a:custGeom>
                <a:avLst/>
                <a:gdLst>
                  <a:gd name="T0" fmla="*/ 2147483647 w 188"/>
                  <a:gd name="T1" fmla="*/ 2147483647 h 160"/>
                  <a:gd name="T2" fmla="*/ 2147483647 w 188"/>
                  <a:gd name="T3" fmla="*/ 2147483647 h 160"/>
                  <a:gd name="T4" fmla="*/ 2147483647 w 188"/>
                  <a:gd name="T5" fmla="*/ 2147483647 h 160"/>
                  <a:gd name="T6" fmla="*/ 2147483647 w 188"/>
                  <a:gd name="T7" fmla="*/ 2147483647 h 160"/>
                  <a:gd name="T8" fmla="*/ 2147483647 w 188"/>
                  <a:gd name="T9" fmla="*/ 2147483647 h 160"/>
                  <a:gd name="T10" fmla="*/ 2147483647 w 188"/>
                  <a:gd name="T11" fmla="*/ 2147483647 h 160"/>
                  <a:gd name="T12" fmla="*/ 2147483647 w 188"/>
                  <a:gd name="T13" fmla="*/ 2147483647 h 160"/>
                  <a:gd name="T14" fmla="*/ 2147483647 w 188"/>
                  <a:gd name="T15" fmla="*/ 2147483647 h 160"/>
                  <a:gd name="T16" fmla="*/ 2147483647 w 188"/>
                  <a:gd name="T17" fmla="*/ 2147483647 h 160"/>
                  <a:gd name="T18" fmla="*/ 2147483647 w 188"/>
                  <a:gd name="T19" fmla="*/ 2147483647 h 160"/>
                  <a:gd name="T20" fmla="*/ 2147483647 w 188"/>
                  <a:gd name="T21" fmla="*/ 2147483647 h 160"/>
                  <a:gd name="T22" fmla="*/ 2147483647 w 188"/>
                  <a:gd name="T23" fmla="*/ 2147483647 h 160"/>
                  <a:gd name="T24" fmla="*/ 2147483647 w 188"/>
                  <a:gd name="T25" fmla="*/ 2147483647 h 160"/>
                  <a:gd name="T26" fmla="*/ 2147483647 w 188"/>
                  <a:gd name="T27" fmla="*/ 2147483647 h 160"/>
                  <a:gd name="T28" fmla="*/ 2147483647 w 188"/>
                  <a:gd name="T29" fmla="*/ 2147483647 h 160"/>
                  <a:gd name="T30" fmla="*/ 2147483647 w 188"/>
                  <a:gd name="T31" fmla="*/ 2147483647 h 160"/>
                  <a:gd name="T32" fmla="*/ 2147483647 w 188"/>
                  <a:gd name="T33" fmla="*/ 2147483647 h 160"/>
                  <a:gd name="T34" fmla="*/ 2147483647 w 188"/>
                  <a:gd name="T35" fmla="*/ 2147483647 h 160"/>
                  <a:gd name="T36" fmla="*/ 2147483647 w 188"/>
                  <a:gd name="T37" fmla="*/ 2147483647 h 160"/>
                  <a:gd name="T38" fmla="*/ 2147483647 w 188"/>
                  <a:gd name="T39" fmla="*/ 2147483647 h 160"/>
                  <a:gd name="T40" fmla="*/ 2147483647 w 188"/>
                  <a:gd name="T41" fmla="*/ 2147483647 h 160"/>
                  <a:gd name="T42" fmla="*/ 2147483647 w 188"/>
                  <a:gd name="T43" fmla="*/ 2147483647 h 160"/>
                  <a:gd name="T44" fmla="*/ 2147483647 w 188"/>
                  <a:gd name="T45" fmla="*/ 2147483647 h 160"/>
                  <a:gd name="T46" fmla="*/ 2147483647 w 188"/>
                  <a:gd name="T47" fmla="*/ 2147483647 h 160"/>
                  <a:gd name="T48" fmla="*/ 2147483647 w 188"/>
                  <a:gd name="T49" fmla="*/ 2147483647 h 160"/>
                  <a:gd name="T50" fmla="*/ 2147483647 w 188"/>
                  <a:gd name="T51" fmla="*/ 2147483647 h 160"/>
                  <a:gd name="T52" fmla="*/ 2147483647 w 188"/>
                  <a:gd name="T53" fmla="*/ 2147483647 h 160"/>
                  <a:gd name="T54" fmla="*/ 2147483647 w 188"/>
                  <a:gd name="T55" fmla="*/ 2147483647 h 160"/>
                  <a:gd name="T56" fmla="*/ 2147483647 w 188"/>
                  <a:gd name="T57" fmla="*/ 2147483647 h 160"/>
                  <a:gd name="T58" fmla="*/ 2147483647 w 188"/>
                  <a:gd name="T59" fmla="*/ 2147483647 h 160"/>
                  <a:gd name="T60" fmla="*/ 2147483647 w 188"/>
                  <a:gd name="T61" fmla="*/ 2147483647 h 160"/>
                  <a:gd name="T62" fmla="*/ 2147483647 w 188"/>
                  <a:gd name="T63" fmla="*/ 2147483647 h 160"/>
                  <a:gd name="T64" fmla="*/ 2147483647 w 188"/>
                  <a:gd name="T65" fmla="*/ 2147483647 h 160"/>
                  <a:gd name="T66" fmla="*/ 2147483647 w 188"/>
                  <a:gd name="T67" fmla="*/ 2147483647 h 160"/>
                  <a:gd name="T68" fmla="*/ 2147483647 w 188"/>
                  <a:gd name="T69" fmla="*/ 2147483647 h 160"/>
                  <a:gd name="T70" fmla="*/ 2147483647 w 188"/>
                  <a:gd name="T71" fmla="*/ 2147483647 h 160"/>
                  <a:gd name="T72" fmla="*/ 2147483647 w 188"/>
                  <a:gd name="T73" fmla="*/ 2147483647 h 160"/>
                  <a:gd name="T74" fmla="*/ 2147483647 w 188"/>
                  <a:gd name="T75" fmla="*/ 2147483647 h 160"/>
                  <a:gd name="T76" fmla="*/ 2147483647 w 188"/>
                  <a:gd name="T77" fmla="*/ 2147483647 h 160"/>
                  <a:gd name="T78" fmla="*/ 2147483647 w 188"/>
                  <a:gd name="T79" fmla="*/ 2147483647 h 160"/>
                  <a:gd name="T80" fmla="*/ 2147483647 w 188"/>
                  <a:gd name="T81" fmla="*/ 2147483647 h 160"/>
                  <a:gd name="T82" fmla="*/ 2147483647 w 188"/>
                  <a:gd name="T83" fmla="*/ 2147483647 h 160"/>
                  <a:gd name="T84" fmla="*/ 2147483647 w 188"/>
                  <a:gd name="T85" fmla="*/ 2147483647 h 160"/>
                  <a:gd name="T86" fmla="*/ 2147483647 w 188"/>
                  <a:gd name="T87" fmla="*/ 2147483647 h 160"/>
                  <a:gd name="T88" fmla="*/ 2147483647 w 188"/>
                  <a:gd name="T89" fmla="*/ 2147483647 h 160"/>
                  <a:gd name="T90" fmla="*/ 2147483647 w 188"/>
                  <a:gd name="T91" fmla="*/ 2147483647 h 160"/>
                  <a:gd name="T92" fmla="*/ 2147483647 w 188"/>
                  <a:gd name="T93" fmla="*/ 0 h 160"/>
                  <a:gd name="T94" fmla="*/ 2147483647 w 188"/>
                  <a:gd name="T95" fmla="*/ 2147483647 h 160"/>
                  <a:gd name="T96" fmla="*/ 2147483647 w 188"/>
                  <a:gd name="T97" fmla="*/ 2147483647 h 160"/>
                  <a:gd name="T98" fmla="*/ 2147483647 w 188"/>
                  <a:gd name="T99" fmla="*/ 2147483647 h 160"/>
                  <a:gd name="T100" fmla="*/ 2147483647 w 188"/>
                  <a:gd name="T101" fmla="*/ 2147483647 h 1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88"/>
                  <a:gd name="T154" fmla="*/ 0 h 160"/>
                  <a:gd name="T155" fmla="*/ 188 w 188"/>
                  <a:gd name="T156" fmla="*/ 160 h 16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88" h="160">
                    <a:moveTo>
                      <a:pt x="10" y="26"/>
                    </a:moveTo>
                    <a:lnTo>
                      <a:pt x="14" y="31"/>
                    </a:lnTo>
                    <a:lnTo>
                      <a:pt x="19" y="39"/>
                    </a:lnTo>
                    <a:lnTo>
                      <a:pt x="26" y="40"/>
                    </a:lnTo>
                    <a:lnTo>
                      <a:pt x="26" y="50"/>
                    </a:lnTo>
                    <a:lnTo>
                      <a:pt x="18" y="50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0" y="50"/>
                    </a:lnTo>
                    <a:lnTo>
                      <a:pt x="5" y="55"/>
                    </a:lnTo>
                    <a:lnTo>
                      <a:pt x="5" y="61"/>
                    </a:lnTo>
                    <a:lnTo>
                      <a:pt x="11" y="64"/>
                    </a:lnTo>
                    <a:lnTo>
                      <a:pt x="21" y="66"/>
                    </a:lnTo>
                    <a:lnTo>
                      <a:pt x="27" y="61"/>
                    </a:lnTo>
                    <a:lnTo>
                      <a:pt x="29" y="72"/>
                    </a:lnTo>
                    <a:lnTo>
                      <a:pt x="22" y="74"/>
                    </a:lnTo>
                    <a:lnTo>
                      <a:pt x="21" y="77"/>
                    </a:lnTo>
                    <a:lnTo>
                      <a:pt x="18" y="79"/>
                    </a:lnTo>
                    <a:lnTo>
                      <a:pt x="13" y="75"/>
                    </a:lnTo>
                    <a:lnTo>
                      <a:pt x="10" y="82"/>
                    </a:lnTo>
                    <a:lnTo>
                      <a:pt x="2" y="90"/>
                    </a:lnTo>
                    <a:lnTo>
                      <a:pt x="6" y="98"/>
                    </a:lnTo>
                    <a:lnTo>
                      <a:pt x="5" y="101"/>
                    </a:lnTo>
                    <a:lnTo>
                      <a:pt x="11" y="107"/>
                    </a:lnTo>
                    <a:lnTo>
                      <a:pt x="19" y="107"/>
                    </a:lnTo>
                    <a:lnTo>
                      <a:pt x="22" y="112"/>
                    </a:lnTo>
                    <a:lnTo>
                      <a:pt x="21" y="115"/>
                    </a:lnTo>
                    <a:lnTo>
                      <a:pt x="22" y="120"/>
                    </a:lnTo>
                    <a:lnTo>
                      <a:pt x="29" y="117"/>
                    </a:lnTo>
                    <a:lnTo>
                      <a:pt x="35" y="123"/>
                    </a:lnTo>
                    <a:lnTo>
                      <a:pt x="45" y="119"/>
                    </a:lnTo>
                    <a:lnTo>
                      <a:pt x="42" y="125"/>
                    </a:lnTo>
                    <a:lnTo>
                      <a:pt x="42" y="131"/>
                    </a:lnTo>
                    <a:lnTo>
                      <a:pt x="29" y="141"/>
                    </a:lnTo>
                    <a:lnTo>
                      <a:pt x="24" y="147"/>
                    </a:lnTo>
                    <a:lnTo>
                      <a:pt x="19" y="147"/>
                    </a:lnTo>
                    <a:lnTo>
                      <a:pt x="11" y="154"/>
                    </a:lnTo>
                    <a:lnTo>
                      <a:pt x="3" y="155"/>
                    </a:lnTo>
                    <a:lnTo>
                      <a:pt x="0" y="159"/>
                    </a:lnTo>
                    <a:lnTo>
                      <a:pt x="3" y="160"/>
                    </a:lnTo>
                    <a:lnTo>
                      <a:pt x="19" y="154"/>
                    </a:lnTo>
                    <a:lnTo>
                      <a:pt x="29" y="149"/>
                    </a:lnTo>
                    <a:lnTo>
                      <a:pt x="48" y="136"/>
                    </a:lnTo>
                    <a:lnTo>
                      <a:pt x="62" y="120"/>
                    </a:lnTo>
                    <a:lnTo>
                      <a:pt x="64" y="117"/>
                    </a:lnTo>
                    <a:lnTo>
                      <a:pt x="59" y="117"/>
                    </a:lnTo>
                    <a:lnTo>
                      <a:pt x="73" y="96"/>
                    </a:lnTo>
                    <a:lnTo>
                      <a:pt x="77" y="95"/>
                    </a:lnTo>
                    <a:lnTo>
                      <a:pt x="77" y="98"/>
                    </a:lnTo>
                    <a:lnTo>
                      <a:pt x="72" y="101"/>
                    </a:lnTo>
                    <a:lnTo>
                      <a:pt x="70" y="111"/>
                    </a:lnTo>
                    <a:lnTo>
                      <a:pt x="73" y="109"/>
                    </a:lnTo>
                    <a:lnTo>
                      <a:pt x="70" y="112"/>
                    </a:lnTo>
                    <a:lnTo>
                      <a:pt x="72" y="114"/>
                    </a:lnTo>
                    <a:lnTo>
                      <a:pt x="82" y="107"/>
                    </a:lnTo>
                    <a:lnTo>
                      <a:pt x="86" y="106"/>
                    </a:lnTo>
                    <a:lnTo>
                      <a:pt x="88" y="101"/>
                    </a:lnTo>
                    <a:lnTo>
                      <a:pt x="86" y="98"/>
                    </a:lnTo>
                    <a:lnTo>
                      <a:pt x="96" y="96"/>
                    </a:lnTo>
                    <a:lnTo>
                      <a:pt x="107" y="103"/>
                    </a:lnTo>
                    <a:lnTo>
                      <a:pt x="117" y="99"/>
                    </a:lnTo>
                    <a:lnTo>
                      <a:pt x="121" y="101"/>
                    </a:lnTo>
                    <a:lnTo>
                      <a:pt x="128" y="101"/>
                    </a:lnTo>
                    <a:lnTo>
                      <a:pt x="145" y="109"/>
                    </a:lnTo>
                    <a:lnTo>
                      <a:pt x="149" y="112"/>
                    </a:lnTo>
                    <a:lnTo>
                      <a:pt x="153" y="119"/>
                    </a:lnTo>
                    <a:lnTo>
                      <a:pt x="163" y="125"/>
                    </a:lnTo>
                    <a:lnTo>
                      <a:pt x="166" y="128"/>
                    </a:lnTo>
                    <a:lnTo>
                      <a:pt x="177" y="135"/>
                    </a:lnTo>
                    <a:lnTo>
                      <a:pt x="188" y="130"/>
                    </a:lnTo>
                    <a:lnTo>
                      <a:pt x="188" y="123"/>
                    </a:lnTo>
                    <a:lnTo>
                      <a:pt x="185" y="117"/>
                    </a:lnTo>
                    <a:lnTo>
                      <a:pt x="180" y="115"/>
                    </a:lnTo>
                    <a:lnTo>
                      <a:pt x="176" y="115"/>
                    </a:lnTo>
                    <a:lnTo>
                      <a:pt x="169" y="111"/>
                    </a:lnTo>
                    <a:lnTo>
                      <a:pt x="163" y="106"/>
                    </a:lnTo>
                    <a:lnTo>
                      <a:pt x="150" y="93"/>
                    </a:lnTo>
                    <a:lnTo>
                      <a:pt x="147" y="95"/>
                    </a:lnTo>
                    <a:lnTo>
                      <a:pt x="144" y="99"/>
                    </a:lnTo>
                    <a:lnTo>
                      <a:pt x="141" y="103"/>
                    </a:lnTo>
                    <a:lnTo>
                      <a:pt x="129" y="96"/>
                    </a:lnTo>
                    <a:lnTo>
                      <a:pt x="129" y="93"/>
                    </a:lnTo>
                    <a:lnTo>
                      <a:pt x="120" y="96"/>
                    </a:lnTo>
                    <a:lnTo>
                      <a:pt x="117" y="80"/>
                    </a:lnTo>
                    <a:lnTo>
                      <a:pt x="109" y="45"/>
                    </a:lnTo>
                    <a:lnTo>
                      <a:pt x="102" y="21"/>
                    </a:lnTo>
                    <a:lnTo>
                      <a:pt x="99" y="10"/>
                    </a:lnTo>
                    <a:lnTo>
                      <a:pt x="90" y="5"/>
                    </a:lnTo>
                    <a:lnTo>
                      <a:pt x="85" y="8"/>
                    </a:lnTo>
                    <a:lnTo>
                      <a:pt x="69" y="5"/>
                    </a:lnTo>
                    <a:lnTo>
                      <a:pt x="64" y="7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45" y="0"/>
                    </a:lnTo>
                    <a:lnTo>
                      <a:pt x="43" y="4"/>
                    </a:lnTo>
                    <a:lnTo>
                      <a:pt x="35" y="4"/>
                    </a:lnTo>
                    <a:lnTo>
                      <a:pt x="29" y="8"/>
                    </a:lnTo>
                    <a:lnTo>
                      <a:pt x="24" y="13"/>
                    </a:lnTo>
                    <a:lnTo>
                      <a:pt x="22" y="18"/>
                    </a:lnTo>
                    <a:lnTo>
                      <a:pt x="19" y="21"/>
                    </a:lnTo>
                    <a:lnTo>
                      <a:pt x="13" y="21"/>
                    </a:lnTo>
                    <a:lnTo>
                      <a:pt x="10" y="26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" name="Freeform 183"/>
              <p:cNvSpPr>
                <a:spLocks/>
              </p:cNvSpPr>
              <p:nvPr/>
            </p:nvSpPr>
            <p:spPr bwMode="auto">
              <a:xfrm>
                <a:off x="1021" y="3608"/>
                <a:ext cx="20" cy="14"/>
              </a:xfrm>
              <a:custGeom>
                <a:avLst/>
                <a:gdLst>
                  <a:gd name="T0" fmla="*/ 2147483647 w 4"/>
                  <a:gd name="T1" fmla="*/ 2147483647 h 3"/>
                  <a:gd name="T2" fmla="*/ 2147483647 w 4"/>
                  <a:gd name="T3" fmla="*/ 2147483647 h 3"/>
                  <a:gd name="T4" fmla="*/ 2147483647 w 4"/>
                  <a:gd name="T5" fmla="*/ 2147483647 h 3"/>
                  <a:gd name="T6" fmla="*/ 2147483647 w 4"/>
                  <a:gd name="T7" fmla="*/ 2147483647 h 3"/>
                  <a:gd name="T8" fmla="*/ 2147483647 w 4"/>
                  <a:gd name="T9" fmla="*/ 2147483647 h 3"/>
                  <a:gd name="T10" fmla="*/ 2147483647 w 4"/>
                  <a:gd name="T11" fmla="*/ 2147483647 h 3"/>
                  <a:gd name="T12" fmla="*/ 2147483647 w 4"/>
                  <a:gd name="T13" fmla="*/ 2147483647 h 3"/>
                  <a:gd name="T14" fmla="*/ 2147483647 w 4"/>
                  <a:gd name="T15" fmla="*/ 0 h 3"/>
                  <a:gd name="T16" fmla="*/ 2147483647 w 4"/>
                  <a:gd name="T17" fmla="*/ 0 h 3"/>
                  <a:gd name="T18" fmla="*/ 0 w 4"/>
                  <a:gd name="T19" fmla="*/ 2147483647 h 3"/>
                  <a:gd name="T20" fmla="*/ 0 w 4"/>
                  <a:gd name="T21" fmla="*/ 2147483647 h 3"/>
                  <a:gd name="T22" fmla="*/ 0 w 4"/>
                  <a:gd name="T23" fmla="*/ 2147483647 h 3"/>
                  <a:gd name="T24" fmla="*/ 0 w 4"/>
                  <a:gd name="T25" fmla="*/ 2147483647 h 3"/>
                  <a:gd name="T26" fmla="*/ 0 w 4"/>
                  <a:gd name="T27" fmla="*/ 2147483647 h 3"/>
                  <a:gd name="T28" fmla="*/ 0 w 4"/>
                  <a:gd name="T29" fmla="*/ 2147483647 h 3"/>
                  <a:gd name="T30" fmla="*/ 0 w 4"/>
                  <a:gd name="T31" fmla="*/ 2147483647 h 3"/>
                  <a:gd name="T32" fmla="*/ 0 w 4"/>
                  <a:gd name="T33" fmla="*/ 2147483647 h 3"/>
                  <a:gd name="T34" fmla="*/ 2147483647 w 4"/>
                  <a:gd name="T35" fmla="*/ 2147483647 h 3"/>
                  <a:gd name="T36" fmla="*/ 2147483647 w 4"/>
                  <a:gd name="T37" fmla="*/ 2147483647 h 3"/>
                  <a:gd name="T38" fmla="*/ 2147483647 w 4"/>
                  <a:gd name="T39" fmla="*/ 2147483647 h 3"/>
                  <a:gd name="T40" fmla="*/ 2147483647 w 4"/>
                  <a:gd name="T41" fmla="*/ 2147483647 h 3"/>
                  <a:gd name="T42" fmla="*/ 2147483647 w 4"/>
                  <a:gd name="T43" fmla="*/ 2147483647 h 3"/>
                  <a:gd name="T44" fmla="*/ 2147483647 w 4"/>
                  <a:gd name="T45" fmla="*/ 2147483647 h 3"/>
                  <a:gd name="T46" fmla="*/ 2147483647 w 4"/>
                  <a:gd name="T47" fmla="*/ 2147483647 h 3"/>
                  <a:gd name="T48" fmla="*/ 2147483647 w 4"/>
                  <a:gd name="T49" fmla="*/ 2147483647 h 3"/>
                  <a:gd name="T50" fmla="*/ 2147483647 w 4"/>
                  <a:gd name="T51" fmla="*/ 2147483647 h 3"/>
                  <a:gd name="T52" fmla="*/ 2147483647 w 4"/>
                  <a:gd name="T53" fmla="*/ 2147483647 h 3"/>
                  <a:gd name="T54" fmla="*/ 2147483647 w 4"/>
                  <a:gd name="T55" fmla="*/ 2147483647 h 3"/>
                  <a:gd name="T56" fmla="*/ 2147483647 w 4"/>
                  <a:gd name="T57" fmla="*/ 2147483647 h 3"/>
                  <a:gd name="T58" fmla="*/ 2147483647 w 4"/>
                  <a:gd name="T59" fmla="*/ 2147483647 h 3"/>
                  <a:gd name="T60" fmla="*/ 2147483647 w 4"/>
                  <a:gd name="T61" fmla="*/ 2147483647 h 3"/>
                  <a:gd name="T62" fmla="*/ 2147483647 w 4"/>
                  <a:gd name="T63" fmla="*/ 2147483647 h 3"/>
                  <a:gd name="T64" fmla="*/ 2147483647 w 4"/>
                  <a:gd name="T65" fmla="*/ 0 h 3"/>
                  <a:gd name="T66" fmla="*/ 2147483647 w 4"/>
                  <a:gd name="T67" fmla="*/ 0 h 3"/>
                  <a:gd name="T68" fmla="*/ 2147483647 w 4"/>
                  <a:gd name="T69" fmla="*/ 0 h 3"/>
                  <a:gd name="T70" fmla="*/ 2147483647 w 4"/>
                  <a:gd name="T71" fmla="*/ 0 h 3"/>
                  <a:gd name="T72" fmla="*/ 2147483647 w 4"/>
                  <a:gd name="T73" fmla="*/ 2147483647 h 3"/>
                  <a:gd name="T74" fmla="*/ 2147483647 w 4"/>
                  <a:gd name="T75" fmla="*/ 2147483647 h 3"/>
                  <a:gd name="T76" fmla="*/ 2147483647 w 4"/>
                  <a:gd name="T77" fmla="*/ 2147483647 h 3"/>
                  <a:gd name="T78" fmla="*/ 2147483647 w 4"/>
                  <a:gd name="T79" fmla="*/ 2147483647 h 3"/>
                  <a:gd name="T80" fmla="*/ 2147483647 w 4"/>
                  <a:gd name="T81" fmla="*/ 2147483647 h 3"/>
                  <a:gd name="T82" fmla="*/ 2147483647 w 4"/>
                  <a:gd name="T83" fmla="*/ 2147483647 h 3"/>
                  <a:gd name="T84" fmla="*/ 2147483647 w 4"/>
                  <a:gd name="T85" fmla="*/ 2147483647 h 3"/>
                  <a:gd name="T86" fmla="*/ 2147483647 w 4"/>
                  <a:gd name="T87" fmla="*/ 2147483647 h 3"/>
                  <a:gd name="T88" fmla="*/ 2147483647 w 4"/>
                  <a:gd name="T89" fmla="*/ 2147483647 h 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"/>
                  <a:gd name="T136" fmla="*/ 0 h 3"/>
                  <a:gd name="T137" fmla="*/ 4 w 4"/>
                  <a:gd name="T138" fmla="*/ 3 h 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" h="3">
                    <a:moveTo>
                      <a:pt x="2" y="2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" name="Freeform 184"/>
              <p:cNvSpPr>
                <a:spLocks/>
              </p:cNvSpPr>
              <p:nvPr/>
            </p:nvSpPr>
            <p:spPr bwMode="auto">
              <a:xfrm>
                <a:off x="978" y="3610"/>
                <a:ext cx="43" cy="30"/>
              </a:xfrm>
              <a:custGeom>
                <a:avLst/>
                <a:gdLst>
                  <a:gd name="T0" fmla="*/ 2147483647 w 9"/>
                  <a:gd name="T1" fmla="*/ 0 h 6"/>
                  <a:gd name="T2" fmla="*/ 2147483647 w 9"/>
                  <a:gd name="T3" fmla="*/ 0 h 6"/>
                  <a:gd name="T4" fmla="*/ 2147483647 w 9"/>
                  <a:gd name="T5" fmla="*/ 2147483647 h 6"/>
                  <a:gd name="T6" fmla="*/ 2147483647 w 9"/>
                  <a:gd name="T7" fmla="*/ 2147483647 h 6"/>
                  <a:gd name="T8" fmla="*/ 2147483647 w 9"/>
                  <a:gd name="T9" fmla="*/ 2147483647 h 6"/>
                  <a:gd name="T10" fmla="*/ 2147483647 w 9"/>
                  <a:gd name="T11" fmla="*/ 2147483647 h 6"/>
                  <a:gd name="T12" fmla="*/ 2147483647 w 9"/>
                  <a:gd name="T13" fmla="*/ 2147483647 h 6"/>
                  <a:gd name="T14" fmla="*/ 2147483647 w 9"/>
                  <a:gd name="T15" fmla="*/ 2147483647 h 6"/>
                  <a:gd name="T16" fmla="*/ 2147483647 w 9"/>
                  <a:gd name="T17" fmla="*/ 2147483647 h 6"/>
                  <a:gd name="T18" fmla="*/ 2147483647 w 9"/>
                  <a:gd name="T19" fmla="*/ 2147483647 h 6"/>
                  <a:gd name="T20" fmla="*/ 2147483647 w 9"/>
                  <a:gd name="T21" fmla="*/ 2147483647 h 6"/>
                  <a:gd name="T22" fmla="*/ 0 w 9"/>
                  <a:gd name="T23" fmla="*/ 2147483647 h 6"/>
                  <a:gd name="T24" fmla="*/ 0 w 9"/>
                  <a:gd name="T25" fmla="*/ 2147483647 h 6"/>
                  <a:gd name="T26" fmla="*/ 0 w 9"/>
                  <a:gd name="T27" fmla="*/ 2147483647 h 6"/>
                  <a:gd name="T28" fmla="*/ 0 w 9"/>
                  <a:gd name="T29" fmla="*/ 2147483647 h 6"/>
                  <a:gd name="T30" fmla="*/ 0 w 9"/>
                  <a:gd name="T31" fmla="*/ 2147483647 h 6"/>
                  <a:gd name="T32" fmla="*/ 0 w 9"/>
                  <a:gd name="T33" fmla="*/ 2147483647 h 6"/>
                  <a:gd name="T34" fmla="*/ 0 w 9"/>
                  <a:gd name="T35" fmla="*/ 2147483647 h 6"/>
                  <a:gd name="T36" fmla="*/ 0 w 9"/>
                  <a:gd name="T37" fmla="*/ 2147483647 h 6"/>
                  <a:gd name="T38" fmla="*/ 2147483647 w 9"/>
                  <a:gd name="T39" fmla="*/ 2147483647 h 6"/>
                  <a:gd name="T40" fmla="*/ 2147483647 w 9"/>
                  <a:gd name="T41" fmla="*/ 2147483647 h 6"/>
                  <a:gd name="T42" fmla="*/ 2147483647 w 9"/>
                  <a:gd name="T43" fmla="*/ 2147483647 h 6"/>
                  <a:gd name="T44" fmla="*/ 2147483647 w 9"/>
                  <a:gd name="T45" fmla="*/ 2147483647 h 6"/>
                  <a:gd name="T46" fmla="*/ 2147483647 w 9"/>
                  <a:gd name="T47" fmla="*/ 2147483647 h 6"/>
                  <a:gd name="T48" fmla="*/ 2147483647 w 9"/>
                  <a:gd name="T49" fmla="*/ 2147483647 h 6"/>
                  <a:gd name="T50" fmla="*/ 2147483647 w 9"/>
                  <a:gd name="T51" fmla="*/ 2147483647 h 6"/>
                  <a:gd name="T52" fmla="*/ 2147483647 w 9"/>
                  <a:gd name="T53" fmla="*/ 2147483647 h 6"/>
                  <a:gd name="T54" fmla="*/ 2147483647 w 9"/>
                  <a:gd name="T55" fmla="*/ 2147483647 h 6"/>
                  <a:gd name="T56" fmla="*/ 2147483647 w 9"/>
                  <a:gd name="T57" fmla="*/ 0 h 6"/>
                  <a:gd name="T58" fmla="*/ 2147483647 w 9"/>
                  <a:gd name="T59" fmla="*/ 0 h 6"/>
                  <a:gd name="T60" fmla="*/ 2147483647 w 9"/>
                  <a:gd name="T61" fmla="*/ 0 h 6"/>
                  <a:gd name="T62" fmla="*/ 2147483647 w 9"/>
                  <a:gd name="T63" fmla="*/ 0 h 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"/>
                  <a:gd name="T97" fmla="*/ 0 h 6"/>
                  <a:gd name="T98" fmla="*/ 9 w 9"/>
                  <a:gd name="T99" fmla="*/ 6 h 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" h="6">
                    <a:moveTo>
                      <a:pt x="8" y="0"/>
                    </a:move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8" name="Freeform 185"/>
              <p:cNvSpPr>
                <a:spLocks/>
              </p:cNvSpPr>
              <p:nvPr/>
            </p:nvSpPr>
            <p:spPr bwMode="auto">
              <a:xfrm>
                <a:off x="934" y="3632"/>
                <a:ext cx="44" cy="34"/>
              </a:xfrm>
              <a:custGeom>
                <a:avLst/>
                <a:gdLst>
                  <a:gd name="T0" fmla="*/ 2147483647 w 9"/>
                  <a:gd name="T1" fmla="*/ 2147483647 h 7"/>
                  <a:gd name="T2" fmla="*/ 2147483647 w 9"/>
                  <a:gd name="T3" fmla="*/ 2147483647 h 7"/>
                  <a:gd name="T4" fmla="*/ 2147483647 w 9"/>
                  <a:gd name="T5" fmla="*/ 2147483647 h 7"/>
                  <a:gd name="T6" fmla="*/ 2147483647 w 9"/>
                  <a:gd name="T7" fmla="*/ 2147483647 h 7"/>
                  <a:gd name="T8" fmla="*/ 2147483647 w 9"/>
                  <a:gd name="T9" fmla="*/ 2147483647 h 7"/>
                  <a:gd name="T10" fmla="*/ 2147483647 w 9"/>
                  <a:gd name="T11" fmla="*/ 2147483647 h 7"/>
                  <a:gd name="T12" fmla="*/ 2147483647 w 9"/>
                  <a:gd name="T13" fmla="*/ 2147483647 h 7"/>
                  <a:gd name="T14" fmla="*/ 0 w 9"/>
                  <a:gd name="T15" fmla="*/ 2147483647 h 7"/>
                  <a:gd name="T16" fmla="*/ 2147483647 w 9"/>
                  <a:gd name="T17" fmla="*/ 2147483647 h 7"/>
                  <a:gd name="T18" fmla="*/ 2147483647 w 9"/>
                  <a:gd name="T19" fmla="*/ 2147483647 h 7"/>
                  <a:gd name="T20" fmla="*/ 2147483647 w 9"/>
                  <a:gd name="T21" fmla="*/ 2147483647 h 7"/>
                  <a:gd name="T22" fmla="*/ 2147483647 w 9"/>
                  <a:gd name="T23" fmla="*/ 2147483647 h 7"/>
                  <a:gd name="T24" fmla="*/ 2147483647 w 9"/>
                  <a:gd name="T25" fmla="*/ 2147483647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7"/>
                  <a:gd name="T41" fmla="*/ 9 w 9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7">
                    <a:moveTo>
                      <a:pt x="8" y="3"/>
                    </a:moveTo>
                    <a:cubicBezTo>
                      <a:pt x="8" y="2"/>
                      <a:pt x="9" y="1"/>
                      <a:pt x="8" y="1"/>
                    </a:cubicBezTo>
                    <a:cubicBezTo>
                      <a:pt x="7" y="0"/>
                      <a:pt x="5" y="2"/>
                      <a:pt x="5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1" y="7"/>
                      <a:pt x="1" y="7"/>
                      <a:pt x="2" y="6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7" y="4"/>
                      <a:pt x="7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9" name="Freeform 186"/>
              <p:cNvSpPr>
                <a:spLocks/>
              </p:cNvSpPr>
              <p:nvPr/>
            </p:nvSpPr>
            <p:spPr bwMode="auto">
              <a:xfrm>
                <a:off x="934" y="3637"/>
                <a:ext cx="39" cy="29"/>
              </a:xfrm>
              <a:custGeom>
                <a:avLst/>
                <a:gdLst>
                  <a:gd name="T0" fmla="*/ 2147483647 w 8"/>
                  <a:gd name="T1" fmla="*/ 2147483647 h 6"/>
                  <a:gd name="T2" fmla="*/ 2147483647 w 8"/>
                  <a:gd name="T3" fmla="*/ 2147483647 h 6"/>
                  <a:gd name="T4" fmla="*/ 2147483647 w 8"/>
                  <a:gd name="T5" fmla="*/ 2147483647 h 6"/>
                  <a:gd name="T6" fmla="*/ 2147483647 w 8"/>
                  <a:gd name="T7" fmla="*/ 0 h 6"/>
                  <a:gd name="T8" fmla="*/ 2147483647 w 8"/>
                  <a:gd name="T9" fmla="*/ 0 h 6"/>
                  <a:gd name="T10" fmla="*/ 2147483647 w 8"/>
                  <a:gd name="T11" fmla="*/ 0 h 6"/>
                  <a:gd name="T12" fmla="*/ 2147483647 w 8"/>
                  <a:gd name="T13" fmla="*/ 0 h 6"/>
                  <a:gd name="T14" fmla="*/ 2147483647 w 8"/>
                  <a:gd name="T15" fmla="*/ 0 h 6"/>
                  <a:gd name="T16" fmla="*/ 2147483647 w 8"/>
                  <a:gd name="T17" fmla="*/ 0 h 6"/>
                  <a:gd name="T18" fmla="*/ 2147483647 w 8"/>
                  <a:gd name="T19" fmla="*/ 0 h 6"/>
                  <a:gd name="T20" fmla="*/ 2147483647 w 8"/>
                  <a:gd name="T21" fmla="*/ 0 h 6"/>
                  <a:gd name="T22" fmla="*/ 2147483647 w 8"/>
                  <a:gd name="T23" fmla="*/ 0 h 6"/>
                  <a:gd name="T24" fmla="*/ 2147483647 w 8"/>
                  <a:gd name="T25" fmla="*/ 0 h 6"/>
                  <a:gd name="T26" fmla="*/ 2147483647 w 8"/>
                  <a:gd name="T27" fmla="*/ 2147483647 h 6"/>
                  <a:gd name="T28" fmla="*/ 2147483647 w 8"/>
                  <a:gd name="T29" fmla="*/ 2147483647 h 6"/>
                  <a:gd name="T30" fmla="*/ 2147483647 w 8"/>
                  <a:gd name="T31" fmla="*/ 2147483647 h 6"/>
                  <a:gd name="T32" fmla="*/ 2147483647 w 8"/>
                  <a:gd name="T33" fmla="*/ 2147483647 h 6"/>
                  <a:gd name="T34" fmla="*/ 2147483647 w 8"/>
                  <a:gd name="T35" fmla="*/ 2147483647 h 6"/>
                  <a:gd name="T36" fmla="*/ 2147483647 w 8"/>
                  <a:gd name="T37" fmla="*/ 2147483647 h 6"/>
                  <a:gd name="T38" fmla="*/ 2147483647 w 8"/>
                  <a:gd name="T39" fmla="*/ 2147483647 h 6"/>
                  <a:gd name="T40" fmla="*/ 2147483647 w 8"/>
                  <a:gd name="T41" fmla="*/ 2147483647 h 6"/>
                  <a:gd name="T42" fmla="*/ 2147483647 w 8"/>
                  <a:gd name="T43" fmla="*/ 2147483647 h 6"/>
                  <a:gd name="T44" fmla="*/ 2147483647 w 8"/>
                  <a:gd name="T45" fmla="*/ 2147483647 h 6"/>
                  <a:gd name="T46" fmla="*/ 2147483647 w 8"/>
                  <a:gd name="T47" fmla="*/ 2147483647 h 6"/>
                  <a:gd name="T48" fmla="*/ 2147483647 w 8"/>
                  <a:gd name="T49" fmla="*/ 2147483647 h 6"/>
                  <a:gd name="T50" fmla="*/ 2147483647 w 8"/>
                  <a:gd name="T51" fmla="*/ 2147483647 h 6"/>
                  <a:gd name="T52" fmla="*/ 2147483647 w 8"/>
                  <a:gd name="T53" fmla="*/ 2147483647 h 6"/>
                  <a:gd name="T54" fmla="*/ 2147483647 w 8"/>
                  <a:gd name="T55" fmla="*/ 2147483647 h 6"/>
                  <a:gd name="T56" fmla="*/ 2147483647 w 8"/>
                  <a:gd name="T57" fmla="*/ 2147483647 h 6"/>
                  <a:gd name="T58" fmla="*/ 2147483647 w 8"/>
                  <a:gd name="T59" fmla="*/ 2147483647 h 6"/>
                  <a:gd name="T60" fmla="*/ 0 w 8"/>
                  <a:gd name="T61" fmla="*/ 2147483647 h 6"/>
                  <a:gd name="T62" fmla="*/ 0 w 8"/>
                  <a:gd name="T63" fmla="*/ 2147483647 h 6"/>
                  <a:gd name="T64" fmla="*/ 0 w 8"/>
                  <a:gd name="T65" fmla="*/ 2147483647 h 6"/>
                  <a:gd name="T66" fmla="*/ 2147483647 w 8"/>
                  <a:gd name="T67" fmla="*/ 2147483647 h 6"/>
                  <a:gd name="T68" fmla="*/ 2147483647 w 8"/>
                  <a:gd name="T69" fmla="*/ 2147483647 h 6"/>
                  <a:gd name="T70" fmla="*/ 2147483647 w 8"/>
                  <a:gd name="T71" fmla="*/ 2147483647 h 6"/>
                  <a:gd name="T72" fmla="*/ 2147483647 w 8"/>
                  <a:gd name="T73" fmla="*/ 2147483647 h 6"/>
                  <a:gd name="T74" fmla="*/ 2147483647 w 8"/>
                  <a:gd name="T75" fmla="*/ 2147483647 h 6"/>
                  <a:gd name="T76" fmla="*/ 2147483647 w 8"/>
                  <a:gd name="T77" fmla="*/ 2147483647 h 6"/>
                  <a:gd name="T78" fmla="*/ 2147483647 w 8"/>
                  <a:gd name="T79" fmla="*/ 2147483647 h 6"/>
                  <a:gd name="T80" fmla="*/ 2147483647 w 8"/>
                  <a:gd name="T81" fmla="*/ 2147483647 h 6"/>
                  <a:gd name="T82" fmla="*/ 2147483647 w 8"/>
                  <a:gd name="T83" fmla="*/ 2147483647 h 6"/>
                  <a:gd name="T84" fmla="*/ 2147483647 w 8"/>
                  <a:gd name="T85" fmla="*/ 2147483647 h 6"/>
                  <a:gd name="T86" fmla="*/ 2147483647 w 8"/>
                  <a:gd name="T87" fmla="*/ 2147483647 h 6"/>
                  <a:gd name="T88" fmla="*/ 2147483647 w 8"/>
                  <a:gd name="T89" fmla="*/ 2147483647 h 6"/>
                  <a:gd name="T90" fmla="*/ 2147483647 w 8"/>
                  <a:gd name="T91" fmla="*/ 2147483647 h 6"/>
                  <a:gd name="T92" fmla="*/ 2147483647 w 8"/>
                  <a:gd name="T93" fmla="*/ 2147483647 h 6"/>
                  <a:gd name="T94" fmla="*/ 2147483647 w 8"/>
                  <a:gd name="T95" fmla="*/ 2147483647 h 6"/>
                  <a:gd name="T96" fmla="*/ 2147483647 w 8"/>
                  <a:gd name="T97" fmla="*/ 2147483647 h 6"/>
                  <a:gd name="T98" fmla="*/ 2147483647 w 8"/>
                  <a:gd name="T99" fmla="*/ 2147483647 h 6"/>
                  <a:gd name="T100" fmla="*/ 2147483647 w 8"/>
                  <a:gd name="T101" fmla="*/ 2147483647 h 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"/>
                  <a:gd name="T154" fmla="*/ 0 h 6"/>
                  <a:gd name="T155" fmla="*/ 8 w 8"/>
                  <a:gd name="T156" fmla="*/ 6 h 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" h="6">
                    <a:moveTo>
                      <a:pt x="8" y="2"/>
                    </a:moveTo>
                    <a:lnTo>
                      <a:pt x="8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" name="Freeform 187"/>
              <p:cNvSpPr>
                <a:spLocks/>
              </p:cNvSpPr>
              <p:nvPr/>
            </p:nvSpPr>
            <p:spPr bwMode="auto">
              <a:xfrm>
                <a:off x="909" y="3676"/>
                <a:ext cx="5" cy="5"/>
              </a:xfrm>
              <a:custGeom>
                <a:avLst/>
                <a:gdLst>
                  <a:gd name="T0" fmla="*/ 2147483647 w 1"/>
                  <a:gd name="T1" fmla="*/ 0 h 1"/>
                  <a:gd name="T2" fmla="*/ 0 w 1"/>
                  <a:gd name="T3" fmla="*/ 0 h 1"/>
                  <a:gd name="T4" fmla="*/ 0 w 1"/>
                  <a:gd name="T5" fmla="*/ 2147483647 h 1"/>
                  <a:gd name="T6" fmla="*/ 2147483647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" name="Freeform 188"/>
              <p:cNvSpPr>
                <a:spLocks/>
              </p:cNvSpPr>
              <p:nvPr/>
            </p:nvSpPr>
            <p:spPr bwMode="auto">
              <a:xfrm>
                <a:off x="909" y="3676"/>
                <a:ext cx="5" cy="5"/>
              </a:xfrm>
              <a:custGeom>
                <a:avLst/>
                <a:gdLst>
                  <a:gd name="T0" fmla="*/ 2147483647 w 1"/>
                  <a:gd name="T1" fmla="*/ 0 h 1"/>
                  <a:gd name="T2" fmla="*/ 2147483647 w 1"/>
                  <a:gd name="T3" fmla="*/ 0 h 1"/>
                  <a:gd name="T4" fmla="*/ 2147483647 w 1"/>
                  <a:gd name="T5" fmla="*/ 0 h 1"/>
                  <a:gd name="T6" fmla="*/ 2147483647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2147483647 h 1"/>
                  <a:gd name="T18" fmla="*/ 0 w 1"/>
                  <a:gd name="T19" fmla="*/ 2147483647 h 1"/>
                  <a:gd name="T20" fmla="*/ 0 w 1"/>
                  <a:gd name="T21" fmla="*/ 2147483647 h 1"/>
                  <a:gd name="T22" fmla="*/ 0 w 1"/>
                  <a:gd name="T23" fmla="*/ 2147483647 h 1"/>
                  <a:gd name="T24" fmla="*/ 0 w 1"/>
                  <a:gd name="T25" fmla="*/ 2147483647 h 1"/>
                  <a:gd name="T26" fmla="*/ 2147483647 w 1"/>
                  <a:gd name="T27" fmla="*/ 2147483647 h 1"/>
                  <a:gd name="T28" fmla="*/ 2147483647 w 1"/>
                  <a:gd name="T29" fmla="*/ 0 h 1"/>
                  <a:gd name="T30" fmla="*/ 2147483647 w 1"/>
                  <a:gd name="T31" fmla="*/ 0 h 1"/>
                  <a:gd name="T32" fmla="*/ 2147483647 w 1"/>
                  <a:gd name="T33" fmla="*/ 0 h 1"/>
                  <a:gd name="T34" fmla="*/ 2147483647 w 1"/>
                  <a:gd name="T35" fmla="*/ 0 h 1"/>
                  <a:gd name="T36" fmla="*/ 2147483647 w 1"/>
                  <a:gd name="T37" fmla="*/ 0 h 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"/>
                  <a:gd name="T58" fmla="*/ 0 h 1"/>
                  <a:gd name="T59" fmla="*/ 1 w 1"/>
                  <a:gd name="T60" fmla="*/ 1 h 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" name="Freeform 189"/>
              <p:cNvSpPr>
                <a:spLocks/>
              </p:cNvSpPr>
              <p:nvPr/>
            </p:nvSpPr>
            <p:spPr bwMode="auto">
              <a:xfrm>
                <a:off x="870" y="3682"/>
                <a:ext cx="14" cy="1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2147483647 h 3"/>
                  <a:gd name="T12" fmla="*/ 0 w 3"/>
                  <a:gd name="T13" fmla="*/ 2147483647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" name="Freeform 190"/>
              <p:cNvSpPr>
                <a:spLocks/>
              </p:cNvSpPr>
              <p:nvPr/>
            </p:nvSpPr>
            <p:spPr bwMode="auto">
              <a:xfrm>
                <a:off x="875" y="3684"/>
                <a:ext cx="14" cy="9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0 h 2"/>
                  <a:gd name="T4" fmla="*/ 2147483647 w 3"/>
                  <a:gd name="T5" fmla="*/ 0 h 2"/>
                  <a:gd name="T6" fmla="*/ 2147483647 w 3"/>
                  <a:gd name="T7" fmla="*/ 0 h 2"/>
                  <a:gd name="T8" fmla="*/ 2147483647 w 3"/>
                  <a:gd name="T9" fmla="*/ 0 h 2"/>
                  <a:gd name="T10" fmla="*/ 2147483647 w 3"/>
                  <a:gd name="T11" fmla="*/ 0 h 2"/>
                  <a:gd name="T12" fmla="*/ 2147483647 w 3"/>
                  <a:gd name="T13" fmla="*/ 0 h 2"/>
                  <a:gd name="T14" fmla="*/ 2147483647 w 3"/>
                  <a:gd name="T15" fmla="*/ 0 h 2"/>
                  <a:gd name="T16" fmla="*/ 2147483647 w 3"/>
                  <a:gd name="T17" fmla="*/ 0 h 2"/>
                  <a:gd name="T18" fmla="*/ 2147483647 w 3"/>
                  <a:gd name="T19" fmla="*/ 0 h 2"/>
                  <a:gd name="T20" fmla="*/ 2147483647 w 3"/>
                  <a:gd name="T21" fmla="*/ 0 h 2"/>
                  <a:gd name="T22" fmla="*/ 2147483647 w 3"/>
                  <a:gd name="T23" fmla="*/ 0 h 2"/>
                  <a:gd name="T24" fmla="*/ 2147483647 w 3"/>
                  <a:gd name="T25" fmla="*/ 2147483647 h 2"/>
                  <a:gd name="T26" fmla="*/ 2147483647 w 3"/>
                  <a:gd name="T27" fmla="*/ 2147483647 h 2"/>
                  <a:gd name="T28" fmla="*/ 2147483647 w 3"/>
                  <a:gd name="T29" fmla="*/ 2147483647 h 2"/>
                  <a:gd name="T30" fmla="*/ 2147483647 w 3"/>
                  <a:gd name="T31" fmla="*/ 2147483647 h 2"/>
                  <a:gd name="T32" fmla="*/ 2147483647 w 3"/>
                  <a:gd name="T33" fmla="*/ 2147483647 h 2"/>
                  <a:gd name="T34" fmla="*/ 2147483647 w 3"/>
                  <a:gd name="T35" fmla="*/ 2147483647 h 2"/>
                  <a:gd name="T36" fmla="*/ 2147483647 w 3"/>
                  <a:gd name="T37" fmla="*/ 2147483647 h 2"/>
                  <a:gd name="T38" fmla="*/ 2147483647 w 3"/>
                  <a:gd name="T39" fmla="*/ 2147483647 h 2"/>
                  <a:gd name="T40" fmla="*/ 2147483647 w 3"/>
                  <a:gd name="T41" fmla="*/ 2147483647 h 2"/>
                  <a:gd name="T42" fmla="*/ 2147483647 w 3"/>
                  <a:gd name="T43" fmla="*/ 2147483647 h 2"/>
                  <a:gd name="T44" fmla="*/ 2147483647 w 3"/>
                  <a:gd name="T45" fmla="*/ 2147483647 h 2"/>
                  <a:gd name="T46" fmla="*/ 2147483647 w 3"/>
                  <a:gd name="T47" fmla="*/ 2147483647 h 2"/>
                  <a:gd name="T48" fmla="*/ 0 w 3"/>
                  <a:gd name="T49" fmla="*/ 2147483647 h 2"/>
                  <a:gd name="T50" fmla="*/ 0 w 3"/>
                  <a:gd name="T51" fmla="*/ 2147483647 h 2"/>
                  <a:gd name="T52" fmla="*/ 0 w 3"/>
                  <a:gd name="T53" fmla="*/ 2147483647 h 2"/>
                  <a:gd name="T54" fmla="*/ 2147483647 w 3"/>
                  <a:gd name="T55" fmla="*/ 2147483647 h 2"/>
                  <a:gd name="T56" fmla="*/ 2147483647 w 3"/>
                  <a:gd name="T57" fmla="*/ 2147483647 h 2"/>
                  <a:gd name="T58" fmla="*/ 2147483647 w 3"/>
                  <a:gd name="T59" fmla="*/ 2147483647 h 2"/>
                  <a:gd name="T60" fmla="*/ 2147483647 w 3"/>
                  <a:gd name="T61" fmla="*/ 0 h 2"/>
                  <a:gd name="T62" fmla="*/ 2147483647 w 3"/>
                  <a:gd name="T63" fmla="*/ 0 h 2"/>
                  <a:gd name="T64" fmla="*/ 2147483647 w 3"/>
                  <a:gd name="T65" fmla="*/ 0 h 2"/>
                  <a:gd name="T66" fmla="*/ 2147483647 w 3"/>
                  <a:gd name="T67" fmla="*/ 0 h 2"/>
                  <a:gd name="T68" fmla="*/ 2147483647 w 3"/>
                  <a:gd name="T69" fmla="*/ 0 h 2"/>
                  <a:gd name="T70" fmla="*/ 2147483647 w 3"/>
                  <a:gd name="T71" fmla="*/ 0 h 2"/>
                  <a:gd name="T72" fmla="*/ 2147483647 w 3"/>
                  <a:gd name="T73" fmla="*/ 0 h 2"/>
                  <a:gd name="T74" fmla="*/ 2147483647 w 3"/>
                  <a:gd name="T75" fmla="*/ 0 h 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"/>
                  <a:gd name="T115" fmla="*/ 0 h 2"/>
                  <a:gd name="T116" fmla="*/ 3 w 3"/>
                  <a:gd name="T117" fmla="*/ 2 h 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" h="2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" name="Freeform 191"/>
              <p:cNvSpPr>
                <a:spLocks/>
              </p:cNvSpPr>
              <p:nvPr/>
            </p:nvSpPr>
            <p:spPr bwMode="auto">
              <a:xfrm>
                <a:off x="833" y="3690"/>
                <a:ext cx="19" cy="10"/>
              </a:xfrm>
              <a:custGeom>
                <a:avLst/>
                <a:gdLst>
                  <a:gd name="T0" fmla="*/ 2147483647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0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2147483647 w 4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3" y="1"/>
                    </a:moveTo>
                    <a:cubicBezTo>
                      <a:pt x="3" y="1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0" y="1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" name="Freeform 192"/>
              <p:cNvSpPr>
                <a:spLocks/>
              </p:cNvSpPr>
              <p:nvPr/>
            </p:nvSpPr>
            <p:spPr bwMode="auto">
              <a:xfrm>
                <a:off x="838" y="3690"/>
                <a:ext cx="14" cy="10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2147483647 h 2"/>
                  <a:gd name="T4" fmla="*/ 2147483647 w 3"/>
                  <a:gd name="T5" fmla="*/ 0 h 2"/>
                  <a:gd name="T6" fmla="*/ 2147483647 w 3"/>
                  <a:gd name="T7" fmla="*/ 0 h 2"/>
                  <a:gd name="T8" fmla="*/ 2147483647 w 3"/>
                  <a:gd name="T9" fmla="*/ 0 h 2"/>
                  <a:gd name="T10" fmla="*/ 2147483647 w 3"/>
                  <a:gd name="T11" fmla="*/ 0 h 2"/>
                  <a:gd name="T12" fmla="*/ 2147483647 w 3"/>
                  <a:gd name="T13" fmla="*/ 0 h 2"/>
                  <a:gd name="T14" fmla="*/ 2147483647 w 3"/>
                  <a:gd name="T15" fmla="*/ 0 h 2"/>
                  <a:gd name="T16" fmla="*/ 2147483647 w 3"/>
                  <a:gd name="T17" fmla="*/ 0 h 2"/>
                  <a:gd name="T18" fmla="*/ 2147483647 w 3"/>
                  <a:gd name="T19" fmla="*/ 0 h 2"/>
                  <a:gd name="T20" fmla="*/ 2147483647 w 3"/>
                  <a:gd name="T21" fmla="*/ 2147483647 h 2"/>
                  <a:gd name="T22" fmla="*/ 2147483647 w 3"/>
                  <a:gd name="T23" fmla="*/ 2147483647 h 2"/>
                  <a:gd name="T24" fmla="*/ 2147483647 w 3"/>
                  <a:gd name="T25" fmla="*/ 2147483647 h 2"/>
                  <a:gd name="T26" fmla="*/ 2147483647 w 3"/>
                  <a:gd name="T27" fmla="*/ 2147483647 h 2"/>
                  <a:gd name="T28" fmla="*/ 2147483647 w 3"/>
                  <a:gd name="T29" fmla="*/ 2147483647 h 2"/>
                  <a:gd name="T30" fmla="*/ 2147483647 w 3"/>
                  <a:gd name="T31" fmla="*/ 2147483647 h 2"/>
                  <a:gd name="T32" fmla="*/ 0 w 3"/>
                  <a:gd name="T33" fmla="*/ 2147483647 h 2"/>
                  <a:gd name="T34" fmla="*/ 0 w 3"/>
                  <a:gd name="T35" fmla="*/ 2147483647 h 2"/>
                  <a:gd name="T36" fmla="*/ 0 w 3"/>
                  <a:gd name="T37" fmla="*/ 2147483647 h 2"/>
                  <a:gd name="T38" fmla="*/ 0 w 3"/>
                  <a:gd name="T39" fmla="*/ 2147483647 h 2"/>
                  <a:gd name="T40" fmla="*/ 0 w 3"/>
                  <a:gd name="T41" fmla="*/ 2147483647 h 2"/>
                  <a:gd name="T42" fmla="*/ 0 w 3"/>
                  <a:gd name="T43" fmla="*/ 2147483647 h 2"/>
                  <a:gd name="T44" fmla="*/ 2147483647 w 3"/>
                  <a:gd name="T45" fmla="*/ 2147483647 h 2"/>
                  <a:gd name="T46" fmla="*/ 2147483647 w 3"/>
                  <a:gd name="T47" fmla="*/ 2147483647 h 2"/>
                  <a:gd name="T48" fmla="*/ 2147483647 w 3"/>
                  <a:gd name="T49" fmla="*/ 2147483647 h 2"/>
                  <a:gd name="T50" fmla="*/ 2147483647 w 3"/>
                  <a:gd name="T51" fmla="*/ 2147483647 h 2"/>
                  <a:gd name="T52" fmla="*/ 2147483647 w 3"/>
                  <a:gd name="T53" fmla="*/ 2147483647 h 2"/>
                  <a:gd name="T54" fmla="*/ 2147483647 w 3"/>
                  <a:gd name="T55" fmla="*/ 2147483647 h 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"/>
                  <a:gd name="T85" fmla="*/ 0 h 2"/>
                  <a:gd name="T86" fmla="*/ 3 w 3"/>
                  <a:gd name="T87" fmla="*/ 2 h 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" h="2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" name="Freeform 193"/>
              <p:cNvSpPr>
                <a:spLocks/>
              </p:cNvSpPr>
              <p:nvPr/>
            </p:nvSpPr>
            <p:spPr bwMode="auto">
              <a:xfrm>
                <a:off x="814" y="3691"/>
                <a:ext cx="10" cy="15"/>
              </a:xfrm>
              <a:custGeom>
                <a:avLst/>
                <a:gdLst>
                  <a:gd name="T0" fmla="*/ 2147483647 w 2"/>
                  <a:gd name="T1" fmla="*/ 2147483647 h 3"/>
                  <a:gd name="T2" fmla="*/ 0 w 2"/>
                  <a:gd name="T3" fmla="*/ 0 h 3"/>
                  <a:gd name="T4" fmla="*/ 0 w 2"/>
                  <a:gd name="T5" fmla="*/ 0 h 3"/>
                  <a:gd name="T6" fmla="*/ 2147483647 w 2"/>
                  <a:gd name="T7" fmla="*/ 2147483647 h 3"/>
                  <a:gd name="T8" fmla="*/ 0 w 2"/>
                  <a:gd name="T9" fmla="*/ 2147483647 h 3"/>
                  <a:gd name="T10" fmla="*/ 0 w 2"/>
                  <a:gd name="T11" fmla="*/ 2147483647 h 3"/>
                  <a:gd name="T12" fmla="*/ 0 w 2"/>
                  <a:gd name="T13" fmla="*/ 2147483647 h 3"/>
                  <a:gd name="T14" fmla="*/ 2147483647 w 2"/>
                  <a:gd name="T15" fmla="*/ 2147483647 h 3"/>
                  <a:gd name="T16" fmla="*/ 2147483647 w 2"/>
                  <a:gd name="T17" fmla="*/ 2147483647 h 3"/>
                  <a:gd name="T18" fmla="*/ 2147483647 w 2"/>
                  <a:gd name="T19" fmla="*/ 2147483647 h 3"/>
                  <a:gd name="T20" fmla="*/ 2147483647 w 2"/>
                  <a:gd name="T21" fmla="*/ 2147483647 h 3"/>
                  <a:gd name="T22" fmla="*/ 2147483647 w 2"/>
                  <a:gd name="T23" fmla="*/ 0 h 3"/>
                  <a:gd name="T24" fmla="*/ 2147483647 w 2"/>
                  <a:gd name="T25" fmla="*/ 0 h 3"/>
                  <a:gd name="T26" fmla="*/ 2147483647 w 2"/>
                  <a:gd name="T27" fmla="*/ 2147483647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3"/>
                  <a:gd name="T44" fmla="*/ 2 w 2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3">
                    <a:moveTo>
                      <a:pt x="1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" name="Freeform 194"/>
              <p:cNvSpPr>
                <a:spLocks/>
              </p:cNvSpPr>
              <p:nvPr/>
            </p:nvSpPr>
            <p:spPr bwMode="auto">
              <a:xfrm>
                <a:off x="814" y="3691"/>
                <a:ext cx="10" cy="15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0 h 3"/>
                  <a:gd name="T4" fmla="*/ 2147483647 w 2"/>
                  <a:gd name="T5" fmla="*/ 0 h 3"/>
                  <a:gd name="T6" fmla="*/ 2147483647 w 2"/>
                  <a:gd name="T7" fmla="*/ 0 h 3"/>
                  <a:gd name="T8" fmla="*/ 0 w 2"/>
                  <a:gd name="T9" fmla="*/ 0 h 3"/>
                  <a:gd name="T10" fmla="*/ 0 w 2"/>
                  <a:gd name="T11" fmla="*/ 0 h 3"/>
                  <a:gd name="T12" fmla="*/ 0 w 2"/>
                  <a:gd name="T13" fmla="*/ 2147483647 h 3"/>
                  <a:gd name="T14" fmla="*/ 2147483647 w 2"/>
                  <a:gd name="T15" fmla="*/ 2147483647 h 3"/>
                  <a:gd name="T16" fmla="*/ 2147483647 w 2"/>
                  <a:gd name="T17" fmla="*/ 2147483647 h 3"/>
                  <a:gd name="T18" fmla="*/ 2147483647 w 2"/>
                  <a:gd name="T19" fmla="*/ 2147483647 h 3"/>
                  <a:gd name="T20" fmla="*/ 0 w 2"/>
                  <a:gd name="T21" fmla="*/ 2147483647 h 3"/>
                  <a:gd name="T22" fmla="*/ 0 w 2"/>
                  <a:gd name="T23" fmla="*/ 2147483647 h 3"/>
                  <a:gd name="T24" fmla="*/ 0 w 2"/>
                  <a:gd name="T25" fmla="*/ 2147483647 h 3"/>
                  <a:gd name="T26" fmla="*/ 0 w 2"/>
                  <a:gd name="T27" fmla="*/ 2147483647 h 3"/>
                  <a:gd name="T28" fmla="*/ 0 w 2"/>
                  <a:gd name="T29" fmla="*/ 2147483647 h 3"/>
                  <a:gd name="T30" fmla="*/ 0 w 2"/>
                  <a:gd name="T31" fmla="*/ 2147483647 h 3"/>
                  <a:gd name="T32" fmla="*/ 0 w 2"/>
                  <a:gd name="T33" fmla="*/ 2147483647 h 3"/>
                  <a:gd name="T34" fmla="*/ 2147483647 w 2"/>
                  <a:gd name="T35" fmla="*/ 2147483647 h 3"/>
                  <a:gd name="T36" fmla="*/ 2147483647 w 2"/>
                  <a:gd name="T37" fmla="*/ 2147483647 h 3"/>
                  <a:gd name="T38" fmla="*/ 2147483647 w 2"/>
                  <a:gd name="T39" fmla="*/ 2147483647 h 3"/>
                  <a:gd name="T40" fmla="*/ 2147483647 w 2"/>
                  <a:gd name="T41" fmla="*/ 2147483647 h 3"/>
                  <a:gd name="T42" fmla="*/ 2147483647 w 2"/>
                  <a:gd name="T43" fmla="*/ 2147483647 h 3"/>
                  <a:gd name="T44" fmla="*/ 2147483647 w 2"/>
                  <a:gd name="T45" fmla="*/ 2147483647 h 3"/>
                  <a:gd name="T46" fmla="*/ 2147483647 w 2"/>
                  <a:gd name="T47" fmla="*/ 2147483647 h 3"/>
                  <a:gd name="T48" fmla="*/ 2147483647 w 2"/>
                  <a:gd name="T49" fmla="*/ 2147483647 h 3"/>
                  <a:gd name="T50" fmla="*/ 2147483647 w 2"/>
                  <a:gd name="T51" fmla="*/ 2147483647 h 3"/>
                  <a:gd name="T52" fmla="*/ 2147483647 w 2"/>
                  <a:gd name="T53" fmla="*/ 2147483647 h 3"/>
                  <a:gd name="T54" fmla="*/ 2147483647 w 2"/>
                  <a:gd name="T55" fmla="*/ 0 h 3"/>
                  <a:gd name="T56" fmla="*/ 2147483647 w 2"/>
                  <a:gd name="T57" fmla="*/ 0 h 3"/>
                  <a:gd name="T58" fmla="*/ 2147483647 w 2"/>
                  <a:gd name="T59" fmla="*/ 0 h 3"/>
                  <a:gd name="T60" fmla="*/ 2147483647 w 2"/>
                  <a:gd name="T61" fmla="*/ 0 h 3"/>
                  <a:gd name="T62" fmla="*/ 2147483647 w 2"/>
                  <a:gd name="T63" fmla="*/ 0 h 3"/>
                  <a:gd name="T64" fmla="*/ 2147483647 w 2"/>
                  <a:gd name="T65" fmla="*/ 2147483647 h 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"/>
                  <a:gd name="T100" fmla="*/ 0 h 3"/>
                  <a:gd name="T101" fmla="*/ 2 w 2"/>
                  <a:gd name="T102" fmla="*/ 3 h 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" h="3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" name="Freeform 195"/>
              <p:cNvSpPr>
                <a:spLocks/>
              </p:cNvSpPr>
              <p:nvPr/>
            </p:nvSpPr>
            <p:spPr bwMode="auto">
              <a:xfrm>
                <a:off x="795" y="3693"/>
                <a:ext cx="15" cy="15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2147483647 h 3"/>
                  <a:gd name="T12" fmla="*/ 2147483647 w 3"/>
                  <a:gd name="T13" fmla="*/ 2147483647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0 h 3"/>
                  <a:gd name="T26" fmla="*/ 0 w 3"/>
                  <a:gd name="T27" fmla="*/ 0 h 3"/>
                  <a:gd name="T28" fmla="*/ 0 w 3"/>
                  <a:gd name="T29" fmla="*/ 0 h 3"/>
                  <a:gd name="T30" fmla="*/ 0 w 3"/>
                  <a:gd name="T31" fmla="*/ 0 h 3"/>
                  <a:gd name="T32" fmla="*/ 0 w 3"/>
                  <a:gd name="T33" fmla="*/ 0 h 3"/>
                  <a:gd name="T34" fmla="*/ 0 w 3"/>
                  <a:gd name="T35" fmla="*/ 0 h 3"/>
                  <a:gd name="T36" fmla="*/ 0 w 3"/>
                  <a:gd name="T37" fmla="*/ 0 h 3"/>
                  <a:gd name="T38" fmla="*/ 0 w 3"/>
                  <a:gd name="T39" fmla="*/ 0 h 3"/>
                  <a:gd name="T40" fmla="*/ 0 w 3"/>
                  <a:gd name="T41" fmla="*/ 2147483647 h 3"/>
                  <a:gd name="T42" fmla="*/ 0 w 3"/>
                  <a:gd name="T43" fmla="*/ 2147483647 h 3"/>
                  <a:gd name="T44" fmla="*/ 0 w 3"/>
                  <a:gd name="T45" fmla="*/ 2147483647 h 3"/>
                  <a:gd name="T46" fmla="*/ 0 w 3"/>
                  <a:gd name="T47" fmla="*/ 2147483647 h 3"/>
                  <a:gd name="T48" fmla="*/ 2147483647 w 3"/>
                  <a:gd name="T49" fmla="*/ 2147483647 h 3"/>
                  <a:gd name="T50" fmla="*/ 2147483647 w 3"/>
                  <a:gd name="T51" fmla="*/ 2147483647 h 3"/>
                  <a:gd name="T52" fmla="*/ 2147483647 w 3"/>
                  <a:gd name="T53" fmla="*/ 2147483647 h 3"/>
                  <a:gd name="T54" fmla="*/ 2147483647 w 3"/>
                  <a:gd name="T55" fmla="*/ 2147483647 h 3"/>
                  <a:gd name="T56" fmla="*/ 2147483647 w 3"/>
                  <a:gd name="T57" fmla="*/ 2147483647 h 3"/>
                  <a:gd name="T58" fmla="*/ 2147483647 w 3"/>
                  <a:gd name="T59" fmla="*/ 2147483647 h 3"/>
                  <a:gd name="T60" fmla="*/ 2147483647 w 3"/>
                  <a:gd name="T61" fmla="*/ 2147483647 h 3"/>
                  <a:gd name="T62" fmla="*/ 2147483647 w 3"/>
                  <a:gd name="T63" fmla="*/ 2147483647 h 3"/>
                  <a:gd name="T64" fmla="*/ 2147483647 w 3"/>
                  <a:gd name="T65" fmla="*/ 2147483647 h 3"/>
                  <a:gd name="T66" fmla="*/ 2147483647 w 3"/>
                  <a:gd name="T67" fmla="*/ 2147483647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"/>
                  <a:gd name="T103" fmla="*/ 0 h 3"/>
                  <a:gd name="T104" fmla="*/ 3 w 3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" name="Freeform 196"/>
              <p:cNvSpPr>
                <a:spLocks/>
              </p:cNvSpPr>
              <p:nvPr/>
            </p:nvSpPr>
            <p:spPr bwMode="auto">
              <a:xfrm>
                <a:off x="768" y="3683"/>
                <a:ext cx="19" cy="10"/>
              </a:xfrm>
              <a:custGeom>
                <a:avLst/>
                <a:gdLst>
                  <a:gd name="T0" fmla="*/ 0 w 4"/>
                  <a:gd name="T1" fmla="*/ 2147483647 h 2"/>
                  <a:gd name="T2" fmla="*/ 0 w 4"/>
                  <a:gd name="T3" fmla="*/ 2147483647 h 2"/>
                  <a:gd name="T4" fmla="*/ 2147483647 w 4"/>
                  <a:gd name="T5" fmla="*/ 0 h 2"/>
                  <a:gd name="T6" fmla="*/ 2147483647 w 4"/>
                  <a:gd name="T7" fmla="*/ 0 h 2"/>
                  <a:gd name="T8" fmla="*/ 2147483647 w 4"/>
                  <a:gd name="T9" fmla="*/ 0 h 2"/>
                  <a:gd name="T10" fmla="*/ 2147483647 w 4"/>
                  <a:gd name="T11" fmla="*/ 0 h 2"/>
                  <a:gd name="T12" fmla="*/ 2147483647 w 4"/>
                  <a:gd name="T13" fmla="*/ 0 h 2"/>
                  <a:gd name="T14" fmla="*/ 2147483647 w 4"/>
                  <a:gd name="T15" fmla="*/ 0 h 2"/>
                  <a:gd name="T16" fmla="*/ 2147483647 w 4"/>
                  <a:gd name="T17" fmla="*/ 2147483647 h 2"/>
                  <a:gd name="T18" fmla="*/ 2147483647 w 4"/>
                  <a:gd name="T19" fmla="*/ 2147483647 h 2"/>
                  <a:gd name="T20" fmla="*/ 2147483647 w 4"/>
                  <a:gd name="T21" fmla="*/ 2147483647 h 2"/>
                  <a:gd name="T22" fmla="*/ 2147483647 w 4"/>
                  <a:gd name="T23" fmla="*/ 2147483647 h 2"/>
                  <a:gd name="T24" fmla="*/ 2147483647 w 4"/>
                  <a:gd name="T25" fmla="*/ 2147483647 h 2"/>
                  <a:gd name="T26" fmla="*/ 2147483647 w 4"/>
                  <a:gd name="T27" fmla="*/ 2147483647 h 2"/>
                  <a:gd name="T28" fmla="*/ 2147483647 w 4"/>
                  <a:gd name="T29" fmla="*/ 2147483647 h 2"/>
                  <a:gd name="T30" fmla="*/ 2147483647 w 4"/>
                  <a:gd name="T31" fmla="*/ 2147483647 h 2"/>
                  <a:gd name="T32" fmla="*/ 2147483647 w 4"/>
                  <a:gd name="T33" fmla="*/ 2147483647 h 2"/>
                  <a:gd name="T34" fmla="*/ 2147483647 w 4"/>
                  <a:gd name="T35" fmla="*/ 2147483647 h 2"/>
                  <a:gd name="T36" fmla="*/ 2147483647 w 4"/>
                  <a:gd name="T37" fmla="*/ 2147483647 h 2"/>
                  <a:gd name="T38" fmla="*/ 2147483647 w 4"/>
                  <a:gd name="T39" fmla="*/ 2147483647 h 2"/>
                  <a:gd name="T40" fmla="*/ 2147483647 w 4"/>
                  <a:gd name="T41" fmla="*/ 2147483647 h 2"/>
                  <a:gd name="T42" fmla="*/ 2147483647 w 4"/>
                  <a:gd name="T43" fmla="*/ 2147483647 h 2"/>
                  <a:gd name="T44" fmla="*/ 2147483647 w 4"/>
                  <a:gd name="T45" fmla="*/ 2147483647 h 2"/>
                  <a:gd name="T46" fmla="*/ 2147483647 w 4"/>
                  <a:gd name="T47" fmla="*/ 2147483647 h 2"/>
                  <a:gd name="T48" fmla="*/ 2147483647 w 4"/>
                  <a:gd name="T49" fmla="*/ 2147483647 h 2"/>
                  <a:gd name="T50" fmla="*/ 2147483647 w 4"/>
                  <a:gd name="T51" fmla="*/ 2147483647 h 2"/>
                  <a:gd name="T52" fmla="*/ 2147483647 w 4"/>
                  <a:gd name="T53" fmla="*/ 2147483647 h 2"/>
                  <a:gd name="T54" fmla="*/ 2147483647 w 4"/>
                  <a:gd name="T55" fmla="*/ 2147483647 h 2"/>
                  <a:gd name="T56" fmla="*/ 2147483647 w 4"/>
                  <a:gd name="T57" fmla="*/ 2147483647 h 2"/>
                  <a:gd name="T58" fmla="*/ 2147483647 w 4"/>
                  <a:gd name="T59" fmla="*/ 2147483647 h 2"/>
                  <a:gd name="T60" fmla="*/ 2147483647 w 4"/>
                  <a:gd name="T61" fmla="*/ 2147483647 h 2"/>
                  <a:gd name="T62" fmla="*/ 2147483647 w 4"/>
                  <a:gd name="T63" fmla="*/ 2147483647 h 2"/>
                  <a:gd name="T64" fmla="*/ 2147483647 w 4"/>
                  <a:gd name="T65" fmla="*/ 2147483647 h 2"/>
                  <a:gd name="T66" fmla="*/ 2147483647 w 4"/>
                  <a:gd name="T67" fmla="*/ 2147483647 h 2"/>
                  <a:gd name="T68" fmla="*/ 2147483647 w 4"/>
                  <a:gd name="T69" fmla="*/ 2147483647 h 2"/>
                  <a:gd name="T70" fmla="*/ 2147483647 w 4"/>
                  <a:gd name="T71" fmla="*/ 2147483647 h 2"/>
                  <a:gd name="T72" fmla="*/ 2147483647 w 4"/>
                  <a:gd name="T73" fmla="*/ 2147483647 h 2"/>
                  <a:gd name="T74" fmla="*/ 2147483647 w 4"/>
                  <a:gd name="T75" fmla="*/ 2147483647 h 2"/>
                  <a:gd name="T76" fmla="*/ 2147483647 w 4"/>
                  <a:gd name="T77" fmla="*/ 2147483647 h 2"/>
                  <a:gd name="T78" fmla="*/ 2147483647 w 4"/>
                  <a:gd name="T79" fmla="*/ 2147483647 h 2"/>
                  <a:gd name="T80" fmla="*/ 2147483647 w 4"/>
                  <a:gd name="T81" fmla="*/ 2147483647 h 2"/>
                  <a:gd name="T82" fmla="*/ 2147483647 w 4"/>
                  <a:gd name="T83" fmla="*/ 2147483647 h 2"/>
                  <a:gd name="T84" fmla="*/ 2147483647 w 4"/>
                  <a:gd name="T85" fmla="*/ 2147483647 h 2"/>
                  <a:gd name="T86" fmla="*/ 2147483647 w 4"/>
                  <a:gd name="T87" fmla="*/ 2147483647 h 2"/>
                  <a:gd name="T88" fmla="*/ 2147483647 w 4"/>
                  <a:gd name="T89" fmla="*/ 2147483647 h 2"/>
                  <a:gd name="T90" fmla="*/ 2147483647 w 4"/>
                  <a:gd name="T91" fmla="*/ 2147483647 h 2"/>
                  <a:gd name="T92" fmla="*/ 2147483647 w 4"/>
                  <a:gd name="T93" fmla="*/ 2147483647 h 2"/>
                  <a:gd name="T94" fmla="*/ 0 w 4"/>
                  <a:gd name="T95" fmla="*/ 2147483647 h 2"/>
                  <a:gd name="T96" fmla="*/ 0 w 4"/>
                  <a:gd name="T97" fmla="*/ 2147483647 h 2"/>
                  <a:gd name="T98" fmla="*/ 0 w 4"/>
                  <a:gd name="T99" fmla="*/ 2147483647 h 2"/>
                  <a:gd name="T100" fmla="*/ 0 w 4"/>
                  <a:gd name="T101" fmla="*/ 2147483647 h 2"/>
                  <a:gd name="T102" fmla="*/ 0 w 4"/>
                  <a:gd name="T103" fmla="*/ 2147483647 h 2"/>
                  <a:gd name="T104" fmla="*/ 0 w 4"/>
                  <a:gd name="T105" fmla="*/ 2147483647 h 2"/>
                  <a:gd name="T106" fmla="*/ 0 w 4"/>
                  <a:gd name="T107" fmla="*/ 2147483647 h 2"/>
                  <a:gd name="T108" fmla="*/ 0 w 4"/>
                  <a:gd name="T109" fmla="*/ 2147483647 h 2"/>
                  <a:gd name="T110" fmla="*/ 0 w 4"/>
                  <a:gd name="T111" fmla="*/ 2147483647 h 2"/>
                  <a:gd name="T112" fmla="*/ 0 w 4"/>
                  <a:gd name="T113" fmla="*/ 2147483647 h 2"/>
                  <a:gd name="T114" fmla="*/ 0 w 4"/>
                  <a:gd name="T115" fmla="*/ 2147483647 h 2"/>
                  <a:gd name="T116" fmla="*/ 0 w 4"/>
                  <a:gd name="T117" fmla="*/ 2147483647 h 2"/>
                  <a:gd name="T118" fmla="*/ 0 w 4"/>
                  <a:gd name="T119" fmla="*/ 2147483647 h 2"/>
                  <a:gd name="T120" fmla="*/ 0 w 4"/>
                  <a:gd name="T121" fmla="*/ 2147483647 h 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"/>
                  <a:gd name="T184" fmla="*/ 0 h 2"/>
                  <a:gd name="T185" fmla="*/ 4 w 4"/>
                  <a:gd name="T186" fmla="*/ 2 h 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" h="2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6" name="Freeform 197"/>
            <p:cNvSpPr>
              <a:spLocks/>
            </p:cNvSpPr>
            <p:nvPr/>
          </p:nvSpPr>
          <p:spPr bwMode="auto">
            <a:xfrm>
              <a:off x="2095" y="1760"/>
              <a:ext cx="391" cy="458"/>
            </a:xfrm>
            <a:custGeom>
              <a:avLst/>
              <a:gdLst>
                <a:gd name="T0" fmla="*/ 2147483647 w 76"/>
                <a:gd name="T1" fmla="*/ 2147483647 h 94"/>
                <a:gd name="T2" fmla="*/ 2147483647 w 76"/>
                <a:gd name="T3" fmla="*/ 2147483647 h 94"/>
                <a:gd name="T4" fmla="*/ 2147483647 w 76"/>
                <a:gd name="T5" fmla="*/ 2147483647 h 94"/>
                <a:gd name="T6" fmla="*/ 2147483647 w 76"/>
                <a:gd name="T7" fmla="*/ 2147483647 h 94"/>
                <a:gd name="T8" fmla="*/ 2147483647 w 76"/>
                <a:gd name="T9" fmla="*/ 0 h 94"/>
                <a:gd name="T10" fmla="*/ 0 w 76"/>
                <a:gd name="T11" fmla="*/ 2147483647 h 94"/>
                <a:gd name="T12" fmla="*/ 0 w 76"/>
                <a:gd name="T13" fmla="*/ 2147483647 h 94"/>
                <a:gd name="T14" fmla="*/ 2147483647 w 76"/>
                <a:gd name="T15" fmla="*/ 2147483647 h 94"/>
                <a:gd name="T16" fmla="*/ 2147483647 w 76"/>
                <a:gd name="T17" fmla="*/ 2147483647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94"/>
                <a:gd name="T29" fmla="*/ 76 w 76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94">
                  <a:moveTo>
                    <a:pt x="66" y="94"/>
                  </a:moveTo>
                  <a:lnTo>
                    <a:pt x="76" y="27"/>
                  </a:lnTo>
                  <a:lnTo>
                    <a:pt x="51" y="23"/>
                  </a:lnTo>
                  <a:lnTo>
                    <a:pt x="53" y="6"/>
                  </a:lnTo>
                  <a:lnTo>
                    <a:pt x="16" y="0"/>
                  </a:lnTo>
                  <a:lnTo>
                    <a:pt x="0" y="84"/>
                  </a:lnTo>
                  <a:lnTo>
                    <a:pt x="66" y="94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" name="Freeform 198"/>
            <p:cNvSpPr>
              <a:spLocks/>
            </p:cNvSpPr>
            <p:nvPr/>
          </p:nvSpPr>
          <p:spPr bwMode="auto">
            <a:xfrm>
              <a:off x="1661" y="1077"/>
              <a:ext cx="460" cy="322"/>
            </a:xfrm>
            <a:custGeom>
              <a:avLst/>
              <a:gdLst>
                <a:gd name="T0" fmla="*/ 2147483647 w 90"/>
                <a:gd name="T1" fmla="*/ 2147483647 h 66"/>
                <a:gd name="T2" fmla="*/ 0 w 90"/>
                <a:gd name="T3" fmla="*/ 2147483647 h 66"/>
                <a:gd name="T4" fmla="*/ 2147483647 w 90"/>
                <a:gd name="T5" fmla="*/ 2147483647 h 66"/>
                <a:gd name="T6" fmla="*/ 2147483647 w 90"/>
                <a:gd name="T7" fmla="*/ 2147483647 h 66"/>
                <a:gd name="T8" fmla="*/ 2147483647 w 90"/>
                <a:gd name="T9" fmla="*/ 2147483647 h 66"/>
                <a:gd name="T10" fmla="*/ 2147483647 w 90"/>
                <a:gd name="T11" fmla="*/ 2147483647 h 66"/>
                <a:gd name="T12" fmla="*/ 2147483647 w 90"/>
                <a:gd name="T13" fmla="*/ 2147483647 h 66"/>
                <a:gd name="T14" fmla="*/ 2147483647 w 90"/>
                <a:gd name="T15" fmla="*/ 2147483647 h 66"/>
                <a:gd name="T16" fmla="*/ 2147483647 w 90"/>
                <a:gd name="T17" fmla="*/ 2147483647 h 66"/>
                <a:gd name="T18" fmla="*/ 2147483647 w 90"/>
                <a:gd name="T19" fmla="*/ 2147483647 h 66"/>
                <a:gd name="T20" fmla="*/ 2147483647 w 90"/>
                <a:gd name="T21" fmla="*/ 2147483647 h 66"/>
                <a:gd name="T22" fmla="*/ 2147483647 w 90"/>
                <a:gd name="T23" fmla="*/ 2147483647 h 66"/>
                <a:gd name="T24" fmla="*/ 2147483647 w 90"/>
                <a:gd name="T25" fmla="*/ 2147483647 h 66"/>
                <a:gd name="T26" fmla="*/ 2147483647 w 90"/>
                <a:gd name="T27" fmla="*/ 2147483647 h 66"/>
                <a:gd name="T28" fmla="*/ 2147483647 w 90"/>
                <a:gd name="T29" fmla="*/ 2147483647 h 66"/>
                <a:gd name="T30" fmla="*/ 2147483647 w 90"/>
                <a:gd name="T31" fmla="*/ 2147483647 h 66"/>
                <a:gd name="T32" fmla="*/ 2147483647 w 90"/>
                <a:gd name="T33" fmla="*/ 2147483647 h 66"/>
                <a:gd name="T34" fmla="*/ 2147483647 w 90"/>
                <a:gd name="T35" fmla="*/ 2147483647 h 66"/>
                <a:gd name="T36" fmla="*/ 2147483647 w 90"/>
                <a:gd name="T37" fmla="*/ 2147483647 h 66"/>
                <a:gd name="T38" fmla="*/ 2147483647 w 90"/>
                <a:gd name="T39" fmla="*/ 2147483647 h 66"/>
                <a:gd name="T40" fmla="*/ 2147483647 w 90"/>
                <a:gd name="T41" fmla="*/ 2147483647 h 66"/>
                <a:gd name="T42" fmla="*/ 2147483647 w 90"/>
                <a:gd name="T43" fmla="*/ 2147483647 h 66"/>
                <a:gd name="T44" fmla="*/ 2147483647 w 90"/>
                <a:gd name="T45" fmla="*/ 2147483647 h 66"/>
                <a:gd name="T46" fmla="*/ 2147483647 w 90"/>
                <a:gd name="T47" fmla="*/ 2147483647 h 66"/>
                <a:gd name="T48" fmla="*/ 2147483647 w 90"/>
                <a:gd name="T49" fmla="*/ 2147483647 h 66"/>
                <a:gd name="T50" fmla="*/ 2147483647 w 90"/>
                <a:gd name="T51" fmla="*/ 2147483647 h 66"/>
                <a:gd name="T52" fmla="*/ 2147483647 w 90"/>
                <a:gd name="T53" fmla="*/ 2147483647 h 66"/>
                <a:gd name="T54" fmla="*/ 2147483647 w 90"/>
                <a:gd name="T55" fmla="*/ 2147483647 h 66"/>
                <a:gd name="T56" fmla="*/ 2147483647 w 90"/>
                <a:gd name="T57" fmla="*/ 2147483647 h 66"/>
                <a:gd name="T58" fmla="*/ 2147483647 w 90"/>
                <a:gd name="T59" fmla="*/ 2147483647 h 66"/>
                <a:gd name="T60" fmla="*/ 2147483647 w 90"/>
                <a:gd name="T61" fmla="*/ 2147483647 h 66"/>
                <a:gd name="T62" fmla="*/ 2147483647 w 90"/>
                <a:gd name="T63" fmla="*/ 2147483647 h 66"/>
                <a:gd name="T64" fmla="*/ 2147483647 w 90"/>
                <a:gd name="T65" fmla="*/ 2147483647 h 66"/>
                <a:gd name="T66" fmla="*/ 2147483647 w 90"/>
                <a:gd name="T67" fmla="*/ 2147483647 h 66"/>
                <a:gd name="T68" fmla="*/ 2147483647 w 90"/>
                <a:gd name="T69" fmla="*/ 2147483647 h 66"/>
                <a:gd name="T70" fmla="*/ 2147483647 w 90"/>
                <a:gd name="T71" fmla="*/ 2147483647 h 66"/>
                <a:gd name="T72" fmla="*/ 2147483647 w 90"/>
                <a:gd name="T73" fmla="*/ 0 h 66"/>
                <a:gd name="T74" fmla="*/ 2147483647 w 90"/>
                <a:gd name="T75" fmla="*/ 2147483647 h 66"/>
                <a:gd name="T76" fmla="*/ 2147483647 w 90"/>
                <a:gd name="T77" fmla="*/ 2147483647 h 66"/>
                <a:gd name="T78" fmla="*/ 2147483647 w 90"/>
                <a:gd name="T79" fmla="*/ 2147483647 h 66"/>
                <a:gd name="T80" fmla="*/ 2147483647 w 90"/>
                <a:gd name="T81" fmla="*/ 2147483647 h 66"/>
                <a:gd name="T82" fmla="*/ 2147483647 w 90"/>
                <a:gd name="T83" fmla="*/ 2147483647 h 66"/>
                <a:gd name="T84" fmla="*/ 2147483647 w 90"/>
                <a:gd name="T85" fmla="*/ 2147483647 h 66"/>
                <a:gd name="T86" fmla="*/ 2147483647 w 90"/>
                <a:gd name="T87" fmla="*/ 2147483647 h 66"/>
                <a:gd name="T88" fmla="*/ 2147483647 w 90"/>
                <a:gd name="T89" fmla="*/ 2147483647 h 66"/>
                <a:gd name="T90" fmla="*/ 2147483647 w 90"/>
                <a:gd name="T91" fmla="*/ 2147483647 h 66"/>
                <a:gd name="T92" fmla="*/ 2147483647 w 90"/>
                <a:gd name="T93" fmla="*/ 2147483647 h 66"/>
                <a:gd name="T94" fmla="*/ 2147483647 w 90"/>
                <a:gd name="T95" fmla="*/ 2147483647 h 66"/>
                <a:gd name="T96" fmla="*/ 2147483647 w 90"/>
                <a:gd name="T97" fmla="*/ 2147483647 h 66"/>
                <a:gd name="T98" fmla="*/ 2147483647 w 90"/>
                <a:gd name="T99" fmla="*/ 2147483647 h 66"/>
                <a:gd name="T100" fmla="*/ 2147483647 w 90"/>
                <a:gd name="T101" fmla="*/ 2147483647 h 66"/>
                <a:gd name="T102" fmla="*/ 2147483647 w 90"/>
                <a:gd name="T103" fmla="*/ 2147483647 h 66"/>
                <a:gd name="T104" fmla="*/ 2147483647 w 90"/>
                <a:gd name="T105" fmla="*/ 2147483647 h 66"/>
                <a:gd name="T106" fmla="*/ 2147483647 w 90"/>
                <a:gd name="T107" fmla="*/ 2147483647 h 66"/>
                <a:gd name="T108" fmla="*/ 2147483647 w 90"/>
                <a:gd name="T109" fmla="*/ 2147483647 h 66"/>
                <a:gd name="T110" fmla="*/ 2147483647 w 90"/>
                <a:gd name="T111" fmla="*/ 2147483647 h 66"/>
                <a:gd name="T112" fmla="*/ 2147483647 w 90"/>
                <a:gd name="T113" fmla="*/ 2147483647 h 66"/>
                <a:gd name="T114" fmla="*/ 2147483647 w 90"/>
                <a:gd name="T115" fmla="*/ 2147483647 h 66"/>
                <a:gd name="T116" fmla="*/ 2147483647 w 90"/>
                <a:gd name="T117" fmla="*/ 2147483647 h 66"/>
                <a:gd name="T118" fmla="*/ 2147483647 w 90"/>
                <a:gd name="T119" fmla="*/ 2147483647 h 66"/>
                <a:gd name="T120" fmla="*/ 2147483647 w 90"/>
                <a:gd name="T121" fmla="*/ 2147483647 h 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0"/>
                <a:gd name="T184" fmla="*/ 0 h 66"/>
                <a:gd name="T185" fmla="*/ 90 w 90"/>
                <a:gd name="T186" fmla="*/ 66 h 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0" h="66">
                  <a:moveTo>
                    <a:pt x="3" y="42"/>
                  </a:moveTo>
                  <a:lnTo>
                    <a:pt x="1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5" y="29"/>
                  </a:lnTo>
                  <a:lnTo>
                    <a:pt x="4" y="28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2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11" y="9"/>
                  </a:lnTo>
                  <a:lnTo>
                    <a:pt x="16" y="12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45" y="5"/>
                  </a:lnTo>
                  <a:lnTo>
                    <a:pt x="62" y="9"/>
                  </a:lnTo>
                  <a:lnTo>
                    <a:pt x="90" y="16"/>
                  </a:lnTo>
                  <a:lnTo>
                    <a:pt x="80" y="59"/>
                  </a:lnTo>
                  <a:lnTo>
                    <a:pt x="80" y="60"/>
                  </a:lnTo>
                  <a:lnTo>
                    <a:pt x="80" y="61"/>
                  </a:lnTo>
                  <a:lnTo>
                    <a:pt x="81" y="62"/>
                  </a:lnTo>
                  <a:lnTo>
                    <a:pt x="81" y="63"/>
                  </a:lnTo>
                  <a:lnTo>
                    <a:pt x="80" y="63"/>
                  </a:lnTo>
                  <a:lnTo>
                    <a:pt x="80" y="64"/>
                  </a:lnTo>
                  <a:lnTo>
                    <a:pt x="80" y="65"/>
                  </a:lnTo>
                  <a:lnTo>
                    <a:pt x="80" y="66"/>
                  </a:lnTo>
                  <a:lnTo>
                    <a:pt x="56" y="60"/>
                  </a:lnTo>
                  <a:lnTo>
                    <a:pt x="55" y="61"/>
                  </a:lnTo>
                  <a:lnTo>
                    <a:pt x="53" y="61"/>
                  </a:lnTo>
                  <a:lnTo>
                    <a:pt x="52" y="61"/>
                  </a:lnTo>
                  <a:lnTo>
                    <a:pt x="51" y="61"/>
                  </a:lnTo>
                  <a:lnTo>
                    <a:pt x="50" y="60"/>
                  </a:lnTo>
                  <a:lnTo>
                    <a:pt x="48" y="60"/>
                  </a:lnTo>
                  <a:lnTo>
                    <a:pt x="47" y="61"/>
                  </a:lnTo>
                  <a:lnTo>
                    <a:pt x="45" y="60"/>
                  </a:lnTo>
                  <a:lnTo>
                    <a:pt x="44" y="60"/>
                  </a:lnTo>
                  <a:lnTo>
                    <a:pt x="42" y="61"/>
                  </a:lnTo>
                  <a:lnTo>
                    <a:pt x="41" y="61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5" y="60"/>
                  </a:lnTo>
                  <a:lnTo>
                    <a:pt x="30" y="60"/>
                  </a:lnTo>
                  <a:lnTo>
                    <a:pt x="29" y="59"/>
                  </a:lnTo>
                  <a:lnTo>
                    <a:pt x="24" y="58"/>
                  </a:lnTo>
                  <a:lnTo>
                    <a:pt x="22" y="57"/>
                  </a:lnTo>
                  <a:lnTo>
                    <a:pt x="19" y="58"/>
                  </a:lnTo>
                  <a:lnTo>
                    <a:pt x="15" y="57"/>
                  </a:lnTo>
                  <a:lnTo>
                    <a:pt x="12" y="56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1" y="47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6" y="43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" name="Freeform 199"/>
            <p:cNvSpPr>
              <a:spLocks/>
            </p:cNvSpPr>
            <p:nvPr/>
          </p:nvSpPr>
          <p:spPr bwMode="auto">
            <a:xfrm>
              <a:off x="1537" y="1282"/>
              <a:ext cx="554" cy="439"/>
            </a:xfrm>
            <a:custGeom>
              <a:avLst/>
              <a:gdLst>
                <a:gd name="T0" fmla="*/ 0 w 108"/>
                <a:gd name="T1" fmla="*/ 2147483647 h 90"/>
                <a:gd name="T2" fmla="*/ 0 w 108"/>
                <a:gd name="T3" fmla="*/ 2147483647 h 90"/>
                <a:gd name="T4" fmla="*/ 2147483647 w 108"/>
                <a:gd name="T5" fmla="*/ 2147483647 h 90"/>
                <a:gd name="T6" fmla="*/ 2147483647 w 108"/>
                <a:gd name="T7" fmla="*/ 2147483647 h 90"/>
                <a:gd name="T8" fmla="*/ 2147483647 w 108"/>
                <a:gd name="T9" fmla="*/ 2147483647 h 90"/>
                <a:gd name="T10" fmla="*/ 2147483647 w 108"/>
                <a:gd name="T11" fmla="*/ 2147483647 h 90"/>
                <a:gd name="T12" fmla="*/ 2147483647 w 108"/>
                <a:gd name="T13" fmla="*/ 2147483647 h 90"/>
                <a:gd name="T14" fmla="*/ 2147483647 w 108"/>
                <a:gd name="T15" fmla="*/ 2147483647 h 90"/>
                <a:gd name="T16" fmla="*/ 2147483647 w 108"/>
                <a:gd name="T17" fmla="*/ 2147483647 h 90"/>
                <a:gd name="T18" fmla="*/ 2147483647 w 108"/>
                <a:gd name="T19" fmla="*/ 2147483647 h 90"/>
                <a:gd name="T20" fmla="*/ 2147483647 w 108"/>
                <a:gd name="T21" fmla="*/ 2147483647 h 90"/>
                <a:gd name="T22" fmla="*/ 2147483647 w 108"/>
                <a:gd name="T23" fmla="*/ 0 h 90"/>
                <a:gd name="T24" fmla="*/ 2147483647 w 108"/>
                <a:gd name="T25" fmla="*/ 0 h 90"/>
                <a:gd name="T26" fmla="*/ 2147483647 w 108"/>
                <a:gd name="T27" fmla="*/ 2147483647 h 90"/>
                <a:gd name="T28" fmla="*/ 2147483647 w 108"/>
                <a:gd name="T29" fmla="*/ 2147483647 h 90"/>
                <a:gd name="T30" fmla="*/ 2147483647 w 108"/>
                <a:gd name="T31" fmla="*/ 2147483647 h 90"/>
                <a:gd name="T32" fmla="*/ 2147483647 w 108"/>
                <a:gd name="T33" fmla="*/ 2147483647 h 90"/>
                <a:gd name="T34" fmla="*/ 2147483647 w 108"/>
                <a:gd name="T35" fmla="*/ 2147483647 h 90"/>
                <a:gd name="T36" fmla="*/ 2147483647 w 108"/>
                <a:gd name="T37" fmla="*/ 2147483647 h 90"/>
                <a:gd name="T38" fmla="*/ 2147483647 w 108"/>
                <a:gd name="T39" fmla="*/ 2147483647 h 90"/>
                <a:gd name="T40" fmla="*/ 2147483647 w 108"/>
                <a:gd name="T41" fmla="*/ 2147483647 h 90"/>
                <a:gd name="T42" fmla="*/ 2147483647 w 108"/>
                <a:gd name="T43" fmla="*/ 2147483647 h 90"/>
                <a:gd name="T44" fmla="*/ 2147483647 w 108"/>
                <a:gd name="T45" fmla="*/ 2147483647 h 90"/>
                <a:gd name="T46" fmla="*/ 2147483647 w 108"/>
                <a:gd name="T47" fmla="*/ 2147483647 h 90"/>
                <a:gd name="T48" fmla="*/ 2147483647 w 108"/>
                <a:gd name="T49" fmla="*/ 2147483647 h 90"/>
                <a:gd name="T50" fmla="*/ 2147483647 w 108"/>
                <a:gd name="T51" fmla="*/ 2147483647 h 90"/>
                <a:gd name="T52" fmla="*/ 2147483647 w 108"/>
                <a:gd name="T53" fmla="*/ 2147483647 h 90"/>
                <a:gd name="T54" fmla="*/ 2147483647 w 108"/>
                <a:gd name="T55" fmla="*/ 2147483647 h 90"/>
                <a:gd name="T56" fmla="*/ 2147483647 w 108"/>
                <a:gd name="T57" fmla="*/ 2147483647 h 90"/>
                <a:gd name="T58" fmla="*/ 2147483647 w 108"/>
                <a:gd name="T59" fmla="*/ 2147483647 h 90"/>
                <a:gd name="T60" fmla="*/ 2147483647 w 108"/>
                <a:gd name="T61" fmla="*/ 2147483647 h 90"/>
                <a:gd name="T62" fmla="*/ 2147483647 w 108"/>
                <a:gd name="T63" fmla="*/ 2147483647 h 90"/>
                <a:gd name="T64" fmla="*/ 2147483647 w 108"/>
                <a:gd name="T65" fmla="*/ 2147483647 h 90"/>
                <a:gd name="T66" fmla="*/ 2147483647 w 108"/>
                <a:gd name="T67" fmla="*/ 2147483647 h 90"/>
                <a:gd name="T68" fmla="*/ 2147483647 w 108"/>
                <a:gd name="T69" fmla="*/ 2147483647 h 90"/>
                <a:gd name="T70" fmla="*/ 2147483647 w 108"/>
                <a:gd name="T71" fmla="*/ 2147483647 h 90"/>
                <a:gd name="T72" fmla="*/ 2147483647 w 108"/>
                <a:gd name="T73" fmla="*/ 2147483647 h 90"/>
                <a:gd name="T74" fmla="*/ 2147483647 w 108"/>
                <a:gd name="T75" fmla="*/ 2147483647 h 90"/>
                <a:gd name="T76" fmla="*/ 2147483647 w 108"/>
                <a:gd name="T77" fmla="*/ 2147483647 h 90"/>
                <a:gd name="T78" fmla="*/ 2147483647 w 108"/>
                <a:gd name="T79" fmla="*/ 2147483647 h 90"/>
                <a:gd name="T80" fmla="*/ 2147483647 w 108"/>
                <a:gd name="T81" fmla="*/ 2147483647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8"/>
                <a:gd name="T124" fmla="*/ 0 h 90"/>
                <a:gd name="T125" fmla="*/ 108 w 108"/>
                <a:gd name="T126" fmla="*/ 90 h 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8" h="90">
                  <a:moveTo>
                    <a:pt x="1" y="68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2" y="51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4" y="48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9" y="41"/>
                  </a:lnTo>
                  <a:lnTo>
                    <a:pt x="10" y="37"/>
                  </a:lnTo>
                  <a:lnTo>
                    <a:pt x="13" y="32"/>
                  </a:lnTo>
                  <a:lnTo>
                    <a:pt x="16" y="23"/>
                  </a:lnTo>
                  <a:lnTo>
                    <a:pt x="18" y="19"/>
                  </a:lnTo>
                  <a:lnTo>
                    <a:pt x="20" y="13"/>
                  </a:lnTo>
                  <a:lnTo>
                    <a:pt x="23" y="5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5" y="12"/>
                  </a:lnTo>
                  <a:lnTo>
                    <a:pt x="36" y="14"/>
                  </a:lnTo>
                  <a:lnTo>
                    <a:pt x="39" y="15"/>
                  </a:lnTo>
                  <a:lnTo>
                    <a:pt x="43" y="16"/>
                  </a:lnTo>
                  <a:lnTo>
                    <a:pt x="46" y="15"/>
                  </a:lnTo>
                  <a:lnTo>
                    <a:pt x="48" y="16"/>
                  </a:lnTo>
                  <a:lnTo>
                    <a:pt x="53" y="17"/>
                  </a:lnTo>
                  <a:lnTo>
                    <a:pt x="54" y="18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2" y="19"/>
                  </a:lnTo>
                  <a:lnTo>
                    <a:pt x="65" y="19"/>
                  </a:lnTo>
                  <a:lnTo>
                    <a:pt x="66" y="19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1" y="19"/>
                  </a:lnTo>
                  <a:lnTo>
                    <a:pt x="72" y="18"/>
                  </a:lnTo>
                  <a:lnTo>
                    <a:pt x="74" y="18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80" y="18"/>
                  </a:lnTo>
                  <a:lnTo>
                    <a:pt x="104" y="24"/>
                  </a:lnTo>
                  <a:lnTo>
                    <a:pt x="104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8" y="28"/>
                  </a:lnTo>
                  <a:lnTo>
                    <a:pt x="108" y="31"/>
                  </a:lnTo>
                  <a:lnTo>
                    <a:pt x="102" y="40"/>
                  </a:lnTo>
                  <a:lnTo>
                    <a:pt x="101" y="41"/>
                  </a:lnTo>
                  <a:lnTo>
                    <a:pt x="101" y="42"/>
                  </a:lnTo>
                  <a:lnTo>
                    <a:pt x="100" y="43"/>
                  </a:lnTo>
                  <a:lnTo>
                    <a:pt x="98" y="44"/>
                  </a:lnTo>
                  <a:lnTo>
                    <a:pt x="95" y="49"/>
                  </a:lnTo>
                  <a:lnTo>
                    <a:pt x="94" y="51"/>
                  </a:lnTo>
                  <a:lnTo>
                    <a:pt x="95" y="52"/>
                  </a:lnTo>
                  <a:lnTo>
                    <a:pt x="97" y="53"/>
                  </a:lnTo>
                  <a:lnTo>
                    <a:pt x="98" y="54"/>
                  </a:lnTo>
                  <a:lnTo>
                    <a:pt x="97" y="55"/>
                  </a:lnTo>
                  <a:lnTo>
                    <a:pt x="97" y="56"/>
                  </a:lnTo>
                  <a:lnTo>
                    <a:pt x="96" y="56"/>
                  </a:lnTo>
                  <a:lnTo>
                    <a:pt x="96" y="58"/>
                  </a:lnTo>
                  <a:lnTo>
                    <a:pt x="95" y="60"/>
                  </a:lnTo>
                  <a:lnTo>
                    <a:pt x="88" y="90"/>
                  </a:lnTo>
                  <a:lnTo>
                    <a:pt x="52" y="81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" name="Freeform 200"/>
            <p:cNvSpPr>
              <a:spLocks/>
            </p:cNvSpPr>
            <p:nvPr/>
          </p:nvSpPr>
          <p:spPr bwMode="auto">
            <a:xfrm>
              <a:off x="1988" y="1155"/>
              <a:ext cx="415" cy="634"/>
            </a:xfrm>
            <a:custGeom>
              <a:avLst/>
              <a:gdLst>
                <a:gd name="T0" fmla="*/ 2147483647 w 81"/>
                <a:gd name="T1" fmla="*/ 2147483647 h 130"/>
                <a:gd name="T2" fmla="*/ 2147483647 w 81"/>
                <a:gd name="T3" fmla="*/ 2147483647 h 130"/>
                <a:gd name="T4" fmla="*/ 2147483647 w 81"/>
                <a:gd name="T5" fmla="*/ 2147483647 h 130"/>
                <a:gd name="T6" fmla="*/ 2147483647 w 81"/>
                <a:gd name="T7" fmla="*/ 2147483647 h 130"/>
                <a:gd name="T8" fmla="*/ 2147483647 w 81"/>
                <a:gd name="T9" fmla="*/ 2147483647 h 130"/>
                <a:gd name="T10" fmla="*/ 2147483647 w 81"/>
                <a:gd name="T11" fmla="*/ 2147483647 h 130"/>
                <a:gd name="T12" fmla="*/ 2147483647 w 81"/>
                <a:gd name="T13" fmla="*/ 2147483647 h 130"/>
                <a:gd name="T14" fmla="*/ 2147483647 w 81"/>
                <a:gd name="T15" fmla="*/ 2147483647 h 130"/>
                <a:gd name="T16" fmla="*/ 2147483647 w 81"/>
                <a:gd name="T17" fmla="*/ 2147483647 h 130"/>
                <a:gd name="T18" fmla="*/ 2147483647 w 81"/>
                <a:gd name="T19" fmla="*/ 2147483647 h 130"/>
                <a:gd name="T20" fmla="*/ 2147483647 w 81"/>
                <a:gd name="T21" fmla="*/ 2147483647 h 130"/>
                <a:gd name="T22" fmla="*/ 2147483647 w 81"/>
                <a:gd name="T23" fmla="*/ 2147483647 h 130"/>
                <a:gd name="T24" fmla="*/ 2147483647 w 81"/>
                <a:gd name="T25" fmla="*/ 2147483647 h 130"/>
                <a:gd name="T26" fmla="*/ 2147483647 w 81"/>
                <a:gd name="T27" fmla="*/ 2147483647 h 130"/>
                <a:gd name="T28" fmla="*/ 2147483647 w 81"/>
                <a:gd name="T29" fmla="*/ 0 h 130"/>
                <a:gd name="T30" fmla="*/ 2147483647 w 81"/>
                <a:gd name="T31" fmla="*/ 2147483647 h 130"/>
                <a:gd name="T32" fmla="*/ 2147483647 w 81"/>
                <a:gd name="T33" fmla="*/ 2147483647 h 130"/>
                <a:gd name="T34" fmla="*/ 2147483647 w 81"/>
                <a:gd name="T35" fmla="*/ 2147483647 h 130"/>
                <a:gd name="T36" fmla="*/ 2147483647 w 81"/>
                <a:gd name="T37" fmla="*/ 2147483647 h 130"/>
                <a:gd name="T38" fmla="*/ 2147483647 w 81"/>
                <a:gd name="T39" fmla="*/ 2147483647 h 130"/>
                <a:gd name="T40" fmla="*/ 2147483647 w 81"/>
                <a:gd name="T41" fmla="*/ 2147483647 h 130"/>
                <a:gd name="T42" fmla="*/ 2147483647 w 81"/>
                <a:gd name="T43" fmla="*/ 2147483647 h 130"/>
                <a:gd name="T44" fmla="*/ 2147483647 w 81"/>
                <a:gd name="T45" fmla="*/ 2147483647 h 130"/>
                <a:gd name="T46" fmla="*/ 2147483647 w 81"/>
                <a:gd name="T47" fmla="*/ 2147483647 h 130"/>
                <a:gd name="T48" fmla="*/ 2147483647 w 81"/>
                <a:gd name="T49" fmla="*/ 2147483647 h 130"/>
                <a:gd name="T50" fmla="*/ 2147483647 w 81"/>
                <a:gd name="T51" fmla="*/ 2147483647 h 130"/>
                <a:gd name="T52" fmla="*/ 2147483647 w 81"/>
                <a:gd name="T53" fmla="*/ 2147483647 h 130"/>
                <a:gd name="T54" fmla="*/ 2147483647 w 81"/>
                <a:gd name="T55" fmla="*/ 2147483647 h 130"/>
                <a:gd name="T56" fmla="*/ 2147483647 w 81"/>
                <a:gd name="T57" fmla="*/ 2147483647 h 130"/>
                <a:gd name="T58" fmla="*/ 2147483647 w 81"/>
                <a:gd name="T59" fmla="*/ 2147483647 h 130"/>
                <a:gd name="T60" fmla="*/ 2147483647 w 81"/>
                <a:gd name="T61" fmla="*/ 2147483647 h 130"/>
                <a:gd name="T62" fmla="*/ 2147483647 w 81"/>
                <a:gd name="T63" fmla="*/ 2147483647 h 130"/>
                <a:gd name="T64" fmla="*/ 2147483647 w 81"/>
                <a:gd name="T65" fmla="*/ 2147483647 h 130"/>
                <a:gd name="T66" fmla="*/ 2147483647 w 81"/>
                <a:gd name="T67" fmla="*/ 2147483647 h 130"/>
                <a:gd name="T68" fmla="*/ 2147483647 w 81"/>
                <a:gd name="T69" fmla="*/ 2147483647 h 130"/>
                <a:gd name="T70" fmla="*/ 2147483647 w 81"/>
                <a:gd name="T71" fmla="*/ 2147483647 h 130"/>
                <a:gd name="T72" fmla="*/ 2147483647 w 81"/>
                <a:gd name="T73" fmla="*/ 2147483647 h 130"/>
                <a:gd name="T74" fmla="*/ 2147483647 w 81"/>
                <a:gd name="T75" fmla="*/ 2147483647 h 130"/>
                <a:gd name="T76" fmla="*/ 2147483647 w 81"/>
                <a:gd name="T77" fmla="*/ 2147483647 h 130"/>
                <a:gd name="T78" fmla="*/ 2147483647 w 81"/>
                <a:gd name="T79" fmla="*/ 2147483647 h 130"/>
                <a:gd name="T80" fmla="*/ 2147483647 w 81"/>
                <a:gd name="T81" fmla="*/ 2147483647 h 130"/>
                <a:gd name="T82" fmla="*/ 2147483647 w 81"/>
                <a:gd name="T83" fmla="*/ 2147483647 h 130"/>
                <a:gd name="T84" fmla="*/ 2147483647 w 81"/>
                <a:gd name="T85" fmla="*/ 2147483647 h 130"/>
                <a:gd name="T86" fmla="*/ 2147483647 w 81"/>
                <a:gd name="T87" fmla="*/ 2147483647 h 130"/>
                <a:gd name="T88" fmla="*/ 2147483647 w 81"/>
                <a:gd name="T89" fmla="*/ 2147483647 h 130"/>
                <a:gd name="T90" fmla="*/ 2147483647 w 81"/>
                <a:gd name="T91" fmla="*/ 2147483647 h 130"/>
                <a:gd name="T92" fmla="*/ 2147483647 w 81"/>
                <a:gd name="T93" fmla="*/ 2147483647 h 130"/>
                <a:gd name="T94" fmla="*/ 2147483647 w 81"/>
                <a:gd name="T95" fmla="*/ 2147483647 h 130"/>
                <a:gd name="T96" fmla="*/ 0 w 81"/>
                <a:gd name="T97" fmla="*/ 2147483647 h 1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30"/>
                <a:gd name="T149" fmla="*/ 81 w 81"/>
                <a:gd name="T150" fmla="*/ 130 h 1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30">
                  <a:moveTo>
                    <a:pt x="0" y="116"/>
                  </a:moveTo>
                  <a:lnTo>
                    <a:pt x="7" y="86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9" y="82"/>
                  </a:lnTo>
                  <a:lnTo>
                    <a:pt x="9" y="81"/>
                  </a:lnTo>
                  <a:lnTo>
                    <a:pt x="10" y="80"/>
                  </a:lnTo>
                  <a:lnTo>
                    <a:pt x="9" y="79"/>
                  </a:lnTo>
                  <a:lnTo>
                    <a:pt x="7" y="78"/>
                  </a:lnTo>
                  <a:lnTo>
                    <a:pt x="6" y="77"/>
                  </a:lnTo>
                  <a:lnTo>
                    <a:pt x="7" y="75"/>
                  </a:lnTo>
                  <a:lnTo>
                    <a:pt x="10" y="70"/>
                  </a:lnTo>
                  <a:lnTo>
                    <a:pt x="12" y="69"/>
                  </a:lnTo>
                  <a:lnTo>
                    <a:pt x="13" y="68"/>
                  </a:lnTo>
                  <a:lnTo>
                    <a:pt x="13" y="67"/>
                  </a:lnTo>
                  <a:lnTo>
                    <a:pt x="14" y="66"/>
                  </a:lnTo>
                  <a:lnTo>
                    <a:pt x="20" y="57"/>
                  </a:lnTo>
                  <a:lnTo>
                    <a:pt x="20" y="54"/>
                  </a:lnTo>
                  <a:lnTo>
                    <a:pt x="19" y="53"/>
                  </a:lnTo>
                  <a:lnTo>
                    <a:pt x="17" y="53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26" y="0"/>
                  </a:lnTo>
                  <a:lnTo>
                    <a:pt x="37" y="3"/>
                  </a:lnTo>
                  <a:lnTo>
                    <a:pt x="34" y="19"/>
                  </a:lnTo>
                  <a:lnTo>
                    <a:pt x="36" y="23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5" y="29"/>
                  </a:lnTo>
                  <a:lnTo>
                    <a:pt x="36" y="30"/>
                  </a:lnTo>
                  <a:lnTo>
                    <a:pt x="37" y="31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42" y="41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8" y="45"/>
                  </a:lnTo>
                  <a:lnTo>
                    <a:pt x="49" y="46"/>
                  </a:lnTo>
                  <a:lnTo>
                    <a:pt x="46" y="51"/>
                  </a:lnTo>
                  <a:lnTo>
                    <a:pt x="46" y="52"/>
                  </a:lnTo>
                  <a:lnTo>
                    <a:pt x="45" y="53"/>
                  </a:lnTo>
                  <a:lnTo>
                    <a:pt x="45" y="56"/>
                  </a:lnTo>
                  <a:lnTo>
                    <a:pt x="45" y="57"/>
                  </a:lnTo>
                  <a:lnTo>
                    <a:pt x="43" y="59"/>
                  </a:lnTo>
                  <a:lnTo>
                    <a:pt x="43" y="60"/>
                  </a:lnTo>
                  <a:lnTo>
                    <a:pt x="43" y="61"/>
                  </a:lnTo>
                  <a:lnTo>
                    <a:pt x="43" y="62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9" y="62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2" y="69"/>
                  </a:lnTo>
                  <a:lnTo>
                    <a:pt x="52" y="72"/>
                  </a:lnTo>
                  <a:lnTo>
                    <a:pt x="54" y="74"/>
                  </a:lnTo>
                  <a:lnTo>
                    <a:pt x="54" y="75"/>
                  </a:lnTo>
                  <a:lnTo>
                    <a:pt x="53" y="76"/>
                  </a:lnTo>
                  <a:lnTo>
                    <a:pt x="54" y="78"/>
                  </a:lnTo>
                  <a:lnTo>
                    <a:pt x="56" y="78"/>
                  </a:lnTo>
                  <a:lnTo>
                    <a:pt x="57" y="80"/>
                  </a:lnTo>
                  <a:lnTo>
                    <a:pt x="57" y="81"/>
                  </a:lnTo>
                  <a:lnTo>
                    <a:pt x="57" y="83"/>
                  </a:lnTo>
                  <a:lnTo>
                    <a:pt x="57" y="84"/>
                  </a:lnTo>
                  <a:lnTo>
                    <a:pt x="58" y="86"/>
                  </a:lnTo>
                  <a:lnTo>
                    <a:pt x="59" y="87"/>
                  </a:lnTo>
                  <a:lnTo>
                    <a:pt x="60" y="85"/>
                  </a:lnTo>
                  <a:lnTo>
                    <a:pt x="61" y="84"/>
                  </a:lnTo>
                  <a:lnTo>
                    <a:pt x="63" y="85"/>
                  </a:lnTo>
                  <a:lnTo>
                    <a:pt x="65" y="86"/>
                  </a:lnTo>
                  <a:lnTo>
                    <a:pt x="66" y="85"/>
                  </a:lnTo>
                  <a:lnTo>
                    <a:pt x="67" y="84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2" y="86"/>
                  </a:lnTo>
                  <a:lnTo>
                    <a:pt x="73" y="86"/>
                  </a:lnTo>
                  <a:lnTo>
                    <a:pt x="76" y="86"/>
                  </a:lnTo>
                  <a:lnTo>
                    <a:pt x="76" y="84"/>
                  </a:lnTo>
                  <a:lnTo>
                    <a:pt x="77" y="83"/>
                  </a:lnTo>
                  <a:lnTo>
                    <a:pt x="79" y="85"/>
                  </a:lnTo>
                  <a:lnTo>
                    <a:pt x="79" y="87"/>
                  </a:lnTo>
                  <a:lnTo>
                    <a:pt x="81" y="88"/>
                  </a:lnTo>
                  <a:lnTo>
                    <a:pt x="75" y="130"/>
                  </a:lnTo>
                  <a:lnTo>
                    <a:pt x="74" y="130"/>
                  </a:lnTo>
                  <a:lnTo>
                    <a:pt x="37" y="124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" name="Freeform 201"/>
            <p:cNvSpPr>
              <a:spLocks/>
            </p:cNvSpPr>
            <p:nvPr/>
          </p:nvSpPr>
          <p:spPr bwMode="auto">
            <a:xfrm>
              <a:off x="2162" y="1170"/>
              <a:ext cx="707" cy="424"/>
            </a:xfrm>
            <a:custGeom>
              <a:avLst/>
              <a:gdLst>
                <a:gd name="T0" fmla="*/ 2147483647 w 138"/>
                <a:gd name="T1" fmla="*/ 2147483647 h 87"/>
                <a:gd name="T2" fmla="*/ 2147483647 w 138"/>
                <a:gd name="T3" fmla="*/ 2147483647 h 87"/>
                <a:gd name="T4" fmla="*/ 2147483647 w 138"/>
                <a:gd name="T5" fmla="*/ 2147483647 h 87"/>
                <a:gd name="T6" fmla="*/ 2147483647 w 138"/>
                <a:gd name="T7" fmla="*/ 2147483647 h 87"/>
                <a:gd name="T8" fmla="*/ 2147483647 w 138"/>
                <a:gd name="T9" fmla="*/ 2147483647 h 87"/>
                <a:gd name="T10" fmla="*/ 2147483647 w 138"/>
                <a:gd name="T11" fmla="*/ 2147483647 h 87"/>
                <a:gd name="T12" fmla="*/ 2147483647 w 138"/>
                <a:gd name="T13" fmla="*/ 2147483647 h 87"/>
                <a:gd name="T14" fmla="*/ 2147483647 w 138"/>
                <a:gd name="T15" fmla="*/ 2147483647 h 87"/>
                <a:gd name="T16" fmla="*/ 2147483647 w 138"/>
                <a:gd name="T17" fmla="*/ 2147483647 h 87"/>
                <a:gd name="T18" fmla="*/ 2147483647 w 138"/>
                <a:gd name="T19" fmla="*/ 2147483647 h 87"/>
                <a:gd name="T20" fmla="*/ 2147483647 w 138"/>
                <a:gd name="T21" fmla="*/ 2147483647 h 87"/>
                <a:gd name="T22" fmla="*/ 2147483647 w 138"/>
                <a:gd name="T23" fmla="*/ 2147483647 h 87"/>
                <a:gd name="T24" fmla="*/ 2147483647 w 138"/>
                <a:gd name="T25" fmla="*/ 2147483647 h 87"/>
                <a:gd name="T26" fmla="*/ 2147483647 w 138"/>
                <a:gd name="T27" fmla="*/ 2147483647 h 87"/>
                <a:gd name="T28" fmla="*/ 2147483647 w 138"/>
                <a:gd name="T29" fmla="*/ 2147483647 h 87"/>
                <a:gd name="T30" fmla="*/ 2147483647 w 138"/>
                <a:gd name="T31" fmla="*/ 2147483647 h 87"/>
                <a:gd name="T32" fmla="*/ 2147483647 w 138"/>
                <a:gd name="T33" fmla="*/ 2147483647 h 87"/>
                <a:gd name="T34" fmla="*/ 2147483647 w 138"/>
                <a:gd name="T35" fmla="*/ 2147483647 h 87"/>
                <a:gd name="T36" fmla="*/ 2147483647 w 138"/>
                <a:gd name="T37" fmla="*/ 2147483647 h 87"/>
                <a:gd name="T38" fmla="*/ 2147483647 w 138"/>
                <a:gd name="T39" fmla="*/ 2147483647 h 87"/>
                <a:gd name="T40" fmla="*/ 2147483647 w 138"/>
                <a:gd name="T41" fmla="*/ 2147483647 h 87"/>
                <a:gd name="T42" fmla="*/ 2147483647 w 138"/>
                <a:gd name="T43" fmla="*/ 2147483647 h 87"/>
                <a:gd name="T44" fmla="*/ 2147483647 w 138"/>
                <a:gd name="T45" fmla="*/ 2147483647 h 87"/>
                <a:gd name="T46" fmla="*/ 2147483647 w 138"/>
                <a:gd name="T47" fmla="*/ 2147483647 h 87"/>
                <a:gd name="T48" fmla="*/ 2147483647 w 138"/>
                <a:gd name="T49" fmla="*/ 2147483647 h 87"/>
                <a:gd name="T50" fmla="*/ 2147483647 w 138"/>
                <a:gd name="T51" fmla="*/ 2147483647 h 87"/>
                <a:gd name="T52" fmla="*/ 2147483647 w 138"/>
                <a:gd name="T53" fmla="*/ 2147483647 h 87"/>
                <a:gd name="T54" fmla="*/ 2147483647 w 138"/>
                <a:gd name="T55" fmla="*/ 2147483647 h 87"/>
                <a:gd name="T56" fmla="*/ 2147483647 w 138"/>
                <a:gd name="T57" fmla="*/ 2147483647 h 87"/>
                <a:gd name="T58" fmla="*/ 2147483647 w 138"/>
                <a:gd name="T59" fmla="*/ 2147483647 h 87"/>
                <a:gd name="T60" fmla="*/ 2147483647 w 138"/>
                <a:gd name="T61" fmla="*/ 2147483647 h 87"/>
                <a:gd name="T62" fmla="*/ 2147483647 w 138"/>
                <a:gd name="T63" fmla="*/ 2147483647 h 87"/>
                <a:gd name="T64" fmla="*/ 2147483647 w 138"/>
                <a:gd name="T65" fmla="*/ 0 h 87"/>
                <a:gd name="T66" fmla="*/ 2147483647 w 138"/>
                <a:gd name="T67" fmla="*/ 2147483647 h 87"/>
                <a:gd name="T68" fmla="*/ 2147483647 w 138"/>
                <a:gd name="T69" fmla="*/ 2147483647 h 87"/>
                <a:gd name="T70" fmla="*/ 2147483647 w 138"/>
                <a:gd name="T71" fmla="*/ 2147483647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8"/>
                <a:gd name="T109" fmla="*/ 0 h 87"/>
                <a:gd name="T110" fmla="*/ 138 w 138"/>
                <a:gd name="T111" fmla="*/ 87 h 8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8" h="87">
                  <a:moveTo>
                    <a:pt x="132" y="87"/>
                  </a:moveTo>
                  <a:lnTo>
                    <a:pt x="48" y="77"/>
                  </a:lnTo>
                  <a:lnTo>
                    <a:pt x="47" y="85"/>
                  </a:lnTo>
                  <a:lnTo>
                    <a:pt x="45" y="84"/>
                  </a:lnTo>
                  <a:lnTo>
                    <a:pt x="45" y="82"/>
                  </a:lnTo>
                  <a:lnTo>
                    <a:pt x="43" y="80"/>
                  </a:lnTo>
                  <a:lnTo>
                    <a:pt x="42" y="81"/>
                  </a:lnTo>
                  <a:lnTo>
                    <a:pt x="42" y="83"/>
                  </a:lnTo>
                  <a:lnTo>
                    <a:pt x="39" y="83"/>
                  </a:lnTo>
                  <a:lnTo>
                    <a:pt x="38" y="83"/>
                  </a:lnTo>
                  <a:lnTo>
                    <a:pt x="37" y="82"/>
                  </a:lnTo>
                  <a:lnTo>
                    <a:pt x="33" y="82"/>
                  </a:lnTo>
                  <a:lnTo>
                    <a:pt x="33" y="81"/>
                  </a:lnTo>
                  <a:lnTo>
                    <a:pt x="32" y="82"/>
                  </a:lnTo>
                  <a:lnTo>
                    <a:pt x="31" y="83"/>
                  </a:lnTo>
                  <a:lnTo>
                    <a:pt x="29" y="82"/>
                  </a:lnTo>
                  <a:lnTo>
                    <a:pt x="27" y="81"/>
                  </a:lnTo>
                  <a:lnTo>
                    <a:pt x="26" y="82"/>
                  </a:lnTo>
                  <a:lnTo>
                    <a:pt x="25" y="84"/>
                  </a:lnTo>
                  <a:lnTo>
                    <a:pt x="24" y="83"/>
                  </a:lnTo>
                  <a:lnTo>
                    <a:pt x="23" y="81"/>
                  </a:lnTo>
                  <a:lnTo>
                    <a:pt x="23" y="80"/>
                  </a:lnTo>
                  <a:lnTo>
                    <a:pt x="23" y="78"/>
                  </a:lnTo>
                  <a:lnTo>
                    <a:pt x="23" y="77"/>
                  </a:lnTo>
                  <a:lnTo>
                    <a:pt x="22" y="75"/>
                  </a:lnTo>
                  <a:lnTo>
                    <a:pt x="20" y="75"/>
                  </a:lnTo>
                  <a:lnTo>
                    <a:pt x="19" y="73"/>
                  </a:lnTo>
                  <a:lnTo>
                    <a:pt x="20" y="72"/>
                  </a:lnTo>
                  <a:lnTo>
                    <a:pt x="20" y="71"/>
                  </a:lnTo>
                  <a:lnTo>
                    <a:pt x="18" y="69"/>
                  </a:lnTo>
                  <a:lnTo>
                    <a:pt x="18" y="66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17" y="60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5" y="59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9" y="59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9" y="56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5" y="43"/>
                  </a:lnTo>
                  <a:lnTo>
                    <a:pt x="14" y="42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1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3" y="0"/>
                  </a:lnTo>
                  <a:lnTo>
                    <a:pt x="15" y="2"/>
                  </a:lnTo>
                  <a:lnTo>
                    <a:pt x="49" y="8"/>
                  </a:lnTo>
                  <a:lnTo>
                    <a:pt x="84" y="13"/>
                  </a:lnTo>
                  <a:lnTo>
                    <a:pt x="138" y="19"/>
                  </a:lnTo>
                  <a:lnTo>
                    <a:pt x="133" y="70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" name="Freeform 202"/>
            <p:cNvSpPr>
              <a:spLocks/>
            </p:cNvSpPr>
            <p:nvPr/>
          </p:nvSpPr>
          <p:spPr bwMode="auto">
            <a:xfrm>
              <a:off x="1737" y="1677"/>
              <a:ext cx="440" cy="649"/>
            </a:xfrm>
            <a:custGeom>
              <a:avLst/>
              <a:gdLst>
                <a:gd name="T0" fmla="*/ 2147483647 w 86"/>
                <a:gd name="T1" fmla="*/ 0 h 133"/>
                <a:gd name="T2" fmla="*/ 0 w 86"/>
                <a:gd name="T3" fmla="*/ 2147483647 h 133"/>
                <a:gd name="T4" fmla="*/ 2147483647 w 86"/>
                <a:gd name="T5" fmla="*/ 2147483647 h 133"/>
                <a:gd name="T6" fmla="*/ 2147483647 w 86"/>
                <a:gd name="T7" fmla="*/ 2147483647 h 133"/>
                <a:gd name="T8" fmla="*/ 2147483647 w 86"/>
                <a:gd name="T9" fmla="*/ 2147483647 h 133"/>
                <a:gd name="T10" fmla="*/ 2147483647 w 86"/>
                <a:gd name="T11" fmla="*/ 2147483647 h 133"/>
                <a:gd name="T12" fmla="*/ 2147483647 w 86"/>
                <a:gd name="T13" fmla="*/ 2147483647 h 133"/>
                <a:gd name="T14" fmla="*/ 2147483647 w 86"/>
                <a:gd name="T15" fmla="*/ 2147483647 h 133"/>
                <a:gd name="T16" fmla="*/ 2147483647 w 86"/>
                <a:gd name="T17" fmla="*/ 2147483647 h 133"/>
                <a:gd name="T18" fmla="*/ 2147483647 w 86"/>
                <a:gd name="T19" fmla="*/ 2147483647 h 133"/>
                <a:gd name="T20" fmla="*/ 2147483647 w 86"/>
                <a:gd name="T21" fmla="*/ 2147483647 h 133"/>
                <a:gd name="T22" fmla="*/ 2147483647 w 86"/>
                <a:gd name="T23" fmla="*/ 2147483647 h 133"/>
                <a:gd name="T24" fmla="*/ 2147483647 w 86"/>
                <a:gd name="T25" fmla="*/ 2147483647 h 133"/>
                <a:gd name="T26" fmla="*/ 2147483647 w 86"/>
                <a:gd name="T27" fmla="*/ 2147483647 h 133"/>
                <a:gd name="T28" fmla="*/ 2147483647 w 86"/>
                <a:gd name="T29" fmla="*/ 2147483647 h 133"/>
                <a:gd name="T30" fmla="*/ 2147483647 w 86"/>
                <a:gd name="T31" fmla="*/ 2147483647 h 133"/>
                <a:gd name="T32" fmla="*/ 2147483647 w 86"/>
                <a:gd name="T33" fmla="*/ 2147483647 h 133"/>
                <a:gd name="T34" fmla="*/ 2147483647 w 86"/>
                <a:gd name="T35" fmla="*/ 2147483647 h 133"/>
                <a:gd name="T36" fmla="*/ 2147483647 w 86"/>
                <a:gd name="T37" fmla="*/ 2147483647 h 133"/>
                <a:gd name="T38" fmla="*/ 2147483647 w 86"/>
                <a:gd name="T39" fmla="*/ 2147483647 h 133"/>
                <a:gd name="T40" fmla="*/ 2147483647 w 86"/>
                <a:gd name="T41" fmla="*/ 0 h 133"/>
                <a:gd name="T42" fmla="*/ 2147483647 w 86"/>
                <a:gd name="T43" fmla="*/ 0 h 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133"/>
                <a:gd name="T68" fmla="*/ 86 w 86"/>
                <a:gd name="T69" fmla="*/ 133 h 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133">
                  <a:moveTo>
                    <a:pt x="13" y="0"/>
                  </a:moveTo>
                  <a:lnTo>
                    <a:pt x="0" y="51"/>
                  </a:lnTo>
                  <a:lnTo>
                    <a:pt x="56" y="133"/>
                  </a:lnTo>
                  <a:lnTo>
                    <a:pt x="56" y="132"/>
                  </a:lnTo>
                  <a:lnTo>
                    <a:pt x="56" y="131"/>
                  </a:lnTo>
                  <a:lnTo>
                    <a:pt x="57" y="127"/>
                  </a:lnTo>
                  <a:lnTo>
                    <a:pt x="57" y="126"/>
                  </a:lnTo>
                  <a:lnTo>
                    <a:pt x="57" y="118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60" y="114"/>
                  </a:lnTo>
                  <a:lnTo>
                    <a:pt x="62" y="114"/>
                  </a:lnTo>
                  <a:lnTo>
                    <a:pt x="63" y="115"/>
                  </a:lnTo>
                  <a:lnTo>
                    <a:pt x="63" y="116"/>
                  </a:lnTo>
                  <a:lnTo>
                    <a:pt x="64" y="117"/>
                  </a:lnTo>
                  <a:lnTo>
                    <a:pt x="66" y="117"/>
                  </a:lnTo>
                  <a:lnTo>
                    <a:pt x="68" y="110"/>
                  </a:lnTo>
                  <a:lnTo>
                    <a:pt x="70" y="101"/>
                  </a:lnTo>
                  <a:lnTo>
                    <a:pt x="86" y="17"/>
                  </a:lnTo>
                  <a:lnTo>
                    <a:pt x="49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" name="Freeform 203"/>
            <p:cNvSpPr>
              <a:spLocks/>
            </p:cNvSpPr>
            <p:nvPr/>
          </p:nvSpPr>
          <p:spPr bwMode="auto">
            <a:xfrm>
              <a:off x="1967" y="2170"/>
              <a:ext cx="467" cy="517"/>
            </a:xfrm>
            <a:custGeom>
              <a:avLst/>
              <a:gdLst>
                <a:gd name="T0" fmla="*/ 2147483647 w 91"/>
                <a:gd name="T1" fmla="*/ 2147483647 h 106"/>
                <a:gd name="T2" fmla="*/ 2147483647 w 91"/>
                <a:gd name="T3" fmla="*/ 2147483647 h 106"/>
                <a:gd name="T4" fmla="*/ 2147483647 w 91"/>
                <a:gd name="T5" fmla="*/ 0 h 106"/>
                <a:gd name="T6" fmla="*/ 2147483647 w 91"/>
                <a:gd name="T7" fmla="*/ 0 h 106"/>
                <a:gd name="T8" fmla="*/ 2147483647 w 91"/>
                <a:gd name="T9" fmla="*/ 2147483647 h 106"/>
                <a:gd name="T10" fmla="*/ 2147483647 w 91"/>
                <a:gd name="T11" fmla="*/ 2147483647 h 106"/>
                <a:gd name="T12" fmla="*/ 2147483647 w 91"/>
                <a:gd name="T13" fmla="*/ 2147483647 h 106"/>
                <a:gd name="T14" fmla="*/ 2147483647 w 91"/>
                <a:gd name="T15" fmla="*/ 2147483647 h 106"/>
                <a:gd name="T16" fmla="*/ 2147483647 w 91"/>
                <a:gd name="T17" fmla="*/ 2147483647 h 106"/>
                <a:gd name="T18" fmla="*/ 2147483647 w 91"/>
                <a:gd name="T19" fmla="*/ 2147483647 h 106"/>
                <a:gd name="T20" fmla="*/ 2147483647 w 91"/>
                <a:gd name="T21" fmla="*/ 2147483647 h 106"/>
                <a:gd name="T22" fmla="*/ 2147483647 w 91"/>
                <a:gd name="T23" fmla="*/ 2147483647 h 106"/>
                <a:gd name="T24" fmla="*/ 2147483647 w 91"/>
                <a:gd name="T25" fmla="*/ 2147483647 h 106"/>
                <a:gd name="T26" fmla="*/ 2147483647 w 91"/>
                <a:gd name="T27" fmla="*/ 2147483647 h 106"/>
                <a:gd name="T28" fmla="*/ 2147483647 w 91"/>
                <a:gd name="T29" fmla="*/ 2147483647 h 106"/>
                <a:gd name="T30" fmla="*/ 2147483647 w 91"/>
                <a:gd name="T31" fmla="*/ 2147483647 h 106"/>
                <a:gd name="T32" fmla="*/ 2147483647 w 91"/>
                <a:gd name="T33" fmla="*/ 2147483647 h 106"/>
                <a:gd name="T34" fmla="*/ 2147483647 w 91"/>
                <a:gd name="T35" fmla="*/ 2147483647 h 106"/>
                <a:gd name="T36" fmla="*/ 2147483647 w 91"/>
                <a:gd name="T37" fmla="*/ 2147483647 h 106"/>
                <a:gd name="T38" fmla="*/ 2147483647 w 91"/>
                <a:gd name="T39" fmla="*/ 2147483647 h 106"/>
                <a:gd name="T40" fmla="*/ 2147483647 w 91"/>
                <a:gd name="T41" fmla="*/ 2147483647 h 106"/>
                <a:gd name="T42" fmla="*/ 2147483647 w 91"/>
                <a:gd name="T43" fmla="*/ 2147483647 h 106"/>
                <a:gd name="T44" fmla="*/ 2147483647 w 91"/>
                <a:gd name="T45" fmla="*/ 2147483647 h 106"/>
                <a:gd name="T46" fmla="*/ 2147483647 w 91"/>
                <a:gd name="T47" fmla="*/ 2147483647 h 106"/>
                <a:gd name="T48" fmla="*/ 2147483647 w 91"/>
                <a:gd name="T49" fmla="*/ 2147483647 h 106"/>
                <a:gd name="T50" fmla="*/ 2147483647 w 91"/>
                <a:gd name="T51" fmla="*/ 2147483647 h 106"/>
                <a:gd name="T52" fmla="*/ 2147483647 w 91"/>
                <a:gd name="T53" fmla="*/ 2147483647 h 106"/>
                <a:gd name="T54" fmla="*/ 2147483647 w 91"/>
                <a:gd name="T55" fmla="*/ 2147483647 h 106"/>
                <a:gd name="T56" fmla="*/ 2147483647 w 91"/>
                <a:gd name="T57" fmla="*/ 2147483647 h 106"/>
                <a:gd name="T58" fmla="*/ 2147483647 w 91"/>
                <a:gd name="T59" fmla="*/ 2147483647 h 106"/>
                <a:gd name="T60" fmla="*/ 2147483647 w 91"/>
                <a:gd name="T61" fmla="*/ 2147483647 h 106"/>
                <a:gd name="T62" fmla="*/ 2147483647 w 91"/>
                <a:gd name="T63" fmla="*/ 2147483647 h 106"/>
                <a:gd name="T64" fmla="*/ 2147483647 w 91"/>
                <a:gd name="T65" fmla="*/ 2147483647 h 106"/>
                <a:gd name="T66" fmla="*/ 2147483647 w 91"/>
                <a:gd name="T67" fmla="*/ 2147483647 h 106"/>
                <a:gd name="T68" fmla="*/ 2147483647 w 91"/>
                <a:gd name="T69" fmla="*/ 2147483647 h 106"/>
                <a:gd name="T70" fmla="*/ 2147483647 w 91"/>
                <a:gd name="T71" fmla="*/ 2147483647 h 106"/>
                <a:gd name="T72" fmla="*/ 2147483647 w 91"/>
                <a:gd name="T73" fmla="*/ 2147483647 h 106"/>
                <a:gd name="T74" fmla="*/ 2147483647 w 91"/>
                <a:gd name="T75" fmla="*/ 2147483647 h 106"/>
                <a:gd name="T76" fmla="*/ 2147483647 w 91"/>
                <a:gd name="T77" fmla="*/ 2147483647 h 106"/>
                <a:gd name="T78" fmla="*/ 2147483647 w 91"/>
                <a:gd name="T79" fmla="*/ 2147483647 h 106"/>
                <a:gd name="T80" fmla="*/ 2147483647 w 91"/>
                <a:gd name="T81" fmla="*/ 2147483647 h 106"/>
                <a:gd name="T82" fmla="*/ 2147483647 w 91"/>
                <a:gd name="T83" fmla="*/ 2147483647 h 106"/>
                <a:gd name="T84" fmla="*/ 2147483647 w 91"/>
                <a:gd name="T85" fmla="*/ 2147483647 h 106"/>
                <a:gd name="T86" fmla="*/ 2147483647 w 91"/>
                <a:gd name="T87" fmla="*/ 2147483647 h 106"/>
                <a:gd name="T88" fmla="*/ 2147483647 w 91"/>
                <a:gd name="T89" fmla="*/ 2147483647 h 106"/>
                <a:gd name="T90" fmla="*/ 2147483647 w 91"/>
                <a:gd name="T91" fmla="*/ 2147483647 h 106"/>
                <a:gd name="T92" fmla="*/ 2147483647 w 91"/>
                <a:gd name="T93" fmla="*/ 2147483647 h 106"/>
                <a:gd name="T94" fmla="*/ 2147483647 w 91"/>
                <a:gd name="T95" fmla="*/ 2147483647 h 106"/>
                <a:gd name="T96" fmla="*/ 2147483647 w 91"/>
                <a:gd name="T97" fmla="*/ 2147483647 h 106"/>
                <a:gd name="T98" fmla="*/ 0 w 91"/>
                <a:gd name="T99" fmla="*/ 2147483647 h 106"/>
                <a:gd name="T100" fmla="*/ 2147483647 w 91"/>
                <a:gd name="T101" fmla="*/ 2147483647 h 106"/>
                <a:gd name="T102" fmla="*/ 2147483647 w 91"/>
                <a:gd name="T103" fmla="*/ 2147483647 h 106"/>
                <a:gd name="T104" fmla="*/ 2147483647 w 91"/>
                <a:gd name="T105" fmla="*/ 2147483647 h 106"/>
                <a:gd name="T106" fmla="*/ 2147483647 w 91"/>
                <a:gd name="T107" fmla="*/ 2147483647 h 1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1"/>
                <a:gd name="T163" fmla="*/ 0 h 106"/>
                <a:gd name="T164" fmla="*/ 91 w 91"/>
                <a:gd name="T165" fmla="*/ 106 h 1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1" h="106">
                  <a:moveTo>
                    <a:pt x="78" y="106"/>
                  </a:moveTo>
                  <a:lnTo>
                    <a:pt x="91" y="10"/>
                  </a:lnTo>
                  <a:lnTo>
                    <a:pt x="25" y="0"/>
                  </a:lnTo>
                  <a:lnTo>
                    <a:pt x="23" y="9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2" y="38"/>
                  </a:lnTo>
                  <a:lnTo>
                    <a:pt x="12" y="39"/>
                  </a:lnTo>
                  <a:lnTo>
                    <a:pt x="12" y="41"/>
                  </a:lnTo>
                  <a:lnTo>
                    <a:pt x="13" y="43"/>
                  </a:lnTo>
                  <a:lnTo>
                    <a:pt x="14" y="44"/>
                  </a:lnTo>
                  <a:lnTo>
                    <a:pt x="15" y="46"/>
                  </a:lnTo>
                  <a:lnTo>
                    <a:pt x="14" y="46"/>
                  </a:lnTo>
                  <a:lnTo>
                    <a:pt x="12" y="47"/>
                  </a:lnTo>
                  <a:lnTo>
                    <a:pt x="10" y="48"/>
                  </a:lnTo>
                  <a:lnTo>
                    <a:pt x="9" y="50"/>
                  </a:lnTo>
                  <a:lnTo>
                    <a:pt x="7" y="55"/>
                  </a:lnTo>
                  <a:lnTo>
                    <a:pt x="5" y="58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5" y="66"/>
                  </a:lnTo>
                  <a:lnTo>
                    <a:pt x="6" y="67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4" y="70"/>
                  </a:lnTo>
                  <a:lnTo>
                    <a:pt x="3" y="70"/>
                  </a:lnTo>
                  <a:lnTo>
                    <a:pt x="1" y="69"/>
                  </a:lnTo>
                  <a:lnTo>
                    <a:pt x="0" y="73"/>
                  </a:lnTo>
                  <a:lnTo>
                    <a:pt x="49" y="102"/>
                  </a:lnTo>
                  <a:lnTo>
                    <a:pt x="78" y="106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" name="Freeform 204"/>
            <p:cNvSpPr>
              <a:spLocks/>
            </p:cNvSpPr>
            <p:nvPr/>
          </p:nvSpPr>
          <p:spPr bwMode="auto">
            <a:xfrm>
              <a:off x="3265" y="1248"/>
              <a:ext cx="455" cy="487"/>
            </a:xfrm>
            <a:custGeom>
              <a:avLst/>
              <a:gdLst>
                <a:gd name="T0" fmla="*/ 2147483647 w 89"/>
                <a:gd name="T1" fmla="*/ 2147483647 h 100"/>
                <a:gd name="T2" fmla="*/ 2147483647 w 89"/>
                <a:gd name="T3" fmla="*/ 2147483647 h 100"/>
                <a:gd name="T4" fmla="*/ 2147483647 w 89"/>
                <a:gd name="T5" fmla="*/ 2147483647 h 100"/>
                <a:gd name="T6" fmla="*/ 2147483647 w 89"/>
                <a:gd name="T7" fmla="*/ 2147483647 h 100"/>
                <a:gd name="T8" fmla="*/ 2147483647 w 89"/>
                <a:gd name="T9" fmla="*/ 2147483647 h 100"/>
                <a:gd name="T10" fmla="*/ 2147483647 w 89"/>
                <a:gd name="T11" fmla="*/ 2147483647 h 100"/>
                <a:gd name="T12" fmla="*/ 2147483647 w 89"/>
                <a:gd name="T13" fmla="*/ 2147483647 h 100"/>
                <a:gd name="T14" fmla="*/ 2147483647 w 89"/>
                <a:gd name="T15" fmla="*/ 2147483647 h 100"/>
                <a:gd name="T16" fmla="*/ 0 w 89"/>
                <a:gd name="T17" fmla="*/ 2147483647 h 100"/>
                <a:gd name="T18" fmla="*/ 2147483647 w 89"/>
                <a:gd name="T19" fmla="*/ 2147483647 h 100"/>
                <a:gd name="T20" fmla="*/ 0 w 89"/>
                <a:gd name="T21" fmla="*/ 2147483647 h 100"/>
                <a:gd name="T22" fmla="*/ 2147483647 w 89"/>
                <a:gd name="T23" fmla="*/ 2147483647 h 100"/>
                <a:gd name="T24" fmla="*/ 2147483647 w 89"/>
                <a:gd name="T25" fmla="*/ 2147483647 h 100"/>
                <a:gd name="T26" fmla="*/ 2147483647 w 89"/>
                <a:gd name="T27" fmla="*/ 2147483647 h 100"/>
                <a:gd name="T28" fmla="*/ 2147483647 w 89"/>
                <a:gd name="T29" fmla="*/ 2147483647 h 100"/>
                <a:gd name="T30" fmla="*/ 2147483647 w 89"/>
                <a:gd name="T31" fmla="*/ 2147483647 h 100"/>
                <a:gd name="T32" fmla="*/ 2147483647 w 89"/>
                <a:gd name="T33" fmla="*/ 2147483647 h 100"/>
                <a:gd name="T34" fmla="*/ 2147483647 w 89"/>
                <a:gd name="T35" fmla="*/ 2147483647 h 100"/>
                <a:gd name="T36" fmla="*/ 2147483647 w 89"/>
                <a:gd name="T37" fmla="*/ 2147483647 h 100"/>
                <a:gd name="T38" fmla="*/ 2147483647 w 89"/>
                <a:gd name="T39" fmla="*/ 2147483647 h 100"/>
                <a:gd name="T40" fmla="*/ 2147483647 w 89"/>
                <a:gd name="T41" fmla="*/ 2147483647 h 100"/>
                <a:gd name="T42" fmla="*/ 2147483647 w 89"/>
                <a:gd name="T43" fmla="*/ 2147483647 h 100"/>
                <a:gd name="T44" fmla="*/ 2147483647 w 89"/>
                <a:gd name="T45" fmla="*/ 2147483647 h 100"/>
                <a:gd name="T46" fmla="*/ 2147483647 w 89"/>
                <a:gd name="T47" fmla="*/ 2147483647 h 100"/>
                <a:gd name="T48" fmla="*/ 2147483647 w 89"/>
                <a:gd name="T49" fmla="*/ 2147483647 h 100"/>
                <a:gd name="T50" fmla="*/ 2147483647 w 89"/>
                <a:gd name="T51" fmla="*/ 2147483647 h 100"/>
                <a:gd name="T52" fmla="*/ 2147483647 w 89"/>
                <a:gd name="T53" fmla="*/ 2147483647 h 100"/>
                <a:gd name="T54" fmla="*/ 2147483647 w 89"/>
                <a:gd name="T55" fmla="*/ 2147483647 h 100"/>
                <a:gd name="T56" fmla="*/ 2147483647 w 89"/>
                <a:gd name="T57" fmla="*/ 2147483647 h 100"/>
                <a:gd name="T58" fmla="*/ 2147483647 w 89"/>
                <a:gd name="T59" fmla="*/ 2147483647 h 100"/>
                <a:gd name="T60" fmla="*/ 2147483647 w 89"/>
                <a:gd name="T61" fmla="*/ 2147483647 h 100"/>
                <a:gd name="T62" fmla="*/ 2147483647 w 89"/>
                <a:gd name="T63" fmla="*/ 2147483647 h 100"/>
                <a:gd name="T64" fmla="*/ 2147483647 w 89"/>
                <a:gd name="T65" fmla="*/ 2147483647 h 100"/>
                <a:gd name="T66" fmla="*/ 2147483647 w 89"/>
                <a:gd name="T67" fmla="*/ 2147483647 h 100"/>
                <a:gd name="T68" fmla="*/ 2147483647 w 89"/>
                <a:gd name="T69" fmla="*/ 2147483647 h 100"/>
                <a:gd name="T70" fmla="*/ 2147483647 w 89"/>
                <a:gd name="T71" fmla="*/ 2147483647 h 100"/>
                <a:gd name="T72" fmla="*/ 2147483647 w 89"/>
                <a:gd name="T73" fmla="*/ 2147483647 h 100"/>
                <a:gd name="T74" fmla="*/ 2147483647 w 89"/>
                <a:gd name="T75" fmla="*/ 2147483647 h 100"/>
                <a:gd name="T76" fmla="*/ 2147483647 w 89"/>
                <a:gd name="T77" fmla="*/ 2147483647 h 100"/>
                <a:gd name="T78" fmla="*/ 2147483647 w 89"/>
                <a:gd name="T79" fmla="*/ 2147483647 h 100"/>
                <a:gd name="T80" fmla="*/ 2147483647 w 89"/>
                <a:gd name="T81" fmla="*/ 2147483647 h 100"/>
                <a:gd name="T82" fmla="*/ 2147483647 w 89"/>
                <a:gd name="T83" fmla="*/ 2147483647 h 100"/>
                <a:gd name="T84" fmla="*/ 2147483647 w 89"/>
                <a:gd name="T85" fmla="*/ 2147483647 h 100"/>
                <a:gd name="T86" fmla="*/ 2147483647 w 89"/>
                <a:gd name="T87" fmla="*/ 2147483647 h 100"/>
                <a:gd name="T88" fmla="*/ 2147483647 w 89"/>
                <a:gd name="T89" fmla="*/ 2147483647 h 100"/>
                <a:gd name="T90" fmla="*/ 2147483647 w 89"/>
                <a:gd name="T91" fmla="*/ 2147483647 h 100"/>
                <a:gd name="T92" fmla="*/ 2147483647 w 89"/>
                <a:gd name="T93" fmla="*/ 2147483647 h 100"/>
                <a:gd name="T94" fmla="*/ 2147483647 w 89"/>
                <a:gd name="T95" fmla="*/ 2147483647 h 100"/>
                <a:gd name="T96" fmla="*/ 2147483647 w 89"/>
                <a:gd name="T97" fmla="*/ 2147483647 h 100"/>
                <a:gd name="T98" fmla="*/ 2147483647 w 89"/>
                <a:gd name="T99" fmla="*/ 2147483647 h 100"/>
                <a:gd name="T100" fmla="*/ 2147483647 w 89"/>
                <a:gd name="T101" fmla="*/ 2147483647 h 100"/>
                <a:gd name="T102" fmla="*/ 2147483647 w 89"/>
                <a:gd name="T103" fmla="*/ 2147483647 h 100"/>
                <a:gd name="T104" fmla="*/ 2147483647 w 89"/>
                <a:gd name="T105" fmla="*/ 2147483647 h 1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"/>
                <a:gd name="T160" fmla="*/ 0 h 100"/>
                <a:gd name="T161" fmla="*/ 89 w 89"/>
                <a:gd name="T162" fmla="*/ 100 h 1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" h="100">
                  <a:moveTo>
                    <a:pt x="8" y="100"/>
                  </a:moveTo>
                  <a:lnTo>
                    <a:pt x="8" y="69"/>
                  </a:lnTo>
                  <a:lnTo>
                    <a:pt x="4" y="65"/>
                  </a:lnTo>
                  <a:lnTo>
                    <a:pt x="4" y="64"/>
                  </a:lnTo>
                  <a:lnTo>
                    <a:pt x="6" y="61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4" y="33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7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7" y="2"/>
                  </a:lnTo>
                  <a:lnTo>
                    <a:pt x="28" y="5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39" y="14"/>
                  </a:lnTo>
                  <a:lnTo>
                    <a:pt x="42" y="14"/>
                  </a:lnTo>
                  <a:lnTo>
                    <a:pt x="43" y="13"/>
                  </a:lnTo>
                  <a:lnTo>
                    <a:pt x="48" y="13"/>
                  </a:lnTo>
                  <a:lnTo>
                    <a:pt x="51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5" y="19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3" y="20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72" y="18"/>
                  </a:lnTo>
                  <a:lnTo>
                    <a:pt x="73" y="18"/>
                  </a:lnTo>
                  <a:lnTo>
                    <a:pt x="74" y="20"/>
                  </a:lnTo>
                  <a:lnTo>
                    <a:pt x="81" y="20"/>
                  </a:lnTo>
                  <a:lnTo>
                    <a:pt x="82" y="20"/>
                  </a:lnTo>
                  <a:lnTo>
                    <a:pt x="83" y="20"/>
                  </a:lnTo>
                  <a:lnTo>
                    <a:pt x="84" y="22"/>
                  </a:lnTo>
                  <a:lnTo>
                    <a:pt x="86" y="21"/>
                  </a:lnTo>
                  <a:lnTo>
                    <a:pt x="89" y="21"/>
                  </a:lnTo>
                  <a:lnTo>
                    <a:pt x="87" y="22"/>
                  </a:lnTo>
                  <a:lnTo>
                    <a:pt x="83" y="25"/>
                  </a:lnTo>
                  <a:lnTo>
                    <a:pt x="81" y="25"/>
                  </a:lnTo>
                  <a:lnTo>
                    <a:pt x="79" y="26"/>
                  </a:lnTo>
                  <a:lnTo>
                    <a:pt x="78" y="28"/>
                  </a:lnTo>
                  <a:lnTo>
                    <a:pt x="74" y="29"/>
                  </a:lnTo>
                  <a:lnTo>
                    <a:pt x="73" y="30"/>
                  </a:lnTo>
                  <a:lnTo>
                    <a:pt x="67" y="36"/>
                  </a:lnTo>
                  <a:lnTo>
                    <a:pt x="59" y="44"/>
                  </a:lnTo>
                  <a:lnTo>
                    <a:pt x="58" y="45"/>
                  </a:lnTo>
                  <a:lnTo>
                    <a:pt x="57" y="46"/>
                  </a:lnTo>
                  <a:lnTo>
                    <a:pt x="58" y="55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2" y="59"/>
                  </a:lnTo>
                  <a:lnTo>
                    <a:pt x="52" y="61"/>
                  </a:lnTo>
                  <a:lnTo>
                    <a:pt x="51" y="64"/>
                  </a:lnTo>
                  <a:lnTo>
                    <a:pt x="52" y="65"/>
                  </a:lnTo>
                  <a:lnTo>
                    <a:pt x="54" y="67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2" y="73"/>
                  </a:lnTo>
                  <a:lnTo>
                    <a:pt x="52" y="78"/>
                  </a:lnTo>
                  <a:lnTo>
                    <a:pt x="53" y="79"/>
                  </a:lnTo>
                  <a:lnTo>
                    <a:pt x="54" y="80"/>
                  </a:lnTo>
                  <a:lnTo>
                    <a:pt x="55" y="80"/>
                  </a:lnTo>
                  <a:lnTo>
                    <a:pt x="58" y="81"/>
                  </a:lnTo>
                  <a:lnTo>
                    <a:pt x="59" y="82"/>
                  </a:lnTo>
                  <a:lnTo>
                    <a:pt x="59" y="83"/>
                  </a:lnTo>
                  <a:lnTo>
                    <a:pt x="63" y="84"/>
                  </a:lnTo>
                  <a:lnTo>
                    <a:pt x="64" y="87"/>
                  </a:lnTo>
                  <a:lnTo>
                    <a:pt x="68" y="89"/>
                  </a:lnTo>
                  <a:lnTo>
                    <a:pt x="72" y="92"/>
                  </a:lnTo>
                  <a:lnTo>
                    <a:pt x="72" y="93"/>
                  </a:lnTo>
                  <a:lnTo>
                    <a:pt x="72" y="95"/>
                  </a:lnTo>
                  <a:lnTo>
                    <a:pt x="72" y="98"/>
                  </a:lnTo>
                  <a:lnTo>
                    <a:pt x="8" y="10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" name="Freeform 205"/>
            <p:cNvSpPr>
              <a:spLocks/>
            </p:cNvSpPr>
            <p:nvPr/>
          </p:nvSpPr>
          <p:spPr bwMode="auto">
            <a:xfrm>
              <a:off x="3879" y="1838"/>
              <a:ext cx="206" cy="351"/>
            </a:xfrm>
            <a:custGeom>
              <a:avLst/>
              <a:gdLst>
                <a:gd name="T0" fmla="*/ 2147483647 w 40"/>
                <a:gd name="T1" fmla="*/ 2147483647 h 72"/>
                <a:gd name="T2" fmla="*/ 2147483647 w 40"/>
                <a:gd name="T3" fmla="*/ 2147483647 h 72"/>
                <a:gd name="T4" fmla="*/ 2147483647 w 40"/>
                <a:gd name="T5" fmla="*/ 2147483647 h 72"/>
                <a:gd name="T6" fmla="*/ 2147483647 w 40"/>
                <a:gd name="T7" fmla="*/ 2147483647 h 72"/>
                <a:gd name="T8" fmla="*/ 2147483647 w 40"/>
                <a:gd name="T9" fmla="*/ 2147483647 h 72"/>
                <a:gd name="T10" fmla="*/ 2147483647 w 40"/>
                <a:gd name="T11" fmla="*/ 2147483647 h 72"/>
                <a:gd name="T12" fmla="*/ 2147483647 w 40"/>
                <a:gd name="T13" fmla="*/ 2147483647 h 72"/>
                <a:gd name="T14" fmla="*/ 2147483647 w 40"/>
                <a:gd name="T15" fmla="*/ 2147483647 h 72"/>
                <a:gd name="T16" fmla="*/ 2147483647 w 40"/>
                <a:gd name="T17" fmla="*/ 2147483647 h 72"/>
                <a:gd name="T18" fmla="*/ 2147483647 w 40"/>
                <a:gd name="T19" fmla="*/ 2147483647 h 72"/>
                <a:gd name="T20" fmla="*/ 0 w 40"/>
                <a:gd name="T21" fmla="*/ 2147483647 h 72"/>
                <a:gd name="T22" fmla="*/ 0 w 40"/>
                <a:gd name="T23" fmla="*/ 2147483647 h 72"/>
                <a:gd name="T24" fmla="*/ 0 w 40"/>
                <a:gd name="T25" fmla="*/ 2147483647 h 72"/>
                <a:gd name="T26" fmla="*/ 0 w 40"/>
                <a:gd name="T27" fmla="*/ 2147483647 h 72"/>
                <a:gd name="T28" fmla="*/ 0 w 40"/>
                <a:gd name="T29" fmla="*/ 2147483647 h 72"/>
                <a:gd name="T30" fmla="*/ 0 w 40"/>
                <a:gd name="T31" fmla="*/ 2147483647 h 72"/>
                <a:gd name="T32" fmla="*/ 2147483647 w 40"/>
                <a:gd name="T33" fmla="*/ 2147483647 h 72"/>
                <a:gd name="T34" fmla="*/ 2147483647 w 40"/>
                <a:gd name="T35" fmla="*/ 2147483647 h 72"/>
                <a:gd name="T36" fmla="*/ 2147483647 w 40"/>
                <a:gd name="T37" fmla="*/ 2147483647 h 72"/>
                <a:gd name="T38" fmla="*/ 2147483647 w 40"/>
                <a:gd name="T39" fmla="*/ 2147483647 h 72"/>
                <a:gd name="T40" fmla="*/ 2147483647 w 40"/>
                <a:gd name="T41" fmla="*/ 2147483647 h 72"/>
                <a:gd name="T42" fmla="*/ 2147483647 w 40"/>
                <a:gd name="T43" fmla="*/ 2147483647 h 72"/>
                <a:gd name="T44" fmla="*/ 2147483647 w 40"/>
                <a:gd name="T45" fmla="*/ 2147483647 h 72"/>
                <a:gd name="T46" fmla="*/ 2147483647 w 40"/>
                <a:gd name="T47" fmla="*/ 2147483647 h 72"/>
                <a:gd name="T48" fmla="*/ 2147483647 w 40"/>
                <a:gd name="T49" fmla="*/ 2147483647 h 72"/>
                <a:gd name="T50" fmla="*/ 2147483647 w 40"/>
                <a:gd name="T51" fmla="*/ 2147483647 h 72"/>
                <a:gd name="T52" fmla="*/ 2147483647 w 40"/>
                <a:gd name="T53" fmla="*/ 2147483647 h 72"/>
                <a:gd name="T54" fmla="*/ 2147483647 w 40"/>
                <a:gd name="T55" fmla="*/ 2147483647 h 72"/>
                <a:gd name="T56" fmla="*/ 2147483647 w 40"/>
                <a:gd name="T57" fmla="*/ 2147483647 h 72"/>
                <a:gd name="T58" fmla="*/ 2147483647 w 40"/>
                <a:gd name="T59" fmla="*/ 2147483647 h 72"/>
                <a:gd name="T60" fmla="*/ 2147483647 w 40"/>
                <a:gd name="T61" fmla="*/ 2147483647 h 72"/>
                <a:gd name="T62" fmla="*/ 2147483647 w 40"/>
                <a:gd name="T63" fmla="*/ 2147483647 h 72"/>
                <a:gd name="T64" fmla="*/ 2147483647 w 40"/>
                <a:gd name="T65" fmla="*/ 2147483647 h 72"/>
                <a:gd name="T66" fmla="*/ 2147483647 w 40"/>
                <a:gd name="T67" fmla="*/ 2147483647 h 72"/>
                <a:gd name="T68" fmla="*/ 2147483647 w 40"/>
                <a:gd name="T69" fmla="*/ 2147483647 h 72"/>
                <a:gd name="T70" fmla="*/ 2147483647 w 40"/>
                <a:gd name="T71" fmla="*/ 2147483647 h 72"/>
                <a:gd name="T72" fmla="*/ 2147483647 w 40"/>
                <a:gd name="T73" fmla="*/ 2147483647 h 72"/>
                <a:gd name="T74" fmla="*/ 2147483647 w 40"/>
                <a:gd name="T75" fmla="*/ 2147483647 h 72"/>
                <a:gd name="T76" fmla="*/ 2147483647 w 40"/>
                <a:gd name="T77" fmla="*/ 2147483647 h 72"/>
                <a:gd name="T78" fmla="*/ 2147483647 w 40"/>
                <a:gd name="T79" fmla="*/ 2147483647 h 72"/>
                <a:gd name="T80" fmla="*/ 2147483647 w 40"/>
                <a:gd name="T81" fmla="*/ 2147483647 h 72"/>
                <a:gd name="T82" fmla="*/ 2147483647 w 40"/>
                <a:gd name="T83" fmla="*/ 2147483647 h 72"/>
                <a:gd name="T84" fmla="*/ 2147483647 w 40"/>
                <a:gd name="T85" fmla="*/ 2147483647 h 72"/>
                <a:gd name="T86" fmla="*/ 2147483647 w 40"/>
                <a:gd name="T87" fmla="*/ 2147483647 h 72"/>
                <a:gd name="T88" fmla="*/ 2147483647 w 40"/>
                <a:gd name="T89" fmla="*/ 2147483647 h 72"/>
                <a:gd name="T90" fmla="*/ 2147483647 w 40"/>
                <a:gd name="T91" fmla="*/ 2147483647 h 72"/>
                <a:gd name="T92" fmla="*/ 2147483647 w 40"/>
                <a:gd name="T93" fmla="*/ 2147483647 h 72"/>
                <a:gd name="T94" fmla="*/ 2147483647 w 40"/>
                <a:gd name="T95" fmla="*/ 0 h 72"/>
                <a:gd name="T96" fmla="*/ 2147483647 w 40"/>
                <a:gd name="T97" fmla="*/ 2147483647 h 72"/>
                <a:gd name="T98" fmla="*/ 2147483647 w 40"/>
                <a:gd name="T99" fmla="*/ 2147483647 h 72"/>
                <a:gd name="T100" fmla="*/ 2147483647 w 40"/>
                <a:gd name="T101" fmla="*/ 2147483647 h 72"/>
                <a:gd name="T102" fmla="*/ 2147483647 w 40"/>
                <a:gd name="T103" fmla="*/ 2147483647 h 72"/>
                <a:gd name="T104" fmla="*/ 2147483647 w 40"/>
                <a:gd name="T105" fmla="*/ 2147483647 h 72"/>
                <a:gd name="T106" fmla="*/ 2147483647 w 40"/>
                <a:gd name="T107" fmla="*/ 2147483647 h 72"/>
                <a:gd name="T108" fmla="*/ 2147483647 w 40"/>
                <a:gd name="T109" fmla="*/ 2147483647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"/>
                <a:gd name="T166" fmla="*/ 0 h 72"/>
                <a:gd name="T167" fmla="*/ 40 w 40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" h="72">
                  <a:moveTo>
                    <a:pt x="1" y="5"/>
                  </a:moveTo>
                  <a:lnTo>
                    <a:pt x="4" y="45"/>
                  </a:lnTo>
                  <a:lnTo>
                    <a:pt x="4" y="46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5" y="52"/>
                  </a:lnTo>
                  <a:lnTo>
                    <a:pt x="6" y="56"/>
                  </a:lnTo>
                  <a:lnTo>
                    <a:pt x="4" y="59"/>
                  </a:lnTo>
                  <a:lnTo>
                    <a:pt x="4" y="60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5" y="70"/>
                  </a:lnTo>
                  <a:lnTo>
                    <a:pt x="8" y="69"/>
                  </a:lnTo>
                  <a:lnTo>
                    <a:pt x="12" y="71"/>
                  </a:lnTo>
                  <a:lnTo>
                    <a:pt x="13" y="71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19" y="69"/>
                  </a:lnTo>
                  <a:lnTo>
                    <a:pt x="20" y="65"/>
                  </a:lnTo>
                  <a:lnTo>
                    <a:pt x="21" y="64"/>
                  </a:lnTo>
                  <a:lnTo>
                    <a:pt x="22" y="64"/>
                  </a:lnTo>
                  <a:lnTo>
                    <a:pt x="24" y="66"/>
                  </a:lnTo>
                  <a:lnTo>
                    <a:pt x="27" y="66"/>
                  </a:lnTo>
                  <a:lnTo>
                    <a:pt x="28" y="63"/>
                  </a:lnTo>
                  <a:lnTo>
                    <a:pt x="33" y="56"/>
                  </a:lnTo>
                  <a:lnTo>
                    <a:pt x="33" y="53"/>
                  </a:lnTo>
                  <a:lnTo>
                    <a:pt x="34" y="53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40" y="51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40" y="45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5" name="Freeform 206"/>
            <p:cNvSpPr>
              <a:spLocks/>
            </p:cNvSpPr>
            <p:nvPr/>
          </p:nvSpPr>
          <p:spPr bwMode="auto">
            <a:xfrm>
              <a:off x="4331" y="1721"/>
              <a:ext cx="404" cy="249"/>
            </a:xfrm>
            <a:custGeom>
              <a:avLst/>
              <a:gdLst>
                <a:gd name="T0" fmla="*/ 2147483647 w 79"/>
                <a:gd name="T1" fmla="*/ 2147483647 h 51"/>
                <a:gd name="T2" fmla="*/ 2147483647 w 79"/>
                <a:gd name="T3" fmla="*/ 2147483647 h 51"/>
                <a:gd name="T4" fmla="*/ 2147483647 w 79"/>
                <a:gd name="T5" fmla="*/ 2147483647 h 51"/>
                <a:gd name="T6" fmla="*/ 2147483647 w 79"/>
                <a:gd name="T7" fmla="*/ 2147483647 h 51"/>
                <a:gd name="T8" fmla="*/ 2147483647 w 79"/>
                <a:gd name="T9" fmla="*/ 2147483647 h 51"/>
                <a:gd name="T10" fmla="*/ 2147483647 w 79"/>
                <a:gd name="T11" fmla="*/ 2147483647 h 51"/>
                <a:gd name="T12" fmla="*/ 2147483647 w 79"/>
                <a:gd name="T13" fmla="*/ 2147483647 h 51"/>
                <a:gd name="T14" fmla="*/ 2147483647 w 79"/>
                <a:gd name="T15" fmla="*/ 2147483647 h 51"/>
                <a:gd name="T16" fmla="*/ 2147483647 w 79"/>
                <a:gd name="T17" fmla="*/ 2147483647 h 51"/>
                <a:gd name="T18" fmla="*/ 2147483647 w 79"/>
                <a:gd name="T19" fmla="*/ 2147483647 h 51"/>
                <a:gd name="T20" fmla="*/ 2147483647 w 79"/>
                <a:gd name="T21" fmla="*/ 2147483647 h 51"/>
                <a:gd name="T22" fmla="*/ 2147483647 w 79"/>
                <a:gd name="T23" fmla="*/ 2147483647 h 51"/>
                <a:gd name="T24" fmla="*/ 2147483647 w 79"/>
                <a:gd name="T25" fmla="*/ 2147483647 h 51"/>
                <a:gd name="T26" fmla="*/ 2147483647 w 79"/>
                <a:gd name="T27" fmla="*/ 2147483647 h 51"/>
                <a:gd name="T28" fmla="*/ 2147483647 w 79"/>
                <a:gd name="T29" fmla="*/ 2147483647 h 51"/>
                <a:gd name="T30" fmla="*/ 2147483647 w 79"/>
                <a:gd name="T31" fmla="*/ 2147483647 h 51"/>
                <a:gd name="T32" fmla="*/ 2147483647 w 79"/>
                <a:gd name="T33" fmla="*/ 2147483647 h 51"/>
                <a:gd name="T34" fmla="*/ 2147483647 w 79"/>
                <a:gd name="T35" fmla="*/ 2147483647 h 51"/>
                <a:gd name="T36" fmla="*/ 2147483647 w 79"/>
                <a:gd name="T37" fmla="*/ 2147483647 h 51"/>
                <a:gd name="T38" fmla="*/ 2147483647 w 79"/>
                <a:gd name="T39" fmla="*/ 2147483647 h 51"/>
                <a:gd name="T40" fmla="*/ 2147483647 w 79"/>
                <a:gd name="T41" fmla="*/ 2147483647 h 51"/>
                <a:gd name="T42" fmla="*/ 2147483647 w 79"/>
                <a:gd name="T43" fmla="*/ 2147483647 h 51"/>
                <a:gd name="T44" fmla="*/ 2147483647 w 79"/>
                <a:gd name="T45" fmla="*/ 2147483647 h 51"/>
                <a:gd name="T46" fmla="*/ 2147483647 w 79"/>
                <a:gd name="T47" fmla="*/ 2147483647 h 51"/>
                <a:gd name="T48" fmla="*/ 2147483647 w 79"/>
                <a:gd name="T49" fmla="*/ 2147483647 h 51"/>
                <a:gd name="T50" fmla="*/ 2147483647 w 79"/>
                <a:gd name="T51" fmla="*/ 2147483647 h 51"/>
                <a:gd name="T52" fmla="*/ 2147483647 w 79"/>
                <a:gd name="T53" fmla="*/ 2147483647 h 51"/>
                <a:gd name="T54" fmla="*/ 2147483647 w 79"/>
                <a:gd name="T55" fmla="*/ 2147483647 h 51"/>
                <a:gd name="T56" fmla="*/ 2147483647 w 79"/>
                <a:gd name="T57" fmla="*/ 2147483647 h 51"/>
                <a:gd name="T58" fmla="*/ 2147483647 w 79"/>
                <a:gd name="T59" fmla="*/ 2147483647 h 51"/>
                <a:gd name="T60" fmla="*/ 2147483647 w 79"/>
                <a:gd name="T61" fmla="*/ 2147483647 h 51"/>
                <a:gd name="T62" fmla="*/ 2147483647 w 79"/>
                <a:gd name="T63" fmla="*/ 2147483647 h 51"/>
                <a:gd name="T64" fmla="*/ 2147483647 w 79"/>
                <a:gd name="T65" fmla="*/ 2147483647 h 51"/>
                <a:gd name="T66" fmla="*/ 2147483647 w 79"/>
                <a:gd name="T67" fmla="*/ 2147483647 h 51"/>
                <a:gd name="T68" fmla="*/ 2147483647 w 79"/>
                <a:gd name="T69" fmla="*/ 2147483647 h 51"/>
                <a:gd name="T70" fmla="*/ 2147483647 w 79"/>
                <a:gd name="T71" fmla="*/ 2147483647 h 51"/>
                <a:gd name="T72" fmla="*/ 2147483647 w 79"/>
                <a:gd name="T73" fmla="*/ 2147483647 h 51"/>
                <a:gd name="T74" fmla="*/ 2147483647 w 79"/>
                <a:gd name="T75" fmla="*/ 2147483647 h 51"/>
                <a:gd name="T76" fmla="*/ 2147483647 w 79"/>
                <a:gd name="T77" fmla="*/ 2147483647 h 51"/>
                <a:gd name="T78" fmla="*/ 2147483647 w 79"/>
                <a:gd name="T79" fmla="*/ 2147483647 h 51"/>
                <a:gd name="T80" fmla="*/ 2147483647 w 79"/>
                <a:gd name="T81" fmla="*/ 2147483647 h 51"/>
                <a:gd name="T82" fmla="*/ 2147483647 w 79"/>
                <a:gd name="T83" fmla="*/ 2147483647 h 51"/>
                <a:gd name="T84" fmla="*/ 2147483647 w 79"/>
                <a:gd name="T85" fmla="*/ 2147483647 h 51"/>
                <a:gd name="T86" fmla="*/ 2147483647 w 79"/>
                <a:gd name="T87" fmla="*/ 2147483647 h 51"/>
                <a:gd name="T88" fmla="*/ 2147483647 w 79"/>
                <a:gd name="T89" fmla="*/ 0 h 51"/>
                <a:gd name="T90" fmla="*/ 2147483647 w 79"/>
                <a:gd name="T91" fmla="*/ 2147483647 h 51"/>
                <a:gd name="T92" fmla="*/ 2147483647 w 79"/>
                <a:gd name="T93" fmla="*/ 2147483647 h 51"/>
                <a:gd name="T94" fmla="*/ 2147483647 w 79"/>
                <a:gd name="T95" fmla="*/ 2147483647 h 51"/>
                <a:gd name="T96" fmla="*/ 2147483647 w 79"/>
                <a:gd name="T97" fmla="*/ 2147483647 h 51"/>
                <a:gd name="T98" fmla="*/ 2147483647 w 79"/>
                <a:gd name="T99" fmla="*/ 2147483647 h 51"/>
                <a:gd name="T100" fmla="*/ 2147483647 w 79"/>
                <a:gd name="T101" fmla="*/ 2147483647 h 51"/>
                <a:gd name="T102" fmla="*/ 2147483647 w 79"/>
                <a:gd name="T103" fmla="*/ 2147483647 h 51"/>
                <a:gd name="T104" fmla="*/ 2147483647 w 79"/>
                <a:gd name="T105" fmla="*/ 2147483647 h 51"/>
                <a:gd name="T106" fmla="*/ 0 w 79"/>
                <a:gd name="T107" fmla="*/ 2147483647 h 51"/>
                <a:gd name="T108" fmla="*/ 2147483647 w 79"/>
                <a:gd name="T109" fmla="*/ 2147483647 h 51"/>
                <a:gd name="T110" fmla="*/ 2147483647 w 79"/>
                <a:gd name="T111" fmla="*/ 2147483647 h 51"/>
                <a:gd name="T112" fmla="*/ 2147483647 w 79"/>
                <a:gd name="T113" fmla="*/ 2147483647 h 51"/>
                <a:gd name="T114" fmla="*/ 2147483647 w 79"/>
                <a:gd name="T115" fmla="*/ 2147483647 h 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"/>
                <a:gd name="T175" fmla="*/ 0 h 51"/>
                <a:gd name="T176" fmla="*/ 79 w 79"/>
                <a:gd name="T177" fmla="*/ 51 h 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" h="51">
                  <a:moveTo>
                    <a:pt x="19" y="49"/>
                  </a:moveTo>
                  <a:lnTo>
                    <a:pt x="55" y="42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67" y="39"/>
                  </a:lnTo>
                  <a:lnTo>
                    <a:pt x="67" y="38"/>
                  </a:lnTo>
                  <a:lnTo>
                    <a:pt x="68" y="37"/>
                  </a:lnTo>
                  <a:lnTo>
                    <a:pt x="70" y="37"/>
                  </a:lnTo>
                  <a:lnTo>
                    <a:pt x="71" y="37"/>
                  </a:lnTo>
                  <a:lnTo>
                    <a:pt x="74" y="35"/>
                  </a:lnTo>
                  <a:lnTo>
                    <a:pt x="74" y="33"/>
                  </a:lnTo>
                  <a:lnTo>
                    <a:pt x="77" y="31"/>
                  </a:lnTo>
                  <a:lnTo>
                    <a:pt x="79" y="30"/>
                  </a:lnTo>
                  <a:lnTo>
                    <a:pt x="79" y="29"/>
                  </a:lnTo>
                  <a:lnTo>
                    <a:pt x="77" y="28"/>
                  </a:lnTo>
                  <a:lnTo>
                    <a:pt x="76" y="27"/>
                  </a:lnTo>
                  <a:lnTo>
                    <a:pt x="75" y="27"/>
                  </a:lnTo>
                  <a:lnTo>
                    <a:pt x="75" y="26"/>
                  </a:lnTo>
                  <a:lnTo>
                    <a:pt x="73" y="26"/>
                  </a:lnTo>
                  <a:lnTo>
                    <a:pt x="73" y="24"/>
                  </a:lnTo>
                  <a:lnTo>
                    <a:pt x="71" y="24"/>
                  </a:lnTo>
                  <a:lnTo>
                    <a:pt x="71" y="23"/>
                  </a:lnTo>
                  <a:lnTo>
                    <a:pt x="71" y="20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70" y="17"/>
                  </a:lnTo>
                  <a:lnTo>
                    <a:pt x="71" y="16"/>
                  </a:lnTo>
                  <a:lnTo>
                    <a:pt x="72" y="15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3" y="9"/>
                  </a:lnTo>
                  <a:lnTo>
                    <a:pt x="70" y="8"/>
                  </a:lnTo>
                  <a:lnTo>
                    <a:pt x="69" y="7"/>
                  </a:lnTo>
                  <a:lnTo>
                    <a:pt x="69" y="6"/>
                  </a:lnTo>
                  <a:lnTo>
                    <a:pt x="67" y="3"/>
                  </a:lnTo>
                  <a:lnTo>
                    <a:pt x="66" y="3"/>
                  </a:lnTo>
                  <a:lnTo>
                    <a:pt x="66" y="2"/>
                  </a:lnTo>
                  <a:lnTo>
                    <a:pt x="65" y="2"/>
                  </a:lnTo>
                  <a:lnTo>
                    <a:pt x="65" y="1"/>
                  </a:lnTo>
                  <a:lnTo>
                    <a:pt x="64" y="0"/>
                  </a:lnTo>
                  <a:lnTo>
                    <a:pt x="9" y="11"/>
                  </a:lnTo>
                  <a:lnTo>
                    <a:pt x="8" y="7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4" y="36"/>
                  </a:lnTo>
                  <a:lnTo>
                    <a:pt x="6" y="51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6" name="Freeform 207"/>
            <p:cNvSpPr>
              <a:spLocks/>
            </p:cNvSpPr>
            <p:nvPr/>
          </p:nvSpPr>
          <p:spPr bwMode="auto">
            <a:xfrm>
              <a:off x="4197" y="1970"/>
              <a:ext cx="523" cy="287"/>
            </a:xfrm>
            <a:custGeom>
              <a:avLst/>
              <a:gdLst>
                <a:gd name="T0" fmla="*/ 2147483647 w 102"/>
                <a:gd name="T1" fmla="*/ 2147483647 h 59"/>
                <a:gd name="T2" fmla="*/ 2147483647 w 102"/>
                <a:gd name="T3" fmla="*/ 2147483647 h 59"/>
                <a:gd name="T4" fmla="*/ 2147483647 w 102"/>
                <a:gd name="T5" fmla="*/ 2147483647 h 59"/>
                <a:gd name="T6" fmla="*/ 2147483647 w 102"/>
                <a:gd name="T7" fmla="*/ 2147483647 h 59"/>
                <a:gd name="T8" fmla="*/ 2147483647 w 102"/>
                <a:gd name="T9" fmla="*/ 2147483647 h 59"/>
                <a:gd name="T10" fmla="*/ 2147483647 w 102"/>
                <a:gd name="T11" fmla="*/ 2147483647 h 59"/>
                <a:gd name="T12" fmla="*/ 2147483647 w 102"/>
                <a:gd name="T13" fmla="*/ 2147483647 h 59"/>
                <a:gd name="T14" fmla="*/ 2147483647 w 102"/>
                <a:gd name="T15" fmla="*/ 2147483647 h 59"/>
                <a:gd name="T16" fmla="*/ 2147483647 w 102"/>
                <a:gd name="T17" fmla="*/ 2147483647 h 59"/>
                <a:gd name="T18" fmla="*/ 2147483647 w 102"/>
                <a:gd name="T19" fmla="*/ 2147483647 h 59"/>
                <a:gd name="T20" fmla="*/ 2147483647 w 102"/>
                <a:gd name="T21" fmla="*/ 2147483647 h 59"/>
                <a:gd name="T22" fmla="*/ 2147483647 w 102"/>
                <a:gd name="T23" fmla="*/ 2147483647 h 59"/>
                <a:gd name="T24" fmla="*/ 2147483647 w 102"/>
                <a:gd name="T25" fmla="*/ 2147483647 h 59"/>
                <a:gd name="T26" fmla="*/ 2147483647 w 102"/>
                <a:gd name="T27" fmla="*/ 2147483647 h 59"/>
                <a:gd name="T28" fmla="*/ 2147483647 w 102"/>
                <a:gd name="T29" fmla="*/ 2147483647 h 59"/>
                <a:gd name="T30" fmla="*/ 2147483647 w 102"/>
                <a:gd name="T31" fmla="*/ 2147483647 h 59"/>
                <a:gd name="T32" fmla="*/ 2147483647 w 102"/>
                <a:gd name="T33" fmla="*/ 2147483647 h 59"/>
                <a:gd name="T34" fmla="*/ 2147483647 w 102"/>
                <a:gd name="T35" fmla="*/ 2147483647 h 59"/>
                <a:gd name="T36" fmla="*/ 2147483647 w 102"/>
                <a:gd name="T37" fmla="*/ 2147483647 h 59"/>
                <a:gd name="T38" fmla="*/ 2147483647 w 102"/>
                <a:gd name="T39" fmla="*/ 2147483647 h 59"/>
                <a:gd name="T40" fmla="*/ 2147483647 w 102"/>
                <a:gd name="T41" fmla="*/ 2147483647 h 59"/>
                <a:gd name="T42" fmla="*/ 2147483647 w 102"/>
                <a:gd name="T43" fmla="*/ 2147483647 h 59"/>
                <a:gd name="T44" fmla="*/ 2147483647 w 102"/>
                <a:gd name="T45" fmla="*/ 2147483647 h 59"/>
                <a:gd name="T46" fmla="*/ 2147483647 w 102"/>
                <a:gd name="T47" fmla="*/ 2147483647 h 59"/>
                <a:gd name="T48" fmla="*/ 2147483647 w 102"/>
                <a:gd name="T49" fmla="*/ 2147483647 h 59"/>
                <a:gd name="T50" fmla="*/ 2147483647 w 102"/>
                <a:gd name="T51" fmla="*/ 2147483647 h 59"/>
                <a:gd name="T52" fmla="*/ 2147483647 w 102"/>
                <a:gd name="T53" fmla="*/ 2147483647 h 59"/>
                <a:gd name="T54" fmla="*/ 2147483647 w 102"/>
                <a:gd name="T55" fmla="*/ 2147483647 h 59"/>
                <a:gd name="T56" fmla="*/ 2147483647 w 102"/>
                <a:gd name="T57" fmla="*/ 2147483647 h 59"/>
                <a:gd name="T58" fmla="*/ 2147483647 w 102"/>
                <a:gd name="T59" fmla="*/ 2147483647 h 59"/>
                <a:gd name="T60" fmla="*/ 2147483647 w 102"/>
                <a:gd name="T61" fmla="*/ 2147483647 h 59"/>
                <a:gd name="T62" fmla="*/ 2147483647 w 102"/>
                <a:gd name="T63" fmla="*/ 2147483647 h 59"/>
                <a:gd name="T64" fmla="*/ 2147483647 w 102"/>
                <a:gd name="T65" fmla="*/ 2147483647 h 59"/>
                <a:gd name="T66" fmla="*/ 2147483647 w 102"/>
                <a:gd name="T67" fmla="*/ 2147483647 h 59"/>
                <a:gd name="T68" fmla="*/ 2147483647 w 102"/>
                <a:gd name="T69" fmla="*/ 2147483647 h 59"/>
                <a:gd name="T70" fmla="*/ 2147483647 w 102"/>
                <a:gd name="T71" fmla="*/ 2147483647 h 59"/>
                <a:gd name="T72" fmla="*/ 2147483647 w 102"/>
                <a:gd name="T73" fmla="*/ 2147483647 h 59"/>
                <a:gd name="T74" fmla="*/ 2147483647 w 102"/>
                <a:gd name="T75" fmla="*/ 2147483647 h 59"/>
                <a:gd name="T76" fmla="*/ 2147483647 w 102"/>
                <a:gd name="T77" fmla="*/ 2147483647 h 59"/>
                <a:gd name="T78" fmla="*/ 2147483647 w 102"/>
                <a:gd name="T79" fmla="*/ 2147483647 h 59"/>
                <a:gd name="T80" fmla="*/ 2147483647 w 102"/>
                <a:gd name="T81" fmla="*/ 2147483647 h 59"/>
                <a:gd name="T82" fmla="*/ 2147483647 w 102"/>
                <a:gd name="T83" fmla="*/ 2147483647 h 59"/>
                <a:gd name="T84" fmla="*/ 2147483647 w 102"/>
                <a:gd name="T85" fmla="*/ 2147483647 h 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2"/>
                <a:gd name="T130" fmla="*/ 0 h 59"/>
                <a:gd name="T131" fmla="*/ 102 w 102"/>
                <a:gd name="T132" fmla="*/ 59 h 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2" h="59">
                  <a:moveTo>
                    <a:pt x="101" y="43"/>
                  </a:moveTo>
                  <a:lnTo>
                    <a:pt x="67" y="50"/>
                  </a:lnTo>
                  <a:lnTo>
                    <a:pt x="31" y="55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6" y="55"/>
                  </a:lnTo>
                  <a:lnTo>
                    <a:pt x="22" y="56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2" y="47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20" y="41"/>
                  </a:lnTo>
                  <a:lnTo>
                    <a:pt x="19" y="42"/>
                  </a:lnTo>
                  <a:lnTo>
                    <a:pt x="21" y="44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3"/>
                  </a:lnTo>
                  <a:lnTo>
                    <a:pt x="30" y="44"/>
                  </a:lnTo>
                  <a:lnTo>
                    <a:pt x="31" y="43"/>
                  </a:lnTo>
                  <a:lnTo>
                    <a:pt x="34" y="42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9" y="38"/>
                  </a:lnTo>
                  <a:lnTo>
                    <a:pt x="40" y="39"/>
                  </a:lnTo>
                  <a:lnTo>
                    <a:pt x="42" y="36"/>
                  </a:lnTo>
                  <a:lnTo>
                    <a:pt x="41" y="35"/>
                  </a:lnTo>
                  <a:lnTo>
                    <a:pt x="42" y="33"/>
                  </a:lnTo>
                  <a:lnTo>
                    <a:pt x="44" y="28"/>
                  </a:lnTo>
                  <a:lnTo>
                    <a:pt x="47" y="17"/>
                  </a:lnTo>
                  <a:lnTo>
                    <a:pt x="49" y="18"/>
                  </a:lnTo>
                  <a:lnTo>
                    <a:pt x="49" y="19"/>
                  </a:lnTo>
                  <a:lnTo>
                    <a:pt x="50" y="20"/>
                  </a:lnTo>
                  <a:lnTo>
                    <a:pt x="52" y="19"/>
                  </a:lnTo>
                  <a:lnTo>
                    <a:pt x="53" y="17"/>
                  </a:lnTo>
                  <a:lnTo>
                    <a:pt x="54" y="13"/>
                  </a:lnTo>
                  <a:lnTo>
                    <a:pt x="55" y="12"/>
                  </a:lnTo>
                  <a:lnTo>
                    <a:pt x="57" y="12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8" y="4"/>
                  </a:lnTo>
                  <a:lnTo>
                    <a:pt x="69" y="4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3" y="2"/>
                  </a:lnTo>
                  <a:lnTo>
                    <a:pt x="72" y="3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80" y="8"/>
                  </a:lnTo>
                  <a:lnTo>
                    <a:pt x="78" y="12"/>
                  </a:lnTo>
                  <a:lnTo>
                    <a:pt x="77" y="14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1" y="15"/>
                  </a:lnTo>
                  <a:lnTo>
                    <a:pt x="83" y="17"/>
                  </a:lnTo>
                  <a:lnTo>
                    <a:pt x="84" y="17"/>
                  </a:lnTo>
                  <a:lnTo>
                    <a:pt x="85" y="18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90" y="20"/>
                  </a:lnTo>
                  <a:lnTo>
                    <a:pt x="93" y="20"/>
                  </a:lnTo>
                  <a:lnTo>
                    <a:pt x="94" y="22"/>
                  </a:lnTo>
                  <a:lnTo>
                    <a:pt x="93" y="22"/>
                  </a:lnTo>
                  <a:lnTo>
                    <a:pt x="93" y="23"/>
                  </a:lnTo>
                  <a:lnTo>
                    <a:pt x="93" y="25"/>
                  </a:lnTo>
                  <a:lnTo>
                    <a:pt x="92" y="26"/>
                  </a:lnTo>
                  <a:lnTo>
                    <a:pt x="94" y="27"/>
                  </a:lnTo>
                  <a:lnTo>
                    <a:pt x="95" y="29"/>
                  </a:lnTo>
                  <a:lnTo>
                    <a:pt x="95" y="30"/>
                  </a:lnTo>
                  <a:lnTo>
                    <a:pt x="93" y="30"/>
                  </a:lnTo>
                  <a:lnTo>
                    <a:pt x="93" y="31"/>
                  </a:lnTo>
                  <a:lnTo>
                    <a:pt x="94" y="31"/>
                  </a:lnTo>
                  <a:lnTo>
                    <a:pt x="94" y="32"/>
                  </a:lnTo>
                  <a:lnTo>
                    <a:pt x="93" y="32"/>
                  </a:lnTo>
                  <a:lnTo>
                    <a:pt x="92" y="32"/>
                  </a:lnTo>
                  <a:lnTo>
                    <a:pt x="93" y="33"/>
                  </a:lnTo>
                  <a:lnTo>
                    <a:pt x="94" y="33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5"/>
                  </a:lnTo>
                  <a:lnTo>
                    <a:pt x="92" y="36"/>
                  </a:lnTo>
                  <a:lnTo>
                    <a:pt x="93" y="37"/>
                  </a:lnTo>
                  <a:lnTo>
                    <a:pt x="94" y="38"/>
                  </a:lnTo>
                  <a:lnTo>
                    <a:pt x="96" y="37"/>
                  </a:lnTo>
                  <a:lnTo>
                    <a:pt x="97" y="36"/>
                  </a:lnTo>
                  <a:lnTo>
                    <a:pt x="99" y="36"/>
                  </a:lnTo>
                  <a:lnTo>
                    <a:pt x="100" y="36"/>
                  </a:lnTo>
                  <a:lnTo>
                    <a:pt x="101" y="37"/>
                  </a:lnTo>
                  <a:lnTo>
                    <a:pt x="102" y="41"/>
                  </a:lnTo>
                  <a:lnTo>
                    <a:pt x="101" y="42"/>
                  </a:lnTo>
                  <a:lnTo>
                    <a:pt x="101" y="43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37" name="Group 208"/>
            <p:cNvGrpSpPr>
              <a:grpSpLocks/>
            </p:cNvGrpSpPr>
            <p:nvPr/>
          </p:nvGrpSpPr>
          <p:grpSpPr bwMode="auto">
            <a:xfrm>
              <a:off x="2552" y="1262"/>
              <a:ext cx="2199" cy="1942"/>
              <a:chOff x="2552" y="1262"/>
              <a:chExt cx="2199" cy="1942"/>
            </a:xfrm>
          </p:grpSpPr>
          <p:sp>
            <p:nvSpPr>
              <p:cNvPr id="5255" name="Freeform 209"/>
              <p:cNvSpPr>
                <a:spLocks/>
              </p:cNvSpPr>
              <p:nvPr/>
            </p:nvSpPr>
            <p:spPr bwMode="auto">
              <a:xfrm>
                <a:off x="2843" y="1262"/>
                <a:ext cx="457" cy="269"/>
              </a:xfrm>
              <a:custGeom>
                <a:avLst/>
                <a:gdLst>
                  <a:gd name="T0" fmla="*/ 0 w 89"/>
                  <a:gd name="T1" fmla="*/ 2147483647 h 55"/>
                  <a:gd name="T2" fmla="*/ 2147483647 w 89"/>
                  <a:gd name="T3" fmla="*/ 0 h 55"/>
                  <a:gd name="T4" fmla="*/ 2147483647 w 89"/>
                  <a:gd name="T5" fmla="*/ 2147483647 h 55"/>
                  <a:gd name="T6" fmla="*/ 2147483647 w 89"/>
                  <a:gd name="T7" fmla="*/ 2147483647 h 55"/>
                  <a:gd name="T8" fmla="*/ 2147483647 w 89"/>
                  <a:gd name="T9" fmla="*/ 2147483647 h 55"/>
                  <a:gd name="T10" fmla="*/ 2147483647 w 89"/>
                  <a:gd name="T11" fmla="*/ 2147483647 h 55"/>
                  <a:gd name="T12" fmla="*/ 2147483647 w 89"/>
                  <a:gd name="T13" fmla="*/ 2147483647 h 55"/>
                  <a:gd name="T14" fmla="*/ 2147483647 w 89"/>
                  <a:gd name="T15" fmla="*/ 2147483647 h 55"/>
                  <a:gd name="T16" fmla="*/ 2147483647 w 89"/>
                  <a:gd name="T17" fmla="*/ 2147483647 h 55"/>
                  <a:gd name="T18" fmla="*/ 2147483647 w 89"/>
                  <a:gd name="T19" fmla="*/ 2147483647 h 55"/>
                  <a:gd name="T20" fmla="*/ 2147483647 w 89"/>
                  <a:gd name="T21" fmla="*/ 2147483647 h 55"/>
                  <a:gd name="T22" fmla="*/ 2147483647 w 89"/>
                  <a:gd name="T23" fmla="*/ 2147483647 h 55"/>
                  <a:gd name="T24" fmla="*/ 2147483647 w 89"/>
                  <a:gd name="T25" fmla="*/ 2147483647 h 55"/>
                  <a:gd name="T26" fmla="*/ 2147483647 w 89"/>
                  <a:gd name="T27" fmla="*/ 2147483647 h 55"/>
                  <a:gd name="T28" fmla="*/ 2147483647 w 89"/>
                  <a:gd name="T29" fmla="*/ 2147483647 h 55"/>
                  <a:gd name="T30" fmla="*/ 2147483647 w 89"/>
                  <a:gd name="T31" fmla="*/ 2147483647 h 55"/>
                  <a:gd name="T32" fmla="*/ 2147483647 w 89"/>
                  <a:gd name="T33" fmla="*/ 2147483647 h 55"/>
                  <a:gd name="T34" fmla="*/ 2147483647 w 89"/>
                  <a:gd name="T35" fmla="*/ 2147483647 h 55"/>
                  <a:gd name="T36" fmla="*/ 2147483647 w 89"/>
                  <a:gd name="T37" fmla="*/ 2147483647 h 55"/>
                  <a:gd name="T38" fmla="*/ 0 w 89"/>
                  <a:gd name="T39" fmla="*/ 2147483647 h 55"/>
                  <a:gd name="T40" fmla="*/ 0 w 89"/>
                  <a:gd name="T41" fmla="*/ 2147483647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9"/>
                  <a:gd name="T64" fmla="*/ 0 h 55"/>
                  <a:gd name="T65" fmla="*/ 89 w 89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9" h="55">
                    <a:moveTo>
                      <a:pt x="0" y="51"/>
                    </a:moveTo>
                    <a:lnTo>
                      <a:pt x="5" y="0"/>
                    </a:lnTo>
                    <a:lnTo>
                      <a:pt x="44" y="3"/>
                    </a:lnTo>
                    <a:lnTo>
                      <a:pt x="82" y="4"/>
                    </a:lnTo>
                    <a:lnTo>
                      <a:pt x="82" y="5"/>
                    </a:lnTo>
                    <a:lnTo>
                      <a:pt x="83" y="9"/>
                    </a:lnTo>
                    <a:lnTo>
                      <a:pt x="83" y="10"/>
                    </a:lnTo>
                    <a:lnTo>
                      <a:pt x="82" y="13"/>
                    </a:lnTo>
                    <a:lnTo>
                      <a:pt x="82" y="18"/>
                    </a:lnTo>
                    <a:lnTo>
                      <a:pt x="84" y="23"/>
                    </a:lnTo>
                    <a:lnTo>
                      <a:pt x="85" y="25"/>
                    </a:lnTo>
                    <a:lnTo>
                      <a:pt x="86" y="30"/>
                    </a:lnTo>
                    <a:lnTo>
                      <a:pt x="86" y="38"/>
                    </a:lnTo>
                    <a:lnTo>
                      <a:pt x="87" y="40"/>
                    </a:lnTo>
                    <a:lnTo>
                      <a:pt x="87" y="43"/>
                    </a:lnTo>
                    <a:lnTo>
                      <a:pt x="87" y="44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5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" name="Freeform 210"/>
              <p:cNvSpPr>
                <a:spLocks/>
              </p:cNvSpPr>
              <p:nvPr/>
            </p:nvSpPr>
            <p:spPr bwMode="auto">
              <a:xfrm>
                <a:off x="2807" y="1760"/>
                <a:ext cx="571" cy="268"/>
              </a:xfrm>
              <a:custGeom>
                <a:avLst/>
                <a:gdLst>
                  <a:gd name="T0" fmla="*/ 0 w 111"/>
                  <a:gd name="T1" fmla="*/ 2147483647 h 55"/>
                  <a:gd name="T2" fmla="*/ 2147483647 w 111"/>
                  <a:gd name="T3" fmla="*/ 0 h 55"/>
                  <a:gd name="T4" fmla="*/ 2147483647 w 111"/>
                  <a:gd name="T5" fmla="*/ 2147483647 h 55"/>
                  <a:gd name="T6" fmla="*/ 2147483647 w 111"/>
                  <a:gd name="T7" fmla="*/ 2147483647 h 55"/>
                  <a:gd name="T8" fmla="*/ 2147483647 w 111"/>
                  <a:gd name="T9" fmla="*/ 2147483647 h 55"/>
                  <a:gd name="T10" fmla="*/ 2147483647 w 111"/>
                  <a:gd name="T11" fmla="*/ 2147483647 h 55"/>
                  <a:gd name="T12" fmla="*/ 2147483647 w 111"/>
                  <a:gd name="T13" fmla="*/ 2147483647 h 55"/>
                  <a:gd name="T14" fmla="*/ 2147483647 w 111"/>
                  <a:gd name="T15" fmla="*/ 2147483647 h 55"/>
                  <a:gd name="T16" fmla="*/ 2147483647 w 111"/>
                  <a:gd name="T17" fmla="*/ 2147483647 h 55"/>
                  <a:gd name="T18" fmla="*/ 2147483647 w 111"/>
                  <a:gd name="T19" fmla="*/ 2147483647 h 55"/>
                  <a:gd name="T20" fmla="*/ 2147483647 w 111"/>
                  <a:gd name="T21" fmla="*/ 2147483647 h 55"/>
                  <a:gd name="T22" fmla="*/ 2147483647 w 111"/>
                  <a:gd name="T23" fmla="*/ 2147483647 h 55"/>
                  <a:gd name="T24" fmla="*/ 2147483647 w 111"/>
                  <a:gd name="T25" fmla="*/ 2147483647 h 55"/>
                  <a:gd name="T26" fmla="*/ 2147483647 w 111"/>
                  <a:gd name="T27" fmla="*/ 2147483647 h 55"/>
                  <a:gd name="T28" fmla="*/ 2147483647 w 111"/>
                  <a:gd name="T29" fmla="*/ 2147483647 h 55"/>
                  <a:gd name="T30" fmla="*/ 2147483647 w 111"/>
                  <a:gd name="T31" fmla="*/ 2147483647 h 55"/>
                  <a:gd name="T32" fmla="*/ 2147483647 w 111"/>
                  <a:gd name="T33" fmla="*/ 2147483647 h 55"/>
                  <a:gd name="T34" fmla="*/ 2147483647 w 111"/>
                  <a:gd name="T35" fmla="*/ 2147483647 h 55"/>
                  <a:gd name="T36" fmla="*/ 2147483647 w 111"/>
                  <a:gd name="T37" fmla="*/ 2147483647 h 55"/>
                  <a:gd name="T38" fmla="*/ 2147483647 w 111"/>
                  <a:gd name="T39" fmla="*/ 2147483647 h 55"/>
                  <a:gd name="T40" fmla="*/ 2147483647 w 111"/>
                  <a:gd name="T41" fmla="*/ 2147483647 h 55"/>
                  <a:gd name="T42" fmla="*/ 2147483647 w 111"/>
                  <a:gd name="T43" fmla="*/ 2147483647 h 55"/>
                  <a:gd name="T44" fmla="*/ 2147483647 w 111"/>
                  <a:gd name="T45" fmla="*/ 2147483647 h 55"/>
                  <a:gd name="T46" fmla="*/ 2147483647 w 111"/>
                  <a:gd name="T47" fmla="*/ 2147483647 h 55"/>
                  <a:gd name="T48" fmla="*/ 2147483647 w 111"/>
                  <a:gd name="T49" fmla="*/ 2147483647 h 55"/>
                  <a:gd name="T50" fmla="*/ 2147483647 w 111"/>
                  <a:gd name="T51" fmla="*/ 2147483647 h 55"/>
                  <a:gd name="T52" fmla="*/ 2147483647 w 111"/>
                  <a:gd name="T53" fmla="*/ 2147483647 h 55"/>
                  <a:gd name="T54" fmla="*/ 2147483647 w 111"/>
                  <a:gd name="T55" fmla="*/ 2147483647 h 55"/>
                  <a:gd name="T56" fmla="*/ 2147483647 w 111"/>
                  <a:gd name="T57" fmla="*/ 2147483647 h 55"/>
                  <a:gd name="T58" fmla="*/ 2147483647 w 111"/>
                  <a:gd name="T59" fmla="*/ 2147483647 h 55"/>
                  <a:gd name="T60" fmla="*/ 2147483647 w 111"/>
                  <a:gd name="T61" fmla="*/ 2147483647 h 55"/>
                  <a:gd name="T62" fmla="*/ 2147483647 w 111"/>
                  <a:gd name="T63" fmla="*/ 2147483647 h 55"/>
                  <a:gd name="T64" fmla="*/ 2147483647 w 111"/>
                  <a:gd name="T65" fmla="*/ 2147483647 h 55"/>
                  <a:gd name="T66" fmla="*/ 2147483647 w 111"/>
                  <a:gd name="T67" fmla="*/ 2147483647 h 55"/>
                  <a:gd name="T68" fmla="*/ 2147483647 w 111"/>
                  <a:gd name="T69" fmla="*/ 2147483647 h 55"/>
                  <a:gd name="T70" fmla="*/ 2147483647 w 111"/>
                  <a:gd name="T71" fmla="*/ 2147483647 h 55"/>
                  <a:gd name="T72" fmla="*/ 2147483647 w 111"/>
                  <a:gd name="T73" fmla="*/ 2147483647 h 55"/>
                  <a:gd name="T74" fmla="*/ 2147483647 w 111"/>
                  <a:gd name="T75" fmla="*/ 2147483647 h 55"/>
                  <a:gd name="T76" fmla="*/ 2147483647 w 111"/>
                  <a:gd name="T77" fmla="*/ 2147483647 h 55"/>
                  <a:gd name="T78" fmla="*/ 2147483647 w 111"/>
                  <a:gd name="T79" fmla="*/ 2147483647 h 55"/>
                  <a:gd name="T80" fmla="*/ 2147483647 w 111"/>
                  <a:gd name="T81" fmla="*/ 2147483647 h 55"/>
                  <a:gd name="T82" fmla="*/ 2147483647 w 111"/>
                  <a:gd name="T83" fmla="*/ 2147483647 h 55"/>
                  <a:gd name="T84" fmla="*/ 2147483647 w 111"/>
                  <a:gd name="T85" fmla="*/ 2147483647 h 55"/>
                  <a:gd name="T86" fmla="*/ 2147483647 w 111"/>
                  <a:gd name="T87" fmla="*/ 2147483647 h 55"/>
                  <a:gd name="T88" fmla="*/ 2147483647 w 111"/>
                  <a:gd name="T89" fmla="*/ 2147483647 h 55"/>
                  <a:gd name="T90" fmla="*/ 0 w 111"/>
                  <a:gd name="T91" fmla="*/ 2147483647 h 55"/>
                  <a:gd name="T92" fmla="*/ 0 w 111"/>
                  <a:gd name="T93" fmla="*/ 2147483647 h 5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1"/>
                  <a:gd name="T142" fmla="*/ 0 h 55"/>
                  <a:gd name="T143" fmla="*/ 111 w 111"/>
                  <a:gd name="T144" fmla="*/ 55 h 5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1" h="55">
                    <a:moveTo>
                      <a:pt x="0" y="34"/>
                    </a:moveTo>
                    <a:lnTo>
                      <a:pt x="3" y="0"/>
                    </a:lnTo>
                    <a:lnTo>
                      <a:pt x="72" y="3"/>
                    </a:lnTo>
                    <a:lnTo>
                      <a:pt x="74" y="6"/>
                    </a:lnTo>
                    <a:lnTo>
                      <a:pt x="76" y="6"/>
                    </a:lnTo>
                    <a:lnTo>
                      <a:pt x="78" y="5"/>
                    </a:lnTo>
                    <a:lnTo>
                      <a:pt x="79" y="6"/>
                    </a:lnTo>
                    <a:lnTo>
                      <a:pt x="80" y="9"/>
                    </a:lnTo>
                    <a:lnTo>
                      <a:pt x="82" y="9"/>
                    </a:lnTo>
                    <a:lnTo>
                      <a:pt x="83" y="9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9" y="8"/>
                    </a:lnTo>
                    <a:lnTo>
                      <a:pt x="94" y="11"/>
                    </a:lnTo>
                    <a:lnTo>
                      <a:pt x="97" y="13"/>
                    </a:lnTo>
                    <a:lnTo>
                      <a:pt x="97" y="15"/>
                    </a:lnTo>
                    <a:lnTo>
                      <a:pt x="99" y="16"/>
                    </a:lnTo>
                    <a:lnTo>
                      <a:pt x="99" y="17"/>
                    </a:lnTo>
                    <a:lnTo>
                      <a:pt x="98" y="19"/>
                    </a:lnTo>
                    <a:lnTo>
                      <a:pt x="99" y="21"/>
                    </a:lnTo>
                    <a:lnTo>
                      <a:pt x="100" y="24"/>
                    </a:lnTo>
                    <a:lnTo>
                      <a:pt x="101" y="25"/>
                    </a:lnTo>
                    <a:lnTo>
                      <a:pt x="101" y="26"/>
                    </a:lnTo>
                    <a:lnTo>
                      <a:pt x="101" y="28"/>
                    </a:lnTo>
                    <a:lnTo>
                      <a:pt x="103" y="29"/>
                    </a:lnTo>
                    <a:lnTo>
                      <a:pt x="104" y="30"/>
                    </a:lnTo>
                    <a:lnTo>
                      <a:pt x="103" y="32"/>
                    </a:lnTo>
                    <a:lnTo>
                      <a:pt x="103" y="34"/>
                    </a:lnTo>
                    <a:lnTo>
                      <a:pt x="105" y="35"/>
                    </a:lnTo>
                    <a:lnTo>
                      <a:pt x="105" y="37"/>
                    </a:lnTo>
                    <a:lnTo>
                      <a:pt x="104" y="38"/>
                    </a:lnTo>
                    <a:lnTo>
                      <a:pt x="105" y="39"/>
                    </a:lnTo>
                    <a:lnTo>
                      <a:pt x="106" y="41"/>
                    </a:lnTo>
                    <a:lnTo>
                      <a:pt x="105" y="42"/>
                    </a:lnTo>
                    <a:lnTo>
                      <a:pt x="106" y="44"/>
                    </a:lnTo>
                    <a:lnTo>
                      <a:pt x="106" y="45"/>
                    </a:lnTo>
                    <a:lnTo>
                      <a:pt x="107" y="46"/>
                    </a:lnTo>
                    <a:lnTo>
                      <a:pt x="108" y="48"/>
                    </a:lnTo>
                    <a:lnTo>
                      <a:pt x="109" y="50"/>
                    </a:lnTo>
                    <a:lnTo>
                      <a:pt x="111" y="52"/>
                    </a:lnTo>
                    <a:lnTo>
                      <a:pt x="111" y="53"/>
                    </a:lnTo>
                    <a:lnTo>
                      <a:pt x="111" y="54"/>
                    </a:lnTo>
                    <a:lnTo>
                      <a:pt x="111" y="55"/>
                    </a:lnTo>
                    <a:lnTo>
                      <a:pt x="25" y="53"/>
                    </a:lnTo>
                    <a:lnTo>
                      <a:pt x="26" y="36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" name="Freeform 211"/>
              <p:cNvSpPr>
                <a:spLocks/>
              </p:cNvSpPr>
              <p:nvPr/>
            </p:nvSpPr>
            <p:spPr bwMode="auto">
              <a:xfrm>
                <a:off x="2848" y="2262"/>
                <a:ext cx="595" cy="293"/>
              </a:xfrm>
              <a:custGeom>
                <a:avLst/>
                <a:gdLst>
                  <a:gd name="T0" fmla="*/ 2147483647 w 116"/>
                  <a:gd name="T1" fmla="*/ 2147483647 h 60"/>
                  <a:gd name="T2" fmla="*/ 0 w 116"/>
                  <a:gd name="T3" fmla="*/ 2147483647 h 60"/>
                  <a:gd name="T4" fmla="*/ 2147483647 w 116"/>
                  <a:gd name="T5" fmla="*/ 2147483647 h 60"/>
                  <a:gd name="T6" fmla="*/ 2147483647 w 116"/>
                  <a:gd name="T7" fmla="*/ 2147483647 h 60"/>
                  <a:gd name="T8" fmla="*/ 2147483647 w 116"/>
                  <a:gd name="T9" fmla="*/ 2147483647 h 60"/>
                  <a:gd name="T10" fmla="*/ 2147483647 w 116"/>
                  <a:gd name="T11" fmla="*/ 2147483647 h 60"/>
                  <a:gd name="T12" fmla="*/ 2147483647 w 116"/>
                  <a:gd name="T13" fmla="*/ 2147483647 h 60"/>
                  <a:gd name="T14" fmla="*/ 2147483647 w 116"/>
                  <a:gd name="T15" fmla="*/ 2147483647 h 60"/>
                  <a:gd name="T16" fmla="*/ 2147483647 w 116"/>
                  <a:gd name="T17" fmla="*/ 2147483647 h 60"/>
                  <a:gd name="T18" fmla="*/ 2147483647 w 116"/>
                  <a:gd name="T19" fmla="*/ 2147483647 h 60"/>
                  <a:gd name="T20" fmla="*/ 2147483647 w 116"/>
                  <a:gd name="T21" fmla="*/ 2147483647 h 60"/>
                  <a:gd name="T22" fmla="*/ 2147483647 w 116"/>
                  <a:gd name="T23" fmla="*/ 2147483647 h 60"/>
                  <a:gd name="T24" fmla="*/ 2147483647 w 116"/>
                  <a:gd name="T25" fmla="*/ 2147483647 h 60"/>
                  <a:gd name="T26" fmla="*/ 2147483647 w 116"/>
                  <a:gd name="T27" fmla="*/ 2147483647 h 60"/>
                  <a:gd name="T28" fmla="*/ 2147483647 w 116"/>
                  <a:gd name="T29" fmla="*/ 2147483647 h 60"/>
                  <a:gd name="T30" fmla="*/ 2147483647 w 116"/>
                  <a:gd name="T31" fmla="*/ 2147483647 h 60"/>
                  <a:gd name="T32" fmla="*/ 2147483647 w 116"/>
                  <a:gd name="T33" fmla="*/ 2147483647 h 60"/>
                  <a:gd name="T34" fmla="*/ 2147483647 w 116"/>
                  <a:gd name="T35" fmla="*/ 2147483647 h 60"/>
                  <a:gd name="T36" fmla="*/ 2147483647 w 116"/>
                  <a:gd name="T37" fmla="*/ 2147483647 h 60"/>
                  <a:gd name="T38" fmla="*/ 2147483647 w 116"/>
                  <a:gd name="T39" fmla="*/ 2147483647 h 60"/>
                  <a:gd name="T40" fmla="*/ 2147483647 w 116"/>
                  <a:gd name="T41" fmla="*/ 2147483647 h 60"/>
                  <a:gd name="T42" fmla="*/ 2147483647 w 116"/>
                  <a:gd name="T43" fmla="*/ 2147483647 h 60"/>
                  <a:gd name="T44" fmla="*/ 2147483647 w 116"/>
                  <a:gd name="T45" fmla="*/ 2147483647 h 60"/>
                  <a:gd name="T46" fmla="*/ 2147483647 w 116"/>
                  <a:gd name="T47" fmla="*/ 2147483647 h 60"/>
                  <a:gd name="T48" fmla="*/ 2147483647 w 116"/>
                  <a:gd name="T49" fmla="*/ 2147483647 h 60"/>
                  <a:gd name="T50" fmla="*/ 2147483647 w 116"/>
                  <a:gd name="T51" fmla="*/ 2147483647 h 60"/>
                  <a:gd name="T52" fmla="*/ 2147483647 w 116"/>
                  <a:gd name="T53" fmla="*/ 2147483647 h 60"/>
                  <a:gd name="T54" fmla="*/ 2147483647 w 116"/>
                  <a:gd name="T55" fmla="*/ 2147483647 h 60"/>
                  <a:gd name="T56" fmla="*/ 2147483647 w 116"/>
                  <a:gd name="T57" fmla="*/ 2147483647 h 60"/>
                  <a:gd name="T58" fmla="*/ 2147483647 w 116"/>
                  <a:gd name="T59" fmla="*/ 2147483647 h 60"/>
                  <a:gd name="T60" fmla="*/ 2147483647 w 116"/>
                  <a:gd name="T61" fmla="*/ 2147483647 h 60"/>
                  <a:gd name="T62" fmla="*/ 2147483647 w 116"/>
                  <a:gd name="T63" fmla="*/ 2147483647 h 60"/>
                  <a:gd name="T64" fmla="*/ 2147483647 w 116"/>
                  <a:gd name="T65" fmla="*/ 2147483647 h 60"/>
                  <a:gd name="T66" fmla="*/ 2147483647 w 116"/>
                  <a:gd name="T67" fmla="*/ 2147483647 h 60"/>
                  <a:gd name="T68" fmla="*/ 2147483647 w 116"/>
                  <a:gd name="T69" fmla="*/ 2147483647 h 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6"/>
                  <a:gd name="T106" fmla="*/ 0 h 60"/>
                  <a:gd name="T107" fmla="*/ 116 w 116"/>
                  <a:gd name="T108" fmla="*/ 60 h 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6" h="60">
                    <a:moveTo>
                      <a:pt x="114" y="3"/>
                    </a:moveTo>
                    <a:lnTo>
                      <a:pt x="14" y="1"/>
                    </a:lnTo>
                    <a:lnTo>
                      <a:pt x="1" y="0"/>
                    </a:lnTo>
                    <a:lnTo>
                      <a:pt x="0" y="9"/>
                    </a:lnTo>
                    <a:lnTo>
                      <a:pt x="41" y="11"/>
                    </a:lnTo>
                    <a:lnTo>
                      <a:pt x="40" y="44"/>
                    </a:lnTo>
                    <a:lnTo>
                      <a:pt x="41" y="44"/>
                    </a:lnTo>
                    <a:lnTo>
                      <a:pt x="42" y="45"/>
                    </a:lnTo>
                    <a:lnTo>
                      <a:pt x="44" y="47"/>
                    </a:lnTo>
                    <a:lnTo>
                      <a:pt x="45" y="48"/>
                    </a:lnTo>
                    <a:lnTo>
                      <a:pt x="47" y="48"/>
                    </a:lnTo>
                    <a:lnTo>
                      <a:pt x="48" y="47"/>
                    </a:lnTo>
                    <a:lnTo>
                      <a:pt x="50" y="48"/>
                    </a:lnTo>
                    <a:lnTo>
                      <a:pt x="50" y="49"/>
                    </a:lnTo>
                    <a:lnTo>
                      <a:pt x="51" y="50"/>
                    </a:lnTo>
                    <a:lnTo>
                      <a:pt x="51" y="51"/>
                    </a:lnTo>
                    <a:lnTo>
                      <a:pt x="55" y="51"/>
                    </a:lnTo>
                    <a:lnTo>
                      <a:pt x="57" y="52"/>
                    </a:lnTo>
                    <a:lnTo>
                      <a:pt x="58" y="52"/>
                    </a:lnTo>
                    <a:lnTo>
                      <a:pt x="59" y="51"/>
                    </a:lnTo>
                    <a:lnTo>
                      <a:pt x="59" y="53"/>
                    </a:lnTo>
                    <a:lnTo>
                      <a:pt x="61" y="53"/>
                    </a:lnTo>
                    <a:lnTo>
                      <a:pt x="62" y="52"/>
                    </a:lnTo>
                    <a:lnTo>
                      <a:pt x="65" y="53"/>
                    </a:lnTo>
                    <a:lnTo>
                      <a:pt x="66" y="53"/>
                    </a:lnTo>
                    <a:lnTo>
                      <a:pt x="67" y="55"/>
                    </a:lnTo>
                    <a:lnTo>
                      <a:pt x="68" y="55"/>
                    </a:lnTo>
                    <a:lnTo>
                      <a:pt x="68" y="57"/>
                    </a:lnTo>
                    <a:lnTo>
                      <a:pt x="70" y="57"/>
                    </a:lnTo>
                    <a:lnTo>
                      <a:pt x="71" y="56"/>
                    </a:lnTo>
                    <a:lnTo>
                      <a:pt x="72" y="55"/>
                    </a:lnTo>
                    <a:lnTo>
                      <a:pt x="75" y="58"/>
                    </a:lnTo>
                    <a:lnTo>
                      <a:pt x="76" y="58"/>
                    </a:lnTo>
                    <a:lnTo>
                      <a:pt x="77" y="57"/>
                    </a:lnTo>
                    <a:lnTo>
                      <a:pt x="78" y="57"/>
                    </a:lnTo>
                    <a:lnTo>
                      <a:pt x="79" y="57"/>
                    </a:lnTo>
                    <a:lnTo>
                      <a:pt x="78" y="59"/>
                    </a:lnTo>
                    <a:lnTo>
                      <a:pt x="79" y="60"/>
                    </a:lnTo>
                    <a:lnTo>
                      <a:pt x="80" y="59"/>
                    </a:lnTo>
                    <a:lnTo>
                      <a:pt x="80" y="58"/>
                    </a:lnTo>
                    <a:lnTo>
                      <a:pt x="81" y="57"/>
                    </a:lnTo>
                    <a:lnTo>
                      <a:pt x="82" y="56"/>
                    </a:lnTo>
                    <a:lnTo>
                      <a:pt x="83" y="57"/>
                    </a:lnTo>
                    <a:lnTo>
                      <a:pt x="84" y="58"/>
                    </a:lnTo>
                    <a:lnTo>
                      <a:pt x="85" y="58"/>
                    </a:lnTo>
                    <a:lnTo>
                      <a:pt x="85" y="57"/>
                    </a:lnTo>
                    <a:lnTo>
                      <a:pt x="87" y="57"/>
                    </a:lnTo>
                    <a:lnTo>
                      <a:pt x="87" y="58"/>
                    </a:lnTo>
                    <a:lnTo>
                      <a:pt x="88" y="58"/>
                    </a:lnTo>
                    <a:lnTo>
                      <a:pt x="90" y="60"/>
                    </a:lnTo>
                    <a:lnTo>
                      <a:pt x="92" y="58"/>
                    </a:lnTo>
                    <a:lnTo>
                      <a:pt x="93" y="58"/>
                    </a:lnTo>
                    <a:lnTo>
                      <a:pt x="96" y="57"/>
                    </a:lnTo>
                    <a:lnTo>
                      <a:pt x="99" y="56"/>
                    </a:lnTo>
                    <a:lnTo>
                      <a:pt x="100" y="56"/>
                    </a:lnTo>
                    <a:lnTo>
                      <a:pt x="101" y="56"/>
                    </a:lnTo>
                    <a:lnTo>
                      <a:pt x="104" y="57"/>
                    </a:lnTo>
                    <a:lnTo>
                      <a:pt x="106" y="56"/>
                    </a:lnTo>
                    <a:lnTo>
                      <a:pt x="107" y="56"/>
                    </a:lnTo>
                    <a:lnTo>
                      <a:pt x="113" y="59"/>
                    </a:lnTo>
                    <a:lnTo>
                      <a:pt x="114" y="60"/>
                    </a:lnTo>
                    <a:lnTo>
                      <a:pt x="115" y="60"/>
                    </a:lnTo>
                    <a:lnTo>
                      <a:pt x="116" y="60"/>
                    </a:lnTo>
                    <a:lnTo>
                      <a:pt x="116" y="31"/>
                    </a:lnTo>
                    <a:lnTo>
                      <a:pt x="114" y="12"/>
                    </a:lnTo>
                    <a:lnTo>
                      <a:pt x="114" y="3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" name="Freeform 212"/>
              <p:cNvSpPr>
                <a:spLocks/>
              </p:cNvSpPr>
              <p:nvPr/>
            </p:nvSpPr>
            <p:spPr bwMode="auto">
              <a:xfrm>
                <a:off x="3296" y="1726"/>
                <a:ext cx="420" cy="263"/>
              </a:xfrm>
              <a:custGeom>
                <a:avLst/>
                <a:gdLst>
                  <a:gd name="T0" fmla="*/ 2147483647 w 82"/>
                  <a:gd name="T1" fmla="*/ 0 h 54"/>
                  <a:gd name="T2" fmla="*/ 2147483647 w 82"/>
                  <a:gd name="T3" fmla="*/ 2147483647 h 54"/>
                  <a:gd name="T4" fmla="*/ 2147483647 w 82"/>
                  <a:gd name="T5" fmla="*/ 2147483647 h 54"/>
                  <a:gd name="T6" fmla="*/ 2147483647 w 82"/>
                  <a:gd name="T7" fmla="*/ 2147483647 h 54"/>
                  <a:gd name="T8" fmla="*/ 2147483647 w 82"/>
                  <a:gd name="T9" fmla="*/ 2147483647 h 54"/>
                  <a:gd name="T10" fmla="*/ 2147483647 w 82"/>
                  <a:gd name="T11" fmla="*/ 2147483647 h 54"/>
                  <a:gd name="T12" fmla="*/ 2147483647 w 82"/>
                  <a:gd name="T13" fmla="*/ 2147483647 h 54"/>
                  <a:gd name="T14" fmla="*/ 2147483647 w 82"/>
                  <a:gd name="T15" fmla="*/ 2147483647 h 54"/>
                  <a:gd name="T16" fmla="*/ 2147483647 w 82"/>
                  <a:gd name="T17" fmla="*/ 2147483647 h 54"/>
                  <a:gd name="T18" fmla="*/ 2147483647 w 82"/>
                  <a:gd name="T19" fmla="*/ 2147483647 h 54"/>
                  <a:gd name="T20" fmla="*/ 2147483647 w 82"/>
                  <a:gd name="T21" fmla="*/ 2147483647 h 54"/>
                  <a:gd name="T22" fmla="*/ 2147483647 w 82"/>
                  <a:gd name="T23" fmla="*/ 2147483647 h 54"/>
                  <a:gd name="T24" fmla="*/ 2147483647 w 82"/>
                  <a:gd name="T25" fmla="*/ 2147483647 h 54"/>
                  <a:gd name="T26" fmla="*/ 2147483647 w 82"/>
                  <a:gd name="T27" fmla="*/ 2147483647 h 54"/>
                  <a:gd name="T28" fmla="*/ 2147483647 w 82"/>
                  <a:gd name="T29" fmla="*/ 2147483647 h 54"/>
                  <a:gd name="T30" fmla="*/ 2147483647 w 82"/>
                  <a:gd name="T31" fmla="*/ 2147483647 h 54"/>
                  <a:gd name="T32" fmla="*/ 2147483647 w 82"/>
                  <a:gd name="T33" fmla="*/ 2147483647 h 54"/>
                  <a:gd name="T34" fmla="*/ 2147483647 w 82"/>
                  <a:gd name="T35" fmla="*/ 2147483647 h 54"/>
                  <a:gd name="T36" fmla="*/ 2147483647 w 82"/>
                  <a:gd name="T37" fmla="*/ 2147483647 h 54"/>
                  <a:gd name="T38" fmla="*/ 2147483647 w 82"/>
                  <a:gd name="T39" fmla="*/ 2147483647 h 54"/>
                  <a:gd name="T40" fmla="*/ 2147483647 w 82"/>
                  <a:gd name="T41" fmla="*/ 2147483647 h 54"/>
                  <a:gd name="T42" fmla="*/ 2147483647 w 82"/>
                  <a:gd name="T43" fmla="*/ 2147483647 h 54"/>
                  <a:gd name="T44" fmla="*/ 2147483647 w 82"/>
                  <a:gd name="T45" fmla="*/ 2147483647 h 54"/>
                  <a:gd name="T46" fmla="*/ 2147483647 w 82"/>
                  <a:gd name="T47" fmla="*/ 2147483647 h 54"/>
                  <a:gd name="T48" fmla="*/ 2147483647 w 82"/>
                  <a:gd name="T49" fmla="*/ 2147483647 h 54"/>
                  <a:gd name="T50" fmla="*/ 2147483647 w 82"/>
                  <a:gd name="T51" fmla="*/ 2147483647 h 54"/>
                  <a:gd name="T52" fmla="*/ 2147483647 w 82"/>
                  <a:gd name="T53" fmla="*/ 2147483647 h 54"/>
                  <a:gd name="T54" fmla="*/ 2147483647 w 82"/>
                  <a:gd name="T55" fmla="*/ 2147483647 h 54"/>
                  <a:gd name="T56" fmla="*/ 2147483647 w 82"/>
                  <a:gd name="T57" fmla="*/ 2147483647 h 54"/>
                  <a:gd name="T58" fmla="*/ 2147483647 w 82"/>
                  <a:gd name="T59" fmla="*/ 2147483647 h 54"/>
                  <a:gd name="T60" fmla="*/ 2147483647 w 82"/>
                  <a:gd name="T61" fmla="*/ 2147483647 h 54"/>
                  <a:gd name="T62" fmla="*/ 2147483647 w 82"/>
                  <a:gd name="T63" fmla="*/ 2147483647 h 54"/>
                  <a:gd name="T64" fmla="*/ 2147483647 w 82"/>
                  <a:gd name="T65" fmla="*/ 2147483647 h 54"/>
                  <a:gd name="T66" fmla="*/ 2147483647 w 82"/>
                  <a:gd name="T67" fmla="*/ 2147483647 h 54"/>
                  <a:gd name="T68" fmla="*/ 2147483647 w 82"/>
                  <a:gd name="T69" fmla="*/ 2147483647 h 54"/>
                  <a:gd name="T70" fmla="*/ 2147483647 w 82"/>
                  <a:gd name="T71" fmla="*/ 2147483647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2"/>
                  <a:gd name="T109" fmla="*/ 0 h 54"/>
                  <a:gd name="T110" fmla="*/ 82 w 82"/>
                  <a:gd name="T111" fmla="*/ 54 h 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2" h="54">
                    <a:moveTo>
                      <a:pt x="2" y="2"/>
                    </a:moveTo>
                    <a:lnTo>
                      <a:pt x="66" y="0"/>
                    </a:lnTo>
                    <a:lnTo>
                      <a:pt x="67" y="2"/>
                    </a:lnTo>
                    <a:lnTo>
                      <a:pt x="68" y="4"/>
                    </a:lnTo>
                    <a:lnTo>
                      <a:pt x="68" y="5"/>
                    </a:lnTo>
                    <a:lnTo>
                      <a:pt x="67" y="6"/>
                    </a:lnTo>
                    <a:lnTo>
                      <a:pt x="68" y="8"/>
                    </a:lnTo>
                    <a:lnTo>
                      <a:pt x="69" y="13"/>
                    </a:lnTo>
                    <a:lnTo>
                      <a:pt x="73" y="14"/>
                    </a:lnTo>
                    <a:lnTo>
                      <a:pt x="74" y="16"/>
                    </a:lnTo>
                    <a:lnTo>
                      <a:pt x="75" y="17"/>
                    </a:lnTo>
                    <a:lnTo>
                      <a:pt x="75" y="18"/>
                    </a:lnTo>
                    <a:lnTo>
                      <a:pt x="78" y="20"/>
                    </a:lnTo>
                    <a:lnTo>
                      <a:pt x="78" y="21"/>
                    </a:lnTo>
                    <a:lnTo>
                      <a:pt x="81" y="23"/>
                    </a:lnTo>
                    <a:lnTo>
                      <a:pt x="82" y="26"/>
                    </a:lnTo>
                    <a:lnTo>
                      <a:pt x="81" y="27"/>
                    </a:lnTo>
                    <a:lnTo>
                      <a:pt x="80" y="29"/>
                    </a:lnTo>
                    <a:lnTo>
                      <a:pt x="80" y="30"/>
                    </a:lnTo>
                    <a:lnTo>
                      <a:pt x="80" y="31"/>
                    </a:lnTo>
                    <a:lnTo>
                      <a:pt x="77" y="34"/>
                    </a:lnTo>
                    <a:lnTo>
                      <a:pt x="75" y="34"/>
                    </a:lnTo>
                    <a:lnTo>
                      <a:pt x="75" y="35"/>
                    </a:lnTo>
                    <a:lnTo>
                      <a:pt x="72" y="35"/>
                    </a:lnTo>
                    <a:lnTo>
                      <a:pt x="71" y="36"/>
                    </a:lnTo>
                    <a:lnTo>
                      <a:pt x="70" y="38"/>
                    </a:lnTo>
                    <a:lnTo>
                      <a:pt x="70" y="39"/>
                    </a:lnTo>
                    <a:lnTo>
                      <a:pt x="72" y="41"/>
                    </a:lnTo>
                    <a:lnTo>
                      <a:pt x="72" y="42"/>
                    </a:lnTo>
                    <a:lnTo>
                      <a:pt x="72" y="44"/>
                    </a:lnTo>
                    <a:lnTo>
                      <a:pt x="70" y="49"/>
                    </a:lnTo>
                    <a:lnTo>
                      <a:pt x="68" y="50"/>
                    </a:lnTo>
                    <a:lnTo>
                      <a:pt x="67" y="51"/>
                    </a:lnTo>
                    <a:lnTo>
                      <a:pt x="67" y="53"/>
                    </a:lnTo>
                    <a:lnTo>
                      <a:pt x="66" y="54"/>
                    </a:lnTo>
                    <a:lnTo>
                      <a:pt x="63" y="50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10" y="49"/>
                    </a:lnTo>
                    <a:lnTo>
                      <a:pt x="11" y="48"/>
                    </a:lnTo>
                    <a:lnTo>
                      <a:pt x="10" y="46"/>
                    </a:lnTo>
                    <a:lnTo>
                      <a:pt x="9" y="45"/>
                    </a:lnTo>
                    <a:lnTo>
                      <a:pt x="10" y="44"/>
                    </a:lnTo>
                    <a:lnTo>
                      <a:pt x="10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9" y="37"/>
                    </a:lnTo>
                    <a:lnTo>
                      <a:pt x="8" y="36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5" y="31"/>
                    </a:lnTo>
                    <a:lnTo>
                      <a:pt x="4" y="28"/>
                    </a:lnTo>
                    <a:lnTo>
                      <a:pt x="3" y="26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0" y="15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" name="Freeform 213"/>
              <p:cNvSpPr>
                <a:spLocks/>
              </p:cNvSpPr>
              <p:nvPr/>
            </p:nvSpPr>
            <p:spPr bwMode="auto">
              <a:xfrm>
                <a:off x="3353" y="1970"/>
                <a:ext cx="460" cy="380"/>
              </a:xfrm>
              <a:custGeom>
                <a:avLst/>
                <a:gdLst>
                  <a:gd name="T0" fmla="*/ 2147483647 w 90"/>
                  <a:gd name="T1" fmla="*/ 2147483647 h 78"/>
                  <a:gd name="T2" fmla="*/ 2147483647 w 90"/>
                  <a:gd name="T3" fmla="*/ 2147483647 h 78"/>
                  <a:gd name="T4" fmla="*/ 2147483647 w 90"/>
                  <a:gd name="T5" fmla="*/ 2147483647 h 78"/>
                  <a:gd name="T6" fmla="*/ 2147483647 w 90"/>
                  <a:gd name="T7" fmla="*/ 2147483647 h 78"/>
                  <a:gd name="T8" fmla="*/ 2147483647 w 90"/>
                  <a:gd name="T9" fmla="*/ 2147483647 h 78"/>
                  <a:gd name="T10" fmla="*/ 2147483647 w 90"/>
                  <a:gd name="T11" fmla="*/ 2147483647 h 78"/>
                  <a:gd name="T12" fmla="*/ 2147483647 w 90"/>
                  <a:gd name="T13" fmla="*/ 2147483647 h 78"/>
                  <a:gd name="T14" fmla="*/ 2147483647 w 90"/>
                  <a:gd name="T15" fmla="*/ 2147483647 h 78"/>
                  <a:gd name="T16" fmla="*/ 2147483647 w 90"/>
                  <a:gd name="T17" fmla="*/ 2147483647 h 78"/>
                  <a:gd name="T18" fmla="*/ 2147483647 w 90"/>
                  <a:gd name="T19" fmla="*/ 2147483647 h 78"/>
                  <a:gd name="T20" fmla="*/ 2147483647 w 90"/>
                  <a:gd name="T21" fmla="*/ 2147483647 h 78"/>
                  <a:gd name="T22" fmla="*/ 2147483647 w 90"/>
                  <a:gd name="T23" fmla="*/ 2147483647 h 78"/>
                  <a:gd name="T24" fmla="*/ 2147483647 w 90"/>
                  <a:gd name="T25" fmla="*/ 2147483647 h 78"/>
                  <a:gd name="T26" fmla="*/ 2147483647 w 90"/>
                  <a:gd name="T27" fmla="*/ 2147483647 h 78"/>
                  <a:gd name="T28" fmla="*/ 2147483647 w 90"/>
                  <a:gd name="T29" fmla="*/ 2147483647 h 78"/>
                  <a:gd name="T30" fmla="*/ 2147483647 w 90"/>
                  <a:gd name="T31" fmla="*/ 2147483647 h 78"/>
                  <a:gd name="T32" fmla="*/ 2147483647 w 90"/>
                  <a:gd name="T33" fmla="*/ 2147483647 h 78"/>
                  <a:gd name="T34" fmla="*/ 2147483647 w 90"/>
                  <a:gd name="T35" fmla="*/ 2147483647 h 78"/>
                  <a:gd name="T36" fmla="*/ 2147483647 w 90"/>
                  <a:gd name="T37" fmla="*/ 2147483647 h 78"/>
                  <a:gd name="T38" fmla="*/ 2147483647 w 90"/>
                  <a:gd name="T39" fmla="*/ 2147483647 h 78"/>
                  <a:gd name="T40" fmla="*/ 2147483647 w 90"/>
                  <a:gd name="T41" fmla="*/ 2147483647 h 78"/>
                  <a:gd name="T42" fmla="*/ 2147483647 w 90"/>
                  <a:gd name="T43" fmla="*/ 2147483647 h 78"/>
                  <a:gd name="T44" fmla="*/ 2147483647 w 90"/>
                  <a:gd name="T45" fmla="*/ 2147483647 h 78"/>
                  <a:gd name="T46" fmla="*/ 2147483647 w 90"/>
                  <a:gd name="T47" fmla="*/ 2147483647 h 78"/>
                  <a:gd name="T48" fmla="*/ 2147483647 w 90"/>
                  <a:gd name="T49" fmla="*/ 2147483647 h 78"/>
                  <a:gd name="T50" fmla="*/ 2147483647 w 90"/>
                  <a:gd name="T51" fmla="*/ 2147483647 h 78"/>
                  <a:gd name="T52" fmla="*/ 2147483647 w 90"/>
                  <a:gd name="T53" fmla="*/ 2147483647 h 78"/>
                  <a:gd name="T54" fmla="*/ 2147483647 w 90"/>
                  <a:gd name="T55" fmla="*/ 2147483647 h 78"/>
                  <a:gd name="T56" fmla="*/ 0 w 90"/>
                  <a:gd name="T57" fmla="*/ 2147483647 h 78"/>
                  <a:gd name="T58" fmla="*/ 2147483647 w 90"/>
                  <a:gd name="T59" fmla="*/ 2147483647 h 78"/>
                  <a:gd name="T60" fmla="*/ 2147483647 w 90"/>
                  <a:gd name="T61" fmla="*/ 2147483647 h 78"/>
                  <a:gd name="T62" fmla="*/ 2147483647 w 90"/>
                  <a:gd name="T63" fmla="*/ 2147483647 h 78"/>
                  <a:gd name="T64" fmla="*/ 2147483647 w 90"/>
                  <a:gd name="T65" fmla="*/ 2147483647 h 78"/>
                  <a:gd name="T66" fmla="*/ 2147483647 w 90"/>
                  <a:gd name="T67" fmla="*/ 2147483647 h 78"/>
                  <a:gd name="T68" fmla="*/ 2147483647 w 90"/>
                  <a:gd name="T69" fmla="*/ 2147483647 h 78"/>
                  <a:gd name="T70" fmla="*/ 2147483647 w 90"/>
                  <a:gd name="T71" fmla="*/ 2147483647 h 78"/>
                  <a:gd name="T72" fmla="*/ 2147483647 w 90"/>
                  <a:gd name="T73" fmla="*/ 2147483647 h 78"/>
                  <a:gd name="T74" fmla="*/ 2147483647 w 90"/>
                  <a:gd name="T75" fmla="*/ 2147483647 h 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"/>
                  <a:gd name="T115" fmla="*/ 0 h 78"/>
                  <a:gd name="T116" fmla="*/ 90 w 90"/>
                  <a:gd name="T117" fmla="*/ 78 h 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" h="78">
                    <a:moveTo>
                      <a:pt x="16" y="72"/>
                    </a:moveTo>
                    <a:lnTo>
                      <a:pt x="76" y="69"/>
                    </a:lnTo>
                    <a:lnTo>
                      <a:pt x="76" y="70"/>
                    </a:lnTo>
                    <a:lnTo>
                      <a:pt x="77" y="71"/>
                    </a:lnTo>
                    <a:lnTo>
                      <a:pt x="78" y="72"/>
                    </a:lnTo>
                    <a:lnTo>
                      <a:pt x="77" y="74"/>
                    </a:lnTo>
                    <a:lnTo>
                      <a:pt x="76" y="75"/>
                    </a:lnTo>
                    <a:lnTo>
                      <a:pt x="74" y="77"/>
                    </a:lnTo>
                    <a:lnTo>
                      <a:pt x="74" y="78"/>
                    </a:lnTo>
                    <a:lnTo>
                      <a:pt x="83" y="78"/>
                    </a:lnTo>
                    <a:lnTo>
                      <a:pt x="84" y="75"/>
                    </a:lnTo>
                    <a:lnTo>
                      <a:pt x="83" y="74"/>
                    </a:lnTo>
                    <a:lnTo>
                      <a:pt x="84" y="71"/>
                    </a:lnTo>
                    <a:lnTo>
                      <a:pt x="85" y="69"/>
                    </a:lnTo>
                    <a:lnTo>
                      <a:pt x="86" y="67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90" y="62"/>
                    </a:lnTo>
                    <a:lnTo>
                      <a:pt x="90" y="61"/>
                    </a:lnTo>
                    <a:lnTo>
                      <a:pt x="89" y="60"/>
                    </a:lnTo>
                    <a:lnTo>
                      <a:pt x="88" y="59"/>
                    </a:lnTo>
                    <a:lnTo>
                      <a:pt x="87" y="59"/>
                    </a:lnTo>
                    <a:lnTo>
                      <a:pt x="87" y="60"/>
                    </a:lnTo>
                    <a:lnTo>
                      <a:pt x="84" y="56"/>
                    </a:lnTo>
                    <a:lnTo>
                      <a:pt x="84" y="55"/>
                    </a:lnTo>
                    <a:lnTo>
                      <a:pt x="85" y="54"/>
                    </a:lnTo>
                    <a:lnTo>
                      <a:pt x="85" y="53"/>
                    </a:lnTo>
                    <a:lnTo>
                      <a:pt x="84" y="52"/>
                    </a:lnTo>
                    <a:lnTo>
                      <a:pt x="83" y="49"/>
                    </a:lnTo>
                    <a:lnTo>
                      <a:pt x="79" y="46"/>
                    </a:lnTo>
                    <a:lnTo>
                      <a:pt x="78" y="45"/>
                    </a:lnTo>
                    <a:lnTo>
                      <a:pt x="74" y="43"/>
                    </a:lnTo>
                    <a:lnTo>
                      <a:pt x="72" y="40"/>
                    </a:lnTo>
                    <a:lnTo>
                      <a:pt x="71" y="38"/>
                    </a:lnTo>
                    <a:lnTo>
                      <a:pt x="71" y="37"/>
                    </a:lnTo>
                    <a:lnTo>
                      <a:pt x="74" y="34"/>
                    </a:lnTo>
                    <a:lnTo>
                      <a:pt x="73" y="32"/>
                    </a:lnTo>
                    <a:lnTo>
                      <a:pt x="74" y="30"/>
                    </a:lnTo>
                    <a:lnTo>
                      <a:pt x="73" y="29"/>
                    </a:lnTo>
                    <a:lnTo>
                      <a:pt x="70" y="27"/>
                    </a:lnTo>
                    <a:lnTo>
                      <a:pt x="69" y="28"/>
                    </a:lnTo>
                    <a:lnTo>
                      <a:pt x="68" y="29"/>
                    </a:lnTo>
                    <a:lnTo>
                      <a:pt x="67" y="29"/>
                    </a:lnTo>
                    <a:lnTo>
                      <a:pt x="65" y="22"/>
                    </a:lnTo>
                    <a:lnTo>
                      <a:pt x="64" y="21"/>
                    </a:lnTo>
                    <a:lnTo>
                      <a:pt x="60" y="18"/>
                    </a:lnTo>
                    <a:lnTo>
                      <a:pt x="56" y="14"/>
                    </a:lnTo>
                    <a:lnTo>
                      <a:pt x="56" y="13"/>
                    </a:lnTo>
                    <a:lnTo>
                      <a:pt x="55" y="10"/>
                    </a:lnTo>
                    <a:lnTo>
                      <a:pt x="55" y="6"/>
                    </a:lnTo>
                    <a:lnTo>
                      <a:pt x="55" y="5"/>
                    </a:lnTo>
                    <a:lnTo>
                      <a:pt x="55" y="4"/>
                    </a:lnTo>
                    <a:lnTo>
                      <a:pt x="52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11" y="16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2" y="25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6" y="63"/>
                    </a:lnTo>
                    <a:lnTo>
                      <a:pt x="16" y="72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" name="Freeform 214"/>
              <p:cNvSpPr>
                <a:spLocks/>
              </p:cNvSpPr>
              <p:nvPr/>
            </p:nvSpPr>
            <p:spPr bwMode="auto">
              <a:xfrm>
                <a:off x="3787" y="2057"/>
                <a:ext cx="509" cy="249"/>
              </a:xfrm>
              <a:custGeom>
                <a:avLst/>
                <a:gdLst>
                  <a:gd name="T0" fmla="*/ 2147483647 w 99"/>
                  <a:gd name="T1" fmla="*/ 2147483647 h 51"/>
                  <a:gd name="T2" fmla="*/ 2147483647 w 99"/>
                  <a:gd name="T3" fmla="*/ 2147483647 h 51"/>
                  <a:gd name="T4" fmla="*/ 2147483647 w 99"/>
                  <a:gd name="T5" fmla="*/ 2147483647 h 51"/>
                  <a:gd name="T6" fmla="*/ 2147483647 w 99"/>
                  <a:gd name="T7" fmla="*/ 2147483647 h 51"/>
                  <a:gd name="T8" fmla="*/ 2147483647 w 99"/>
                  <a:gd name="T9" fmla="*/ 2147483647 h 51"/>
                  <a:gd name="T10" fmla="*/ 2147483647 w 99"/>
                  <a:gd name="T11" fmla="*/ 2147483647 h 51"/>
                  <a:gd name="T12" fmla="*/ 2147483647 w 99"/>
                  <a:gd name="T13" fmla="*/ 2147483647 h 51"/>
                  <a:gd name="T14" fmla="*/ 2147483647 w 99"/>
                  <a:gd name="T15" fmla="*/ 2147483647 h 51"/>
                  <a:gd name="T16" fmla="*/ 2147483647 w 99"/>
                  <a:gd name="T17" fmla="*/ 2147483647 h 51"/>
                  <a:gd name="T18" fmla="*/ 2147483647 w 99"/>
                  <a:gd name="T19" fmla="*/ 2147483647 h 51"/>
                  <a:gd name="T20" fmla="*/ 2147483647 w 99"/>
                  <a:gd name="T21" fmla="*/ 2147483647 h 51"/>
                  <a:gd name="T22" fmla="*/ 2147483647 w 99"/>
                  <a:gd name="T23" fmla="*/ 2147483647 h 51"/>
                  <a:gd name="T24" fmla="*/ 2147483647 w 99"/>
                  <a:gd name="T25" fmla="*/ 2147483647 h 51"/>
                  <a:gd name="T26" fmla="*/ 2147483647 w 99"/>
                  <a:gd name="T27" fmla="*/ 2147483647 h 51"/>
                  <a:gd name="T28" fmla="*/ 2147483647 w 99"/>
                  <a:gd name="T29" fmla="*/ 2147483647 h 51"/>
                  <a:gd name="T30" fmla="*/ 2147483647 w 99"/>
                  <a:gd name="T31" fmla="*/ 2147483647 h 51"/>
                  <a:gd name="T32" fmla="*/ 2147483647 w 99"/>
                  <a:gd name="T33" fmla="*/ 2147483647 h 51"/>
                  <a:gd name="T34" fmla="*/ 2147483647 w 99"/>
                  <a:gd name="T35" fmla="*/ 2147483647 h 51"/>
                  <a:gd name="T36" fmla="*/ 2147483647 w 99"/>
                  <a:gd name="T37" fmla="*/ 2147483647 h 51"/>
                  <a:gd name="T38" fmla="*/ 2147483647 w 99"/>
                  <a:gd name="T39" fmla="*/ 2147483647 h 51"/>
                  <a:gd name="T40" fmla="*/ 2147483647 w 99"/>
                  <a:gd name="T41" fmla="*/ 2147483647 h 51"/>
                  <a:gd name="T42" fmla="*/ 2147483647 w 99"/>
                  <a:gd name="T43" fmla="*/ 2147483647 h 51"/>
                  <a:gd name="T44" fmla="*/ 2147483647 w 99"/>
                  <a:gd name="T45" fmla="*/ 2147483647 h 51"/>
                  <a:gd name="T46" fmla="*/ 2147483647 w 99"/>
                  <a:gd name="T47" fmla="*/ 2147483647 h 51"/>
                  <a:gd name="T48" fmla="*/ 2147483647 w 99"/>
                  <a:gd name="T49" fmla="*/ 0 h 51"/>
                  <a:gd name="T50" fmla="*/ 2147483647 w 99"/>
                  <a:gd name="T51" fmla="*/ 2147483647 h 51"/>
                  <a:gd name="T52" fmla="*/ 2147483647 w 99"/>
                  <a:gd name="T53" fmla="*/ 0 h 51"/>
                  <a:gd name="T54" fmla="*/ 2147483647 w 99"/>
                  <a:gd name="T55" fmla="*/ 2147483647 h 51"/>
                  <a:gd name="T56" fmla="*/ 2147483647 w 99"/>
                  <a:gd name="T57" fmla="*/ 2147483647 h 51"/>
                  <a:gd name="T58" fmla="*/ 2147483647 w 99"/>
                  <a:gd name="T59" fmla="*/ 2147483647 h 51"/>
                  <a:gd name="T60" fmla="*/ 2147483647 w 99"/>
                  <a:gd name="T61" fmla="*/ 2147483647 h 51"/>
                  <a:gd name="T62" fmla="*/ 2147483647 w 99"/>
                  <a:gd name="T63" fmla="*/ 2147483647 h 51"/>
                  <a:gd name="T64" fmla="*/ 2147483647 w 99"/>
                  <a:gd name="T65" fmla="*/ 2147483647 h 51"/>
                  <a:gd name="T66" fmla="*/ 2147483647 w 99"/>
                  <a:gd name="T67" fmla="*/ 2147483647 h 51"/>
                  <a:gd name="T68" fmla="*/ 2147483647 w 99"/>
                  <a:gd name="T69" fmla="*/ 2147483647 h 51"/>
                  <a:gd name="T70" fmla="*/ 2147483647 w 99"/>
                  <a:gd name="T71" fmla="*/ 2147483647 h 51"/>
                  <a:gd name="T72" fmla="*/ 2147483647 w 99"/>
                  <a:gd name="T73" fmla="*/ 2147483647 h 51"/>
                  <a:gd name="T74" fmla="*/ 2147483647 w 99"/>
                  <a:gd name="T75" fmla="*/ 2147483647 h 51"/>
                  <a:gd name="T76" fmla="*/ 2147483647 w 99"/>
                  <a:gd name="T77" fmla="*/ 2147483647 h 51"/>
                  <a:gd name="T78" fmla="*/ 2147483647 w 99"/>
                  <a:gd name="T79" fmla="*/ 2147483647 h 51"/>
                  <a:gd name="T80" fmla="*/ 2147483647 w 99"/>
                  <a:gd name="T81" fmla="*/ 2147483647 h 51"/>
                  <a:gd name="T82" fmla="*/ 2147483647 w 99"/>
                  <a:gd name="T83" fmla="*/ 2147483647 h 51"/>
                  <a:gd name="T84" fmla="*/ 2147483647 w 99"/>
                  <a:gd name="T85" fmla="*/ 2147483647 h 51"/>
                  <a:gd name="T86" fmla="*/ 2147483647 w 99"/>
                  <a:gd name="T87" fmla="*/ 2147483647 h 51"/>
                  <a:gd name="T88" fmla="*/ 2147483647 w 99"/>
                  <a:gd name="T89" fmla="*/ 2147483647 h 51"/>
                  <a:gd name="T90" fmla="*/ 2147483647 w 99"/>
                  <a:gd name="T91" fmla="*/ 2147483647 h 51"/>
                  <a:gd name="T92" fmla="*/ 2147483647 w 99"/>
                  <a:gd name="T93" fmla="*/ 2147483647 h 51"/>
                  <a:gd name="T94" fmla="*/ 2147483647 w 99"/>
                  <a:gd name="T95" fmla="*/ 2147483647 h 51"/>
                  <a:gd name="T96" fmla="*/ 2147483647 w 99"/>
                  <a:gd name="T97" fmla="*/ 2147483647 h 51"/>
                  <a:gd name="T98" fmla="*/ 2147483647 w 99"/>
                  <a:gd name="T99" fmla="*/ 2147483647 h 51"/>
                  <a:gd name="T100" fmla="*/ 2147483647 w 99"/>
                  <a:gd name="T101" fmla="*/ 2147483647 h 51"/>
                  <a:gd name="T102" fmla="*/ 2147483647 w 99"/>
                  <a:gd name="T103" fmla="*/ 2147483647 h 51"/>
                  <a:gd name="T104" fmla="*/ 2147483647 w 99"/>
                  <a:gd name="T105" fmla="*/ 2147483647 h 51"/>
                  <a:gd name="T106" fmla="*/ 2147483647 w 99"/>
                  <a:gd name="T107" fmla="*/ 2147483647 h 51"/>
                  <a:gd name="T108" fmla="*/ 2147483647 w 99"/>
                  <a:gd name="T109" fmla="*/ 2147483647 h 51"/>
                  <a:gd name="T110" fmla="*/ 0 w 99"/>
                  <a:gd name="T111" fmla="*/ 2147483647 h 5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9"/>
                  <a:gd name="T169" fmla="*/ 0 h 51"/>
                  <a:gd name="T170" fmla="*/ 99 w 99"/>
                  <a:gd name="T171" fmla="*/ 51 h 5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9" h="51">
                    <a:moveTo>
                      <a:pt x="0" y="51"/>
                    </a:moveTo>
                    <a:lnTo>
                      <a:pt x="20" y="49"/>
                    </a:lnTo>
                    <a:lnTo>
                      <a:pt x="20" y="48"/>
                    </a:lnTo>
                    <a:lnTo>
                      <a:pt x="19" y="47"/>
                    </a:lnTo>
                    <a:lnTo>
                      <a:pt x="22" y="46"/>
                    </a:lnTo>
                    <a:lnTo>
                      <a:pt x="22" y="47"/>
                    </a:lnTo>
                    <a:lnTo>
                      <a:pt x="78" y="42"/>
                    </a:lnTo>
                    <a:lnTo>
                      <a:pt x="80" y="41"/>
                    </a:lnTo>
                    <a:lnTo>
                      <a:pt x="80" y="40"/>
                    </a:lnTo>
                    <a:lnTo>
                      <a:pt x="85" y="38"/>
                    </a:lnTo>
                    <a:lnTo>
                      <a:pt x="86" y="37"/>
                    </a:lnTo>
                    <a:lnTo>
                      <a:pt x="89" y="35"/>
                    </a:lnTo>
                    <a:lnTo>
                      <a:pt x="89" y="34"/>
                    </a:lnTo>
                    <a:lnTo>
                      <a:pt x="89" y="33"/>
                    </a:lnTo>
                    <a:lnTo>
                      <a:pt x="90" y="32"/>
                    </a:lnTo>
                    <a:lnTo>
                      <a:pt x="90" y="31"/>
                    </a:lnTo>
                    <a:lnTo>
                      <a:pt x="92" y="29"/>
                    </a:lnTo>
                    <a:lnTo>
                      <a:pt x="99" y="23"/>
                    </a:lnTo>
                    <a:lnTo>
                      <a:pt x="99" y="22"/>
                    </a:lnTo>
                    <a:lnTo>
                      <a:pt x="98" y="22"/>
                    </a:lnTo>
                    <a:lnTo>
                      <a:pt x="97" y="22"/>
                    </a:lnTo>
                    <a:lnTo>
                      <a:pt x="97" y="21"/>
                    </a:lnTo>
                    <a:lnTo>
                      <a:pt x="95" y="20"/>
                    </a:lnTo>
                    <a:lnTo>
                      <a:pt x="95" y="21"/>
                    </a:lnTo>
                    <a:lnTo>
                      <a:pt x="94" y="20"/>
                    </a:lnTo>
                    <a:lnTo>
                      <a:pt x="92" y="18"/>
                    </a:lnTo>
                    <a:lnTo>
                      <a:pt x="90" y="14"/>
                    </a:lnTo>
                    <a:lnTo>
                      <a:pt x="89" y="13"/>
                    </a:lnTo>
                    <a:lnTo>
                      <a:pt x="89" y="12"/>
                    </a:lnTo>
                    <a:lnTo>
                      <a:pt x="89" y="10"/>
                    </a:lnTo>
                    <a:lnTo>
                      <a:pt x="89" y="8"/>
                    </a:lnTo>
                    <a:lnTo>
                      <a:pt x="87" y="7"/>
                    </a:lnTo>
                    <a:lnTo>
                      <a:pt x="86" y="6"/>
                    </a:lnTo>
                    <a:lnTo>
                      <a:pt x="84" y="4"/>
                    </a:lnTo>
                    <a:lnTo>
                      <a:pt x="84" y="3"/>
                    </a:lnTo>
                    <a:lnTo>
                      <a:pt x="82" y="4"/>
                    </a:lnTo>
                    <a:lnTo>
                      <a:pt x="82" y="5"/>
                    </a:lnTo>
                    <a:lnTo>
                      <a:pt x="81" y="6"/>
                    </a:lnTo>
                    <a:lnTo>
                      <a:pt x="80" y="6"/>
                    </a:lnTo>
                    <a:lnTo>
                      <a:pt x="78" y="6"/>
                    </a:lnTo>
                    <a:lnTo>
                      <a:pt x="76" y="5"/>
                    </a:lnTo>
                    <a:lnTo>
                      <a:pt x="75" y="6"/>
                    </a:lnTo>
                    <a:lnTo>
                      <a:pt x="74" y="7"/>
                    </a:lnTo>
                    <a:lnTo>
                      <a:pt x="71" y="5"/>
                    </a:lnTo>
                    <a:lnTo>
                      <a:pt x="68" y="5"/>
                    </a:lnTo>
                    <a:lnTo>
                      <a:pt x="66" y="4"/>
                    </a:lnTo>
                    <a:lnTo>
                      <a:pt x="65" y="2"/>
                    </a:lnTo>
                    <a:lnTo>
                      <a:pt x="63" y="0"/>
                    </a:lnTo>
                    <a:lnTo>
                      <a:pt x="61" y="1"/>
                    </a:lnTo>
                    <a:lnTo>
                      <a:pt x="59" y="0"/>
                    </a:lnTo>
                    <a:lnTo>
                      <a:pt x="58" y="0"/>
                    </a:lnTo>
                    <a:lnTo>
                      <a:pt x="58" y="2"/>
                    </a:lnTo>
                    <a:lnTo>
                      <a:pt x="58" y="5"/>
                    </a:lnTo>
                    <a:lnTo>
                      <a:pt x="58" y="6"/>
                    </a:lnTo>
                    <a:lnTo>
                      <a:pt x="56" y="7"/>
                    </a:lnTo>
                    <a:lnTo>
                      <a:pt x="55" y="8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51" y="11"/>
                    </a:lnTo>
                    <a:lnTo>
                      <a:pt x="46" y="18"/>
                    </a:lnTo>
                    <a:lnTo>
                      <a:pt x="45" y="21"/>
                    </a:lnTo>
                    <a:lnTo>
                      <a:pt x="42" y="21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8" y="20"/>
                    </a:lnTo>
                    <a:lnTo>
                      <a:pt x="37" y="24"/>
                    </a:lnTo>
                    <a:lnTo>
                      <a:pt x="36" y="25"/>
                    </a:lnTo>
                    <a:lnTo>
                      <a:pt x="35" y="24"/>
                    </a:lnTo>
                    <a:lnTo>
                      <a:pt x="34" y="23"/>
                    </a:lnTo>
                    <a:lnTo>
                      <a:pt x="32" y="23"/>
                    </a:lnTo>
                    <a:lnTo>
                      <a:pt x="31" y="26"/>
                    </a:lnTo>
                    <a:lnTo>
                      <a:pt x="30" y="26"/>
                    </a:lnTo>
                    <a:lnTo>
                      <a:pt x="26" y="24"/>
                    </a:lnTo>
                    <a:lnTo>
                      <a:pt x="23" y="25"/>
                    </a:lnTo>
                    <a:lnTo>
                      <a:pt x="20" y="25"/>
                    </a:lnTo>
                    <a:lnTo>
                      <a:pt x="20" y="26"/>
                    </a:lnTo>
                    <a:lnTo>
                      <a:pt x="20" y="27"/>
                    </a:lnTo>
                    <a:lnTo>
                      <a:pt x="19" y="27"/>
                    </a:lnTo>
                    <a:lnTo>
                      <a:pt x="18" y="27"/>
                    </a:lnTo>
                    <a:lnTo>
                      <a:pt x="17" y="28"/>
                    </a:lnTo>
                    <a:lnTo>
                      <a:pt x="17" y="30"/>
                    </a:lnTo>
                    <a:lnTo>
                      <a:pt x="18" y="32"/>
                    </a:lnTo>
                    <a:lnTo>
                      <a:pt x="18" y="33"/>
                    </a:lnTo>
                    <a:lnTo>
                      <a:pt x="14" y="34"/>
                    </a:lnTo>
                    <a:lnTo>
                      <a:pt x="12" y="34"/>
                    </a:lnTo>
                    <a:lnTo>
                      <a:pt x="13" y="36"/>
                    </a:lnTo>
                    <a:lnTo>
                      <a:pt x="13" y="40"/>
                    </a:lnTo>
                    <a:lnTo>
                      <a:pt x="12" y="40"/>
                    </a:lnTo>
                    <a:lnTo>
                      <a:pt x="10" y="39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4" y="39"/>
                    </a:lnTo>
                    <a:lnTo>
                      <a:pt x="4" y="42"/>
                    </a:lnTo>
                    <a:lnTo>
                      <a:pt x="5" y="43"/>
                    </a:lnTo>
                    <a:lnTo>
                      <a:pt x="5" y="44"/>
                    </a:lnTo>
                    <a:lnTo>
                      <a:pt x="4" y="49"/>
                    </a:lnTo>
                    <a:lnTo>
                      <a:pt x="3" y="49"/>
                    </a:lnTo>
                    <a:lnTo>
                      <a:pt x="1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" name="Freeform 215"/>
              <p:cNvSpPr>
                <a:spLocks/>
              </p:cNvSpPr>
              <p:nvPr/>
            </p:nvSpPr>
            <p:spPr bwMode="auto">
              <a:xfrm>
                <a:off x="3742" y="2243"/>
                <a:ext cx="568" cy="190"/>
              </a:xfrm>
              <a:custGeom>
                <a:avLst/>
                <a:gdLst>
                  <a:gd name="T0" fmla="*/ 2147483647 w 111"/>
                  <a:gd name="T1" fmla="*/ 0 h 39"/>
                  <a:gd name="T2" fmla="*/ 2147483647 w 111"/>
                  <a:gd name="T3" fmla="*/ 2147483647 h 39"/>
                  <a:gd name="T4" fmla="*/ 2147483647 w 111"/>
                  <a:gd name="T5" fmla="*/ 2147483647 h 39"/>
                  <a:gd name="T6" fmla="*/ 2147483647 w 111"/>
                  <a:gd name="T7" fmla="*/ 2147483647 h 39"/>
                  <a:gd name="T8" fmla="*/ 2147483647 w 111"/>
                  <a:gd name="T9" fmla="*/ 2147483647 h 39"/>
                  <a:gd name="T10" fmla="*/ 2147483647 w 111"/>
                  <a:gd name="T11" fmla="*/ 2147483647 h 39"/>
                  <a:gd name="T12" fmla="*/ 2147483647 w 111"/>
                  <a:gd name="T13" fmla="*/ 2147483647 h 39"/>
                  <a:gd name="T14" fmla="*/ 2147483647 w 111"/>
                  <a:gd name="T15" fmla="*/ 2147483647 h 39"/>
                  <a:gd name="T16" fmla="*/ 2147483647 w 111"/>
                  <a:gd name="T17" fmla="*/ 2147483647 h 39"/>
                  <a:gd name="T18" fmla="*/ 2147483647 w 111"/>
                  <a:gd name="T19" fmla="*/ 2147483647 h 39"/>
                  <a:gd name="T20" fmla="*/ 2147483647 w 111"/>
                  <a:gd name="T21" fmla="*/ 2147483647 h 39"/>
                  <a:gd name="T22" fmla="*/ 2147483647 w 111"/>
                  <a:gd name="T23" fmla="*/ 2147483647 h 39"/>
                  <a:gd name="T24" fmla="*/ 2147483647 w 111"/>
                  <a:gd name="T25" fmla="*/ 2147483647 h 39"/>
                  <a:gd name="T26" fmla="*/ 2147483647 w 111"/>
                  <a:gd name="T27" fmla="*/ 2147483647 h 39"/>
                  <a:gd name="T28" fmla="*/ 2147483647 w 111"/>
                  <a:gd name="T29" fmla="*/ 2147483647 h 39"/>
                  <a:gd name="T30" fmla="*/ 2147483647 w 111"/>
                  <a:gd name="T31" fmla="*/ 2147483647 h 39"/>
                  <a:gd name="T32" fmla="*/ 2147483647 w 111"/>
                  <a:gd name="T33" fmla="*/ 2147483647 h 39"/>
                  <a:gd name="T34" fmla="*/ 2147483647 w 111"/>
                  <a:gd name="T35" fmla="*/ 2147483647 h 39"/>
                  <a:gd name="T36" fmla="*/ 2147483647 w 111"/>
                  <a:gd name="T37" fmla="*/ 2147483647 h 39"/>
                  <a:gd name="T38" fmla="*/ 2147483647 w 111"/>
                  <a:gd name="T39" fmla="*/ 2147483647 h 39"/>
                  <a:gd name="T40" fmla="*/ 2147483647 w 111"/>
                  <a:gd name="T41" fmla="*/ 2147483647 h 39"/>
                  <a:gd name="T42" fmla="*/ 2147483647 w 111"/>
                  <a:gd name="T43" fmla="*/ 2147483647 h 39"/>
                  <a:gd name="T44" fmla="*/ 0 w 111"/>
                  <a:gd name="T45" fmla="*/ 2147483647 h 39"/>
                  <a:gd name="T46" fmla="*/ 2147483647 w 111"/>
                  <a:gd name="T47" fmla="*/ 2147483647 h 39"/>
                  <a:gd name="T48" fmla="*/ 2147483647 w 111"/>
                  <a:gd name="T49" fmla="*/ 2147483647 h 39"/>
                  <a:gd name="T50" fmla="*/ 2147483647 w 111"/>
                  <a:gd name="T51" fmla="*/ 2147483647 h 39"/>
                  <a:gd name="T52" fmla="*/ 2147483647 w 111"/>
                  <a:gd name="T53" fmla="*/ 2147483647 h 39"/>
                  <a:gd name="T54" fmla="*/ 2147483647 w 111"/>
                  <a:gd name="T55" fmla="*/ 2147483647 h 39"/>
                  <a:gd name="T56" fmla="*/ 2147483647 w 111"/>
                  <a:gd name="T57" fmla="*/ 2147483647 h 39"/>
                  <a:gd name="T58" fmla="*/ 2147483647 w 111"/>
                  <a:gd name="T59" fmla="*/ 2147483647 h 39"/>
                  <a:gd name="T60" fmla="*/ 2147483647 w 111"/>
                  <a:gd name="T61" fmla="*/ 2147483647 h 39"/>
                  <a:gd name="T62" fmla="*/ 2147483647 w 111"/>
                  <a:gd name="T63" fmla="*/ 2147483647 h 39"/>
                  <a:gd name="T64" fmla="*/ 2147483647 w 111"/>
                  <a:gd name="T65" fmla="*/ 2147483647 h 39"/>
                  <a:gd name="T66" fmla="*/ 2147483647 w 111"/>
                  <a:gd name="T67" fmla="*/ 2147483647 h 39"/>
                  <a:gd name="T68" fmla="*/ 2147483647 w 111"/>
                  <a:gd name="T69" fmla="*/ 2147483647 h 39"/>
                  <a:gd name="T70" fmla="*/ 2147483647 w 111"/>
                  <a:gd name="T71" fmla="*/ 2147483647 h 39"/>
                  <a:gd name="T72" fmla="*/ 2147483647 w 111"/>
                  <a:gd name="T73" fmla="*/ 2147483647 h 39"/>
                  <a:gd name="T74" fmla="*/ 2147483647 w 111"/>
                  <a:gd name="T75" fmla="*/ 2147483647 h 39"/>
                  <a:gd name="T76" fmla="*/ 2147483647 w 111"/>
                  <a:gd name="T77" fmla="*/ 2147483647 h 39"/>
                  <a:gd name="T78" fmla="*/ 2147483647 w 111"/>
                  <a:gd name="T79" fmla="*/ 2147483647 h 39"/>
                  <a:gd name="T80" fmla="*/ 2147483647 w 111"/>
                  <a:gd name="T81" fmla="*/ 2147483647 h 39"/>
                  <a:gd name="T82" fmla="*/ 2147483647 w 111"/>
                  <a:gd name="T83" fmla="*/ 2147483647 h 39"/>
                  <a:gd name="T84" fmla="*/ 2147483647 w 111"/>
                  <a:gd name="T85" fmla="*/ 2147483647 h 39"/>
                  <a:gd name="T86" fmla="*/ 2147483647 w 111"/>
                  <a:gd name="T87" fmla="*/ 2147483647 h 39"/>
                  <a:gd name="T88" fmla="*/ 2147483647 w 111"/>
                  <a:gd name="T89" fmla="*/ 2147483647 h 39"/>
                  <a:gd name="T90" fmla="*/ 2147483647 w 111"/>
                  <a:gd name="T91" fmla="*/ 2147483647 h 39"/>
                  <a:gd name="T92" fmla="*/ 2147483647 w 111"/>
                  <a:gd name="T93" fmla="*/ 2147483647 h 39"/>
                  <a:gd name="T94" fmla="*/ 2147483647 w 111"/>
                  <a:gd name="T95" fmla="*/ 2147483647 h 39"/>
                  <a:gd name="T96" fmla="*/ 2147483647 w 111"/>
                  <a:gd name="T97" fmla="*/ 2147483647 h 39"/>
                  <a:gd name="T98" fmla="*/ 2147483647 w 111"/>
                  <a:gd name="T99" fmla="*/ 2147483647 h 39"/>
                  <a:gd name="T100" fmla="*/ 2147483647 w 111"/>
                  <a:gd name="T101" fmla="*/ 2147483647 h 39"/>
                  <a:gd name="T102" fmla="*/ 2147483647 w 111"/>
                  <a:gd name="T103" fmla="*/ 2147483647 h 39"/>
                  <a:gd name="T104" fmla="*/ 2147483647 w 111"/>
                  <a:gd name="T105" fmla="*/ 2147483647 h 39"/>
                  <a:gd name="T106" fmla="*/ 2147483647 w 111"/>
                  <a:gd name="T107" fmla="*/ 2147483647 h 39"/>
                  <a:gd name="T108" fmla="*/ 2147483647 w 111"/>
                  <a:gd name="T109" fmla="*/ 2147483647 h 39"/>
                  <a:gd name="T110" fmla="*/ 2147483647 w 111"/>
                  <a:gd name="T111" fmla="*/ 2147483647 h 39"/>
                  <a:gd name="T112" fmla="*/ 2147483647 w 111"/>
                  <a:gd name="T113" fmla="*/ 2147483647 h 39"/>
                  <a:gd name="T114" fmla="*/ 2147483647 w 111"/>
                  <a:gd name="T115" fmla="*/ 0 h 39"/>
                  <a:gd name="T116" fmla="*/ 2147483647 w 111"/>
                  <a:gd name="T117" fmla="*/ 0 h 3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1"/>
                  <a:gd name="T178" fmla="*/ 0 h 39"/>
                  <a:gd name="T179" fmla="*/ 111 w 111"/>
                  <a:gd name="T180" fmla="*/ 39 h 3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1" h="39">
                    <a:moveTo>
                      <a:pt x="111" y="0"/>
                    </a:moveTo>
                    <a:lnTo>
                      <a:pt x="89" y="3"/>
                    </a:lnTo>
                    <a:lnTo>
                      <a:pt x="87" y="4"/>
                    </a:lnTo>
                    <a:lnTo>
                      <a:pt x="31" y="9"/>
                    </a:lnTo>
                    <a:lnTo>
                      <a:pt x="31" y="8"/>
                    </a:lnTo>
                    <a:lnTo>
                      <a:pt x="28" y="9"/>
                    </a:lnTo>
                    <a:lnTo>
                      <a:pt x="29" y="10"/>
                    </a:lnTo>
                    <a:lnTo>
                      <a:pt x="29" y="11"/>
                    </a:lnTo>
                    <a:lnTo>
                      <a:pt x="9" y="13"/>
                    </a:lnTo>
                    <a:lnTo>
                      <a:pt x="8" y="15"/>
                    </a:lnTo>
                    <a:lnTo>
                      <a:pt x="7" y="18"/>
                    </a:lnTo>
                    <a:lnTo>
                      <a:pt x="8" y="19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6" y="25"/>
                    </a:lnTo>
                    <a:lnTo>
                      <a:pt x="5" y="26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0" y="39"/>
                    </a:lnTo>
                    <a:lnTo>
                      <a:pt x="29" y="37"/>
                    </a:lnTo>
                    <a:lnTo>
                      <a:pt x="65" y="34"/>
                    </a:lnTo>
                    <a:lnTo>
                      <a:pt x="78" y="32"/>
                    </a:lnTo>
                    <a:lnTo>
                      <a:pt x="79" y="28"/>
                    </a:lnTo>
                    <a:lnTo>
                      <a:pt x="80" y="28"/>
                    </a:lnTo>
                    <a:lnTo>
                      <a:pt x="81" y="27"/>
                    </a:lnTo>
                    <a:lnTo>
                      <a:pt x="82" y="26"/>
                    </a:lnTo>
                    <a:lnTo>
                      <a:pt x="81" y="25"/>
                    </a:lnTo>
                    <a:lnTo>
                      <a:pt x="82" y="24"/>
                    </a:lnTo>
                    <a:lnTo>
                      <a:pt x="83" y="23"/>
                    </a:lnTo>
                    <a:lnTo>
                      <a:pt x="86" y="22"/>
                    </a:lnTo>
                    <a:lnTo>
                      <a:pt x="89" y="21"/>
                    </a:lnTo>
                    <a:lnTo>
                      <a:pt x="92" y="18"/>
                    </a:lnTo>
                    <a:lnTo>
                      <a:pt x="93" y="18"/>
                    </a:lnTo>
                    <a:lnTo>
                      <a:pt x="95" y="16"/>
                    </a:lnTo>
                    <a:lnTo>
                      <a:pt x="96" y="14"/>
                    </a:lnTo>
                    <a:lnTo>
                      <a:pt x="97" y="14"/>
                    </a:lnTo>
                    <a:lnTo>
                      <a:pt x="98" y="14"/>
                    </a:lnTo>
                    <a:lnTo>
                      <a:pt x="98" y="13"/>
                    </a:lnTo>
                    <a:lnTo>
                      <a:pt x="99" y="12"/>
                    </a:lnTo>
                    <a:lnTo>
                      <a:pt x="100" y="13"/>
                    </a:lnTo>
                    <a:lnTo>
                      <a:pt x="101" y="12"/>
                    </a:lnTo>
                    <a:lnTo>
                      <a:pt x="103" y="10"/>
                    </a:lnTo>
                    <a:lnTo>
                      <a:pt x="104" y="10"/>
                    </a:lnTo>
                    <a:lnTo>
                      <a:pt x="106" y="10"/>
                    </a:lnTo>
                    <a:lnTo>
                      <a:pt x="109" y="6"/>
                    </a:lnTo>
                    <a:lnTo>
                      <a:pt x="110" y="5"/>
                    </a:lnTo>
                    <a:lnTo>
                      <a:pt x="111" y="4"/>
                    </a:lnTo>
                    <a:lnTo>
                      <a:pt x="111" y="3"/>
                    </a:lnTo>
                    <a:lnTo>
                      <a:pt x="111" y="1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" name="Freeform 216"/>
              <p:cNvSpPr>
                <a:spLocks/>
              </p:cNvSpPr>
              <p:nvPr/>
            </p:nvSpPr>
            <p:spPr bwMode="auto">
              <a:xfrm>
                <a:off x="3890" y="2409"/>
                <a:ext cx="266" cy="404"/>
              </a:xfrm>
              <a:custGeom>
                <a:avLst/>
                <a:gdLst>
                  <a:gd name="T0" fmla="*/ 0 w 52"/>
                  <a:gd name="T1" fmla="*/ 2147483647 h 83"/>
                  <a:gd name="T2" fmla="*/ 2147483647 w 52"/>
                  <a:gd name="T3" fmla="*/ 2147483647 h 83"/>
                  <a:gd name="T4" fmla="*/ 0 w 52"/>
                  <a:gd name="T5" fmla="*/ 2147483647 h 83"/>
                  <a:gd name="T6" fmla="*/ 0 w 52"/>
                  <a:gd name="T7" fmla="*/ 2147483647 h 83"/>
                  <a:gd name="T8" fmla="*/ 2147483647 w 52"/>
                  <a:gd name="T9" fmla="*/ 2147483647 h 83"/>
                  <a:gd name="T10" fmla="*/ 2147483647 w 52"/>
                  <a:gd name="T11" fmla="*/ 2147483647 h 83"/>
                  <a:gd name="T12" fmla="*/ 2147483647 w 52"/>
                  <a:gd name="T13" fmla="*/ 2147483647 h 83"/>
                  <a:gd name="T14" fmla="*/ 2147483647 w 52"/>
                  <a:gd name="T15" fmla="*/ 2147483647 h 83"/>
                  <a:gd name="T16" fmla="*/ 2147483647 w 52"/>
                  <a:gd name="T17" fmla="*/ 2147483647 h 83"/>
                  <a:gd name="T18" fmla="*/ 2147483647 w 52"/>
                  <a:gd name="T19" fmla="*/ 2147483647 h 83"/>
                  <a:gd name="T20" fmla="*/ 2147483647 w 52"/>
                  <a:gd name="T21" fmla="*/ 2147483647 h 83"/>
                  <a:gd name="T22" fmla="*/ 2147483647 w 52"/>
                  <a:gd name="T23" fmla="*/ 2147483647 h 83"/>
                  <a:gd name="T24" fmla="*/ 2147483647 w 52"/>
                  <a:gd name="T25" fmla="*/ 2147483647 h 83"/>
                  <a:gd name="T26" fmla="*/ 2147483647 w 52"/>
                  <a:gd name="T27" fmla="*/ 2147483647 h 83"/>
                  <a:gd name="T28" fmla="*/ 2147483647 w 52"/>
                  <a:gd name="T29" fmla="*/ 2147483647 h 83"/>
                  <a:gd name="T30" fmla="*/ 2147483647 w 52"/>
                  <a:gd name="T31" fmla="*/ 2147483647 h 83"/>
                  <a:gd name="T32" fmla="*/ 2147483647 w 52"/>
                  <a:gd name="T33" fmla="*/ 2147483647 h 83"/>
                  <a:gd name="T34" fmla="*/ 2147483647 w 52"/>
                  <a:gd name="T35" fmla="*/ 2147483647 h 83"/>
                  <a:gd name="T36" fmla="*/ 2147483647 w 52"/>
                  <a:gd name="T37" fmla="*/ 2147483647 h 83"/>
                  <a:gd name="T38" fmla="*/ 2147483647 w 52"/>
                  <a:gd name="T39" fmla="*/ 2147483647 h 83"/>
                  <a:gd name="T40" fmla="*/ 2147483647 w 52"/>
                  <a:gd name="T41" fmla="*/ 2147483647 h 83"/>
                  <a:gd name="T42" fmla="*/ 2147483647 w 52"/>
                  <a:gd name="T43" fmla="*/ 2147483647 h 83"/>
                  <a:gd name="T44" fmla="*/ 2147483647 w 52"/>
                  <a:gd name="T45" fmla="*/ 2147483647 h 83"/>
                  <a:gd name="T46" fmla="*/ 2147483647 w 52"/>
                  <a:gd name="T47" fmla="*/ 2147483647 h 83"/>
                  <a:gd name="T48" fmla="*/ 2147483647 w 52"/>
                  <a:gd name="T49" fmla="*/ 2147483647 h 83"/>
                  <a:gd name="T50" fmla="*/ 2147483647 w 52"/>
                  <a:gd name="T51" fmla="*/ 2147483647 h 83"/>
                  <a:gd name="T52" fmla="*/ 2147483647 w 52"/>
                  <a:gd name="T53" fmla="*/ 2147483647 h 83"/>
                  <a:gd name="T54" fmla="*/ 2147483647 w 52"/>
                  <a:gd name="T55" fmla="*/ 2147483647 h 83"/>
                  <a:gd name="T56" fmla="*/ 2147483647 w 52"/>
                  <a:gd name="T57" fmla="*/ 2147483647 h 83"/>
                  <a:gd name="T58" fmla="*/ 2147483647 w 52"/>
                  <a:gd name="T59" fmla="*/ 2147483647 h 83"/>
                  <a:gd name="T60" fmla="*/ 2147483647 w 52"/>
                  <a:gd name="T61" fmla="*/ 2147483647 h 83"/>
                  <a:gd name="T62" fmla="*/ 2147483647 w 52"/>
                  <a:gd name="T63" fmla="*/ 2147483647 h 83"/>
                  <a:gd name="T64" fmla="*/ 2147483647 w 52"/>
                  <a:gd name="T65" fmla="*/ 2147483647 h 83"/>
                  <a:gd name="T66" fmla="*/ 2147483647 w 52"/>
                  <a:gd name="T67" fmla="*/ 2147483647 h 83"/>
                  <a:gd name="T68" fmla="*/ 2147483647 w 52"/>
                  <a:gd name="T69" fmla="*/ 2147483647 h 83"/>
                  <a:gd name="T70" fmla="*/ 2147483647 w 52"/>
                  <a:gd name="T71" fmla="*/ 2147483647 h 83"/>
                  <a:gd name="T72" fmla="*/ 2147483647 w 52"/>
                  <a:gd name="T73" fmla="*/ 2147483647 h 83"/>
                  <a:gd name="T74" fmla="*/ 2147483647 w 52"/>
                  <a:gd name="T75" fmla="*/ 2147483647 h 83"/>
                  <a:gd name="T76" fmla="*/ 2147483647 w 52"/>
                  <a:gd name="T77" fmla="*/ 2147483647 h 83"/>
                  <a:gd name="T78" fmla="*/ 2147483647 w 52"/>
                  <a:gd name="T79" fmla="*/ 2147483647 h 83"/>
                  <a:gd name="T80" fmla="*/ 2147483647 w 52"/>
                  <a:gd name="T81" fmla="*/ 2147483647 h 83"/>
                  <a:gd name="T82" fmla="*/ 2147483647 w 52"/>
                  <a:gd name="T83" fmla="*/ 2147483647 h 83"/>
                  <a:gd name="T84" fmla="*/ 2147483647 w 52"/>
                  <a:gd name="T85" fmla="*/ 2147483647 h 83"/>
                  <a:gd name="T86" fmla="*/ 2147483647 w 52"/>
                  <a:gd name="T87" fmla="*/ 2147483647 h 83"/>
                  <a:gd name="T88" fmla="*/ 2147483647 w 52"/>
                  <a:gd name="T89" fmla="*/ 2147483647 h 83"/>
                  <a:gd name="T90" fmla="*/ 2147483647 w 52"/>
                  <a:gd name="T91" fmla="*/ 2147483647 h 83"/>
                  <a:gd name="T92" fmla="*/ 2147483647 w 52"/>
                  <a:gd name="T93" fmla="*/ 2147483647 h 83"/>
                  <a:gd name="T94" fmla="*/ 2147483647 w 52"/>
                  <a:gd name="T95" fmla="*/ 2147483647 h 83"/>
                  <a:gd name="T96" fmla="*/ 2147483647 w 52"/>
                  <a:gd name="T97" fmla="*/ 2147483647 h 83"/>
                  <a:gd name="T98" fmla="*/ 2147483647 w 52"/>
                  <a:gd name="T99" fmla="*/ 2147483647 h 83"/>
                  <a:gd name="T100" fmla="*/ 2147483647 w 52"/>
                  <a:gd name="T101" fmla="*/ 2147483647 h 83"/>
                  <a:gd name="T102" fmla="*/ 2147483647 w 52"/>
                  <a:gd name="T103" fmla="*/ 0 h 83"/>
                  <a:gd name="T104" fmla="*/ 0 w 52"/>
                  <a:gd name="T105" fmla="*/ 2147483647 h 83"/>
                  <a:gd name="T106" fmla="*/ 0 w 52"/>
                  <a:gd name="T107" fmla="*/ 2147483647 h 8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2"/>
                  <a:gd name="T163" fmla="*/ 0 h 83"/>
                  <a:gd name="T164" fmla="*/ 52 w 52"/>
                  <a:gd name="T165" fmla="*/ 83 h 8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2" h="83">
                    <a:moveTo>
                      <a:pt x="0" y="3"/>
                    </a:moveTo>
                    <a:lnTo>
                      <a:pt x="1" y="5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3" y="82"/>
                    </a:lnTo>
                    <a:lnTo>
                      <a:pt x="4" y="82"/>
                    </a:lnTo>
                    <a:lnTo>
                      <a:pt x="5" y="81"/>
                    </a:lnTo>
                    <a:lnTo>
                      <a:pt x="7" y="82"/>
                    </a:lnTo>
                    <a:lnTo>
                      <a:pt x="8" y="81"/>
                    </a:lnTo>
                    <a:lnTo>
                      <a:pt x="8" y="77"/>
                    </a:lnTo>
                    <a:lnTo>
                      <a:pt x="9" y="75"/>
                    </a:lnTo>
                    <a:lnTo>
                      <a:pt x="10" y="77"/>
                    </a:lnTo>
                    <a:lnTo>
                      <a:pt x="10" y="78"/>
                    </a:lnTo>
                    <a:lnTo>
                      <a:pt x="11" y="80"/>
                    </a:lnTo>
                    <a:lnTo>
                      <a:pt x="13" y="83"/>
                    </a:lnTo>
                    <a:lnTo>
                      <a:pt x="14" y="83"/>
                    </a:lnTo>
                    <a:lnTo>
                      <a:pt x="15" y="83"/>
                    </a:lnTo>
                    <a:lnTo>
                      <a:pt x="17" y="81"/>
                    </a:lnTo>
                    <a:lnTo>
                      <a:pt x="18" y="80"/>
                    </a:lnTo>
                    <a:lnTo>
                      <a:pt x="18" y="79"/>
                    </a:lnTo>
                    <a:lnTo>
                      <a:pt x="17" y="79"/>
                    </a:lnTo>
                    <a:lnTo>
                      <a:pt x="17" y="78"/>
                    </a:lnTo>
                    <a:lnTo>
                      <a:pt x="18" y="77"/>
                    </a:lnTo>
                    <a:lnTo>
                      <a:pt x="18" y="76"/>
                    </a:lnTo>
                    <a:lnTo>
                      <a:pt x="16" y="75"/>
                    </a:lnTo>
                    <a:lnTo>
                      <a:pt x="15" y="75"/>
                    </a:lnTo>
                    <a:lnTo>
                      <a:pt x="14" y="73"/>
                    </a:lnTo>
                    <a:lnTo>
                      <a:pt x="14" y="72"/>
                    </a:lnTo>
                    <a:lnTo>
                      <a:pt x="14" y="71"/>
                    </a:lnTo>
                    <a:lnTo>
                      <a:pt x="14" y="70"/>
                    </a:lnTo>
                    <a:lnTo>
                      <a:pt x="52" y="66"/>
                    </a:lnTo>
                    <a:lnTo>
                      <a:pt x="52" y="65"/>
                    </a:lnTo>
                    <a:lnTo>
                      <a:pt x="50" y="63"/>
                    </a:lnTo>
                    <a:lnTo>
                      <a:pt x="50" y="58"/>
                    </a:lnTo>
                    <a:lnTo>
                      <a:pt x="48" y="55"/>
                    </a:lnTo>
                    <a:lnTo>
                      <a:pt x="48" y="52"/>
                    </a:lnTo>
                    <a:lnTo>
                      <a:pt x="49" y="50"/>
                    </a:lnTo>
                    <a:lnTo>
                      <a:pt x="49" y="47"/>
                    </a:lnTo>
                    <a:lnTo>
                      <a:pt x="50" y="45"/>
                    </a:lnTo>
                    <a:lnTo>
                      <a:pt x="51" y="45"/>
                    </a:lnTo>
                    <a:lnTo>
                      <a:pt x="49" y="44"/>
                    </a:lnTo>
                    <a:lnTo>
                      <a:pt x="50" y="42"/>
                    </a:lnTo>
                    <a:lnTo>
                      <a:pt x="49" y="41"/>
                    </a:lnTo>
                    <a:lnTo>
                      <a:pt x="48" y="40"/>
                    </a:lnTo>
                    <a:lnTo>
                      <a:pt x="47" y="39"/>
                    </a:lnTo>
                    <a:lnTo>
                      <a:pt x="46" y="37"/>
                    </a:lnTo>
                    <a:lnTo>
                      <a:pt x="45" y="36"/>
                    </a:lnTo>
                    <a:lnTo>
                      <a:pt x="3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" name="Freeform 217"/>
              <p:cNvSpPr>
                <a:spLocks/>
              </p:cNvSpPr>
              <p:nvPr/>
            </p:nvSpPr>
            <p:spPr bwMode="auto">
              <a:xfrm>
                <a:off x="4141" y="2179"/>
                <a:ext cx="610" cy="249"/>
              </a:xfrm>
              <a:custGeom>
                <a:avLst/>
                <a:gdLst>
                  <a:gd name="T0" fmla="*/ 2147483647 w 119"/>
                  <a:gd name="T1" fmla="*/ 2147483647 h 51"/>
                  <a:gd name="T2" fmla="*/ 2147483647 w 119"/>
                  <a:gd name="T3" fmla="*/ 2147483647 h 51"/>
                  <a:gd name="T4" fmla="*/ 2147483647 w 119"/>
                  <a:gd name="T5" fmla="*/ 2147483647 h 51"/>
                  <a:gd name="T6" fmla="*/ 2147483647 w 119"/>
                  <a:gd name="T7" fmla="*/ 2147483647 h 51"/>
                  <a:gd name="T8" fmla="*/ 2147483647 w 119"/>
                  <a:gd name="T9" fmla="*/ 2147483647 h 51"/>
                  <a:gd name="T10" fmla="*/ 2147483647 w 119"/>
                  <a:gd name="T11" fmla="*/ 2147483647 h 51"/>
                  <a:gd name="T12" fmla="*/ 2147483647 w 119"/>
                  <a:gd name="T13" fmla="*/ 2147483647 h 51"/>
                  <a:gd name="T14" fmla="*/ 2147483647 w 119"/>
                  <a:gd name="T15" fmla="*/ 2147483647 h 51"/>
                  <a:gd name="T16" fmla="*/ 2147483647 w 119"/>
                  <a:gd name="T17" fmla="*/ 2147483647 h 51"/>
                  <a:gd name="T18" fmla="*/ 2147483647 w 119"/>
                  <a:gd name="T19" fmla="*/ 2147483647 h 51"/>
                  <a:gd name="T20" fmla="*/ 2147483647 w 119"/>
                  <a:gd name="T21" fmla="*/ 2147483647 h 51"/>
                  <a:gd name="T22" fmla="*/ 2147483647 w 119"/>
                  <a:gd name="T23" fmla="*/ 2147483647 h 51"/>
                  <a:gd name="T24" fmla="*/ 2147483647 w 119"/>
                  <a:gd name="T25" fmla="*/ 2147483647 h 51"/>
                  <a:gd name="T26" fmla="*/ 2147483647 w 119"/>
                  <a:gd name="T27" fmla="*/ 2147483647 h 51"/>
                  <a:gd name="T28" fmla="*/ 2147483647 w 119"/>
                  <a:gd name="T29" fmla="*/ 2147483647 h 51"/>
                  <a:gd name="T30" fmla="*/ 2147483647 w 119"/>
                  <a:gd name="T31" fmla="*/ 2147483647 h 51"/>
                  <a:gd name="T32" fmla="*/ 2147483647 w 119"/>
                  <a:gd name="T33" fmla="*/ 2147483647 h 51"/>
                  <a:gd name="T34" fmla="*/ 2147483647 w 119"/>
                  <a:gd name="T35" fmla="*/ 2147483647 h 51"/>
                  <a:gd name="T36" fmla="*/ 2147483647 w 119"/>
                  <a:gd name="T37" fmla="*/ 2147483647 h 51"/>
                  <a:gd name="T38" fmla="*/ 2147483647 w 119"/>
                  <a:gd name="T39" fmla="*/ 2147483647 h 51"/>
                  <a:gd name="T40" fmla="*/ 2147483647 w 119"/>
                  <a:gd name="T41" fmla="*/ 2147483647 h 51"/>
                  <a:gd name="T42" fmla="*/ 2147483647 w 119"/>
                  <a:gd name="T43" fmla="*/ 2147483647 h 51"/>
                  <a:gd name="T44" fmla="*/ 2147483647 w 119"/>
                  <a:gd name="T45" fmla="*/ 2147483647 h 51"/>
                  <a:gd name="T46" fmla="*/ 2147483647 w 119"/>
                  <a:gd name="T47" fmla="*/ 2147483647 h 51"/>
                  <a:gd name="T48" fmla="*/ 2147483647 w 119"/>
                  <a:gd name="T49" fmla="*/ 2147483647 h 51"/>
                  <a:gd name="T50" fmla="*/ 2147483647 w 119"/>
                  <a:gd name="T51" fmla="*/ 2147483647 h 51"/>
                  <a:gd name="T52" fmla="*/ 2147483647 w 119"/>
                  <a:gd name="T53" fmla="*/ 2147483647 h 51"/>
                  <a:gd name="T54" fmla="*/ 2147483647 w 119"/>
                  <a:gd name="T55" fmla="*/ 2147483647 h 51"/>
                  <a:gd name="T56" fmla="*/ 2147483647 w 119"/>
                  <a:gd name="T57" fmla="*/ 2147483647 h 51"/>
                  <a:gd name="T58" fmla="*/ 2147483647 w 119"/>
                  <a:gd name="T59" fmla="*/ 2147483647 h 51"/>
                  <a:gd name="T60" fmla="*/ 2147483647 w 119"/>
                  <a:gd name="T61" fmla="*/ 2147483647 h 51"/>
                  <a:gd name="T62" fmla="*/ 2147483647 w 119"/>
                  <a:gd name="T63" fmla="*/ 2147483647 h 51"/>
                  <a:gd name="T64" fmla="*/ 2147483647 w 119"/>
                  <a:gd name="T65" fmla="*/ 2147483647 h 51"/>
                  <a:gd name="T66" fmla="*/ 2147483647 w 119"/>
                  <a:gd name="T67" fmla="*/ 2147483647 h 51"/>
                  <a:gd name="T68" fmla="*/ 2147483647 w 119"/>
                  <a:gd name="T69" fmla="*/ 2147483647 h 51"/>
                  <a:gd name="T70" fmla="*/ 2147483647 w 119"/>
                  <a:gd name="T71" fmla="*/ 2147483647 h 51"/>
                  <a:gd name="T72" fmla="*/ 2147483647 w 119"/>
                  <a:gd name="T73" fmla="*/ 2147483647 h 51"/>
                  <a:gd name="T74" fmla="*/ 2147483647 w 119"/>
                  <a:gd name="T75" fmla="*/ 2147483647 h 51"/>
                  <a:gd name="T76" fmla="*/ 2147483647 w 119"/>
                  <a:gd name="T77" fmla="*/ 2147483647 h 51"/>
                  <a:gd name="T78" fmla="*/ 2147483647 w 119"/>
                  <a:gd name="T79" fmla="*/ 2147483647 h 51"/>
                  <a:gd name="T80" fmla="*/ 2147483647 w 119"/>
                  <a:gd name="T81" fmla="*/ 2147483647 h 51"/>
                  <a:gd name="T82" fmla="*/ 2147483647 w 119"/>
                  <a:gd name="T83" fmla="*/ 2147483647 h 51"/>
                  <a:gd name="T84" fmla="*/ 2147483647 w 119"/>
                  <a:gd name="T85" fmla="*/ 2147483647 h 51"/>
                  <a:gd name="T86" fmla="*/ 2147483647 w 119"/>
                  <a:gd name="T87" fmla="*/ 2147483647 h 51"/>
                  <a:gd name="T88" fmla="*/ 2147483647 w 119"/>
                  <a:gd name="T89" fmla="*/ 2147483647 h 51"/>
                  <a:gd name="T90" fmla="*/ 2147483647 w 119"/>
                  <a:gd name="T91" fmla="*/ 2147483647 h 51"/>
                  <a:gd name="T92" fmla="*/ 2147483647 w 119"/>
                  <a:gd name="T93" fmla="*/ 2147483647 h 51"/>
                  <a:gd name="T94" fmla="*/ 2147483647 w 119"/>
                  <a:gd name="T95" fmla="*/ 2147483647 h 51"/>
                  <a:gd name="T96" fmla="*/ 2147483647 w 119"/>
                  <a:gd name="T97" fmla="*/ 2147483647 h 51"/>
                  <a:gd name="T98" fmla="*/ 0 w 119"/>
                  <a:gd name="T99" fmla="*/ 2147483647 h 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9"/>
                  <a:gd name="T151" fmla="*/ 0 h 51"/>
                  <a:gd name="T152" fmla="*/ 119 w 119"/>
                  <a:gd name="T153" fmla="*/ 51 h 5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9" h="51">
                    <a:moveTo>
                      <a:pt x="0" y="45"/>
                    </a:moveTo>
                    <a:lnTo>
                      <a:pt x="1" y="41"/>
                    </a:lnTo>
                    <a:lnTo>
                      <a:pt x="2" y="41"/>
                    </a:lnTo>
                    <a:lnTo>
                      <a:pt x="3" y="40"/>
                    </a:lnTo>
                    <a:lnTo>
                      <a:pt x="4" y="39"/>
                    </a:lnTo>
                    <a:lnTo>
                      <a:pt x="3" y="38"/>
                    </a:lnTo>
                    <a:lnTo>
                      <a:pt x="4" y="37"/>
                    </a:lnTo>
                    <a:lnTo>
                      <a:pt x="5" y="36"/>
                    </a:lnTo>
                    <a:lnTo>
                      <a:pt x="8" y="35"/>
                    </a:lnTo>
                    <a:lnTo>
                      <a:pt x="11" y="34"/>
                    </a:lnTo>
                    <a:lnTo>
                      <a:pt x="14" y="31"/>
                    </a:lnTo>
                    <a:lnTo>
                      <a:pt x="15" y="31"/>
                    </a:lnTo>
                    <a:lnTo>
                      <a:pt x="17" y="29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1" y="25"/>
                    </a:lnTo>
                    <a:lnTo>
                      <a:pt x="22" y="26"/>
                    </a:lnTo>
                    <a:lnTo>
                      <a:pt x="23" y="25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8" y="23"/>
                    </a:lnTo>
                    <a:lnTo>
                      <a:pt x="31" y="19"/>
                    </a:lnTo>
                    <a:lnTo>
                      <a:pt x="32" y="18"/>
                    </a:lnTo>
                    <a:lnTo>
                      <a:pt x="33" y="17"/>
                    </a:lnTo>
                    <a:lnTo>
                      <a:pt x="33" y="16"/>
                    </a:lnTo>
                    <a:lnTo>
                      <a:pt x="33" y="14"/>
                    </a:lnTo>
                    <a:lnTo>
                      <a:pt x="33" y="13"/>
                    </a:lnTo>
                    <a:lnTo>
                      <a:pt x="37" y="12"/>
                    </a:lnTo>
                    <a:lnTo>
                      <a:pt x="37" y="13"/>
                    </a:lnTo>
                    <a:lnTo>
                      <a:pt x="40" y="13"/>
                    </a:lnTo>
                    <a:lnTo>
                      <a:pt x="42" y="12"/>
                    </a:lnTo>
                    <a:lnTo>
                      <a:pt x="78" y="7"/>
                    </a:lnTo>
                    <a:lnTo>
                      <a:pt x="112" y="0"/>
                    </a:lnTo>
                    <a:lnTo>
                      <a:pt x="113" y="1"/>
                    </a:lnTo>
                    <a:lnTo>
                      <a:pt x="114" y="2"/>
                    </a:lnTo>
                    <a:lnTo>
                      <a:pt x="115" y="3"/>
                    </a:lnTo>
                    <a:lnTo>
                      <a:pt x="116" y="5"/>
                    </a:lnTo>
                    <a:lnTo>
                      <a:pt x="116" y="6"/>
                    </a:lnTo>
                    <a:lnTo>
                      <a:pt x="115" y="5"/>
                    </a:lnTo>
                    <a:lnTo>
                      <a:pt x="114" y="5"/>
                    </a:lnTo>
                    <a:lnTo>
                      <a:pt x="113" y="5"/>
                    </a:lnTo>
                    <a:lnTo>
                      <a:pt x="112" y="5"/>
                    </a:lnTo>
                    <a:lnTo>
                      <a:pt x="113" y="6"/>
                    </a:lnTo>
                    <a:lnTo>
                      <a:pt x="110" y="8"/>
                    </a:lnTo>
                    <a:lnTo>
                      <a:pt x="109" y="8"/>
                    </a:lnTo>
                    <a:lnTo>
                      <a:pt x="108" y="10"/>
                    </a:lnTo>
                    <a:lnTo>
                      <a:pt x="106" y="10"/>
                    </a:lnTo>
                    <a:lnTo>
                      <a:pt x="105" y="11"/>
                    </a:lnTo>
                    <a:lnTo>
                      <a:pt x="105" y="12"/>
                    </a:lnTo>
                    <a:lnTo>
                      <a:pt x="106" y="12"/>
                    </a:lnTo>
                    <a:lnTo>
                      <a:pt x="108" y="11"/>
                    </a:lnTo>
                    <a:lnTo>
                      <a:pt x="111" y="10"/>
                    </a:lnTo>
                    <a:lnTo>
                      <a:pt x="112" y="9"/>
                    </a:lnTo>
                    <a:lnTo>
                      <a:pt x="114" y="9"/>
                    </a:lnTo>
                    <a:lnTo>
                      <a:pt x="114" y="10"/>
                    </a:lnTo>
                    <a:lnTo>
                      <a:pt x="114" y="11"/>
                    </a:lnTo>
                    <a:lnTo>
                      <a:pt x="115" y="12"/>
                    </a:lnTo>
                    <a:lnTo>
                      <a:pt x="115" y="11"/>
                    </a:lnTo>
                    <a:lnTo>
                      <a:pt x="116" y="11"/>
                    </a:lnTo>
                    <a:lnTo>
                      <a:pt x="117" y="9"/>
                    </a:lnTo>
                    <a:lnTo>
                      <a:pt x="118" y="9"/>
                    </a:lnTo>
                    <a:lnTo>
                      <a:pt x="119" y="11"/>
                    </a:lnTo>
                    <a:lnTo>
                      <a:pt x="119" y="14"/>
                    </a:lnTo>
                    <a:lnTo>
                      <a:pt x="119" y="15"/>
                    </a:lnTo>
                    <a:lnTo>
                      <a:pt x="117" y="16"/>
                    </a:lnTo>
                    <a:lnTo>
                      <a:pt x="117" y="17"/>
                    </a:lnTo>
                    <a:lnTo>
                      <a:pt x="117" y="18"/>
                    </a:lnTo>
                    <a:lnTo>
                      <a:pt x="115" y="19"/>
                    </a:lnTo>
                    <a:lnTo>
                      <a:pt x="114" y="19"/>
                    </a:lnTo>
                    <a:lnTo>
                      <a:pt x="113" y="20"/>
                    </a:lnTo>
                    <a:lnTo>
                      <a:pt x="111" y="20"/>
                    </a:lnTo>
                    <a:lnTo>
                      <a:pt x="110" y="20"/>
                    </a:lnTo>
                    <a:lnTo>
                      <a:pt x="109" y="19"/>
                    </a:lnTo>
                    <a:lnTo>
                      <a:pt x="109" y="18"/>
                    </a:lnTo>
                    <a:lnTo>
                      <a:pt x="108" y="18"/>
                    </a:lnTo>
                    <a:lnTo>
                      <a:pt x="108" y="20"/>
                    </a:lnTo>
                    <a:lnTo>
                      <a:pt x="108" y="21"/>
                    </a:lnTo>
                    <a:lnTo>
                      <a:pt x="108" y="22"/>
                    </a:lnTo>
                    <a:lnTo>
                      <a:pt x="109" y="22"/>
                    </a:lnTo>
                    <a:lnTo>
                      <a:pt x="110" y="23"/>
                    </a:lnTo>
                    <a:lnTo>
                      <a:pt x="110" y="24"/>
                    </a:lnTo>
                    <a:lnTo>
                      <a:pt x="107" y="28"/>
                    </a:lnTo>
                    <a:lnTo>
                      <a:pt x="105" y="27"/>
                    </a:lnTo>
                    <a:lnTo>
                      <a:pt x="104" y="27"/>
                    </a:lnTo>
                    <a:lnTo>
                      <a:pt x="104" y="28"/>
                    </a:lnTo>
                    <a:lnTo>
                      <a:pt x="105" y="29"/>
                    </a:lnTo>
                    <a:lnTo>
                      <a:pt x="108" y="28"/>
                    </a:lnTo>
                    <a:lnTo>
                      <a:pt x="110" y="28"/>
                    </a:lnTo>
                    <a:lnTo>
                      <a:pt x="112" y="27"/>
                    </a:lnTo>
                    <a:lnTo>
                      <a:pt x="112" y="26"/>
                    </a:lnTo>
                    <a:lnTo>
                      <a:pt x="113" y="26"/>
                    </a:lnTo>
                    <a:lnTo>
                      <a:pt x="114" y="27"/>
                    </a:lnTo>
                    <a:lnTo>
                      <a:pt x="113" y="29"/>
                    </a:lnTo>
                    <a:lnTo>
                      <a:pt x="111" y="31"/>
                    </a:lnTo>
                    <a:lnTo>
                      <a:pt x="109" y="32"/>
                    </a:lnTo>
                    <a:lnTo>
                      <a:pt x="108" y="32"/>
                    </a:lnTo>
                    <a:lnTo>
                      <a:pt x="105" y="32"/>
                    </a:lnTo>
                    <a:lnTo>
                      <a:pt x="103" y="36"/>
                    </a:lnTo>
                    <a:lnTo>
                      <a:pt x="102" y="37"/>
                    </a:lnTo>
                    <a:lnTo>
                      <a:pt x="99" y="39"/>
                    </a:lnTo>
                    <a:lnTo>
                      <a:pt x="97" y="41"/>
                    </a:lnTo>
                    <a:lnTo>
                      <a:pt x="96" y="44"/>
                    </a:lnTo>
                    <a:lnTo>
                      <a:pt x="95" y="48"/>
                    </a:lnTo>
                    <a:lnTo>
                      <a:pt x="95" y="49"/>
                    </a:lnTo>
                    <a:lnTo>
                      <a:pt x="93" y="50"/>
                    </a:lnTo>
                    <a:lnTo>
                      <a:pt x="88" y="51"/>
                    </a:lnTo>
                    <a:lnTo>
                      <a:pt x="87" y="51"/>
                    </a:lnTo>
                    <a:lnTo>
                      <a:pt x="69" y="39"/>
                    </a:lnTo>
                    <a:lnTo>
                      <a:pt x="54" y="41"/>
                    </a:lnTo>
                    <a:lnTo>
                      <a:pt x="53" y="39"/>
                    </a:lnTo>
                    <a:lnTo>
                      <a:pt x="50" y="36"/>
                    </a:lnTo>
                    <a:lnTo>
                      <a:pt x="49" y="37"/>
                    </a:lnTo>
                    <a:lnTo>
                      <a:pt x="49" y="36"/>
                    </a:lnTo>
                    <a:lnTo>
                      <a:pt x="49" y="35"/>
                    </a:lnTo>
                    <a:lnTo>
                      <a:pt x="31" y="37"/>
                    </a:lnTo>
                    <a:lnTo>
                      <a:pt x="30" y="37"/>
                    </a:lnTo>
                    <a:lnTo>
                      <a:pt x="30" y="38"/>
                    </a:lnTo>
                    <a:lnTo>
                      <a:pt x="26" y="40"/>
                    </a:lnTo>
                    <a:lnTo>
                      <a:pt x="25" y="40"/>
                    </a:lnTo>
                    <a:lnTo>
                      <a:pt x="21" y="42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" name="Freeform 218"/>
              <p:cNvSpPr>
                <a:spLocks/>
              </p:cNvSpPr>
              <p:nvPr/>
            </p:nvSpPr>
            <p:spPr bwMode="auto">
              <a:xfrm>
                <a:off x="4243" y="1896"/>
                <a:ext cx="313" cy="293"/>
              </a:xfrm>
              <a:custGeom>
                <a:avLst/>
                <a:gdLst>
                  <a:gd name="T0" fmla="*/ 2147483647 w 61"/>
                  <a:gd name="T1" fmla="*/ 0 h 60"/>
                  <a:gd name="T2" fmla="*/ 2147483647 w 61"/>
                  <a:gd name="T3" fmla="*/ 2147483647 h 60"/>
                  <a:gd name="T4" fmla="*/ 2147483647 w 61"/>
                  <a:gd name="T5" fmla="*/ 2147483647 h 60"/>
                  <a:gd name="T6" fmla="*/ 2147483647 w 61"/>
                  <a:gd name="T7" fmla="*/ 2147483647 h 60"/>
                  <a:gd name="T8" fmla="*/ 2147483647 w 61"/>
                  <a:gd name="T9" fmla="*/ 2147483647 h 60"/>
                  <a:gd name="T10" fmla="*/ 2147483647 w 61"/>
                  <a:gd name="T11" fmla="*/ 2147483647 h 60"/>
                  <a:gd name="T12" fmla="*/ 2147483647 w 61"/>
                  <a:gd name="T13" fmla="*/ 2147483647 h 60"/>
                  <a:gd name="T14" fmla="*/ 2147483647 w 61"/>
                  <a:gd name="T15" fmla="*/ 2147483647 h 60"/>
                  <a:gd name="T16" fmla="*/ 2147483647 w 61"/>
                  <a:gd name="T17" fmla="*/ 2147483647 h 60"/>
                  <a:gd name="T18" fmla="*/ 2147483647 w 61"/>
                  <a:gd name="T19" fmla="*/ 2147483647 h 60"/>
                  <a:gd name="T20" fmla="*/ 2147483647 w 61"/>
                  <a:gd name="T21" fmla="*/ 2147483647 h 60"/>
                  <a:gd name="T22" fmla="*/ 2147483647 w 61"/>
                  <a:gd name="T23" fmla="*/ 2147483647 h 60"/>
                  <a:gd name="T24" fmla="*/ 2147483647 w 61"/>
                  <a:gd name="T25" fmla="*/ 2147483647 h 60"/>
                  <a:gd name="T26" fmla="*/ 2147483647 w 61"/>
                  <a:gd name="T27" fmla="*/ 2147483647 h 60"/>
                  <a:gd name="T28" fmla="*/ 2147483647 w 61"/>
                  <a:gd name="T29" fmla="*/ 2147483647 h 60"/>
                  <a:gd name="T30" fmla="*/ 0 w 61"/>
                  <a:gd name="T31" fmla="*/ 2147483647 h 60"/>
                  <a:gd name="T32" fmla="*/ 0 w 61"/>
                  <a:gd name="T33" fmla="*/ 2147483647 h 60"/>
                  <a:gd name="T34" fmla="*/ 2147483647 w 61"/>
                  <a:gd name="T35" fmla="*/ 2147483647 h 60"/>
                  <a:gd name="T36" fmla="*/ 2147483647 w 61"/>
                  <a:gd name="T37" fmla="*/ 2147483647 h 60"/>
                  <a:gd name="T38" fmla="*/ 2147483647 w 61"/>
                  <a:gd name="T39" fmla="*/ 2147483647 h 60"/>
                  <a:gd name="T40" fmla="*/ 2147483647 w 61"/>
                  <a:gd name="T41" fmla="*/ 2147483647 h 60"/>
                  <a:gd name="T42" fmla="*/ 2147483647 w 61"/>
                  <a:gd name="T43" fmla="*/ 2147483647 h 60"/>
                  <a:gd name="T44" fmla="*/ 2147483647 w 61"/>
                  <a:gd name="T45" fmla="*/ 2147483647 h 60"/>
                  <a:gd name="T46" fmla="*/ 2147483647 w 61"/>
                  <a:gd name="T47" fmla="*/ 2147483647 h 60"/>
                  <a:gd name="T48" fmla="*/ 2147483647 w 61"/>
                  <a:gd name="T49" fmla="*/ 2147483647 h 60"/>
                  <a:gd name="T50" fmla="*/ 2147483647 w 61"/>
                  <a:gd name="T51" fmla="*/ 2147483647 h 60"/>
                  <a:gd name="T52" fmla="*/ 2147483647 w 61"/>
                  <a:gd name="T53" fmla="*/ 2147483647 h 60"/>
                  <a:gd name="T54" fmla="*/ 2147483647 w 61"/>
                  <a:gd name="T55" fmla="*/ 2147483647 h 60"/>
                  <a:gd name="T56" fmla="*/ 2147483647 w 61"/>
                  <a:gd name="T57" fmla="*/ 2147483647 h 60"/>
                  <a:gd name="T58" fmla="*/ 2147483647 w 61"/>
                  <a:gd name="T59" fmla="*/ 2147483647 h 60"/>
                  <a:gd name="T60" fmla="*/ 2147483647 w 61"/>
                  <a:gd name="T61" fmla="*/ 2147483647 h 60"/>
                  <a:gd name="T62" fmla="*/ 2147483647 w 61"/>
                  <a:gd name="T63" fmla="*/ 2147483647 h 60"/>
                  <a:gd name="T64" fmla="*/ 2147483647 w 61"/>
                  <a:gd name="T65" fmla="*/ 2147483647 h 60"/>
                  <a:gd name="T66" fmla="*/ 2147483647 w 61"/>
                  <a:gd name="T67" fmla="*/ 2147483647 h 60"/>
                  <a:gd name="T68" fmla="*/ 2147483647 w 61"/>
                  <a:gd name="T69" fmla="*/ 2147483647 h 60"/>
                  <a:gd name="T70" fmla="*/ 2147483647 w 61"/>
                  <a:gd name="T71" fmla="*/ 2147483647 h 60"/>
                  <a:gd name="T72" fmla="*/ 2147483647 w 61"/>
                  <a:gd name="T73" fmla="*/ 2147483647 h 60"/>
                  <a:gd name="T74" fmla="*/ 2147483647 w 61"/>
                  <a:gd name="T75" fmla="*/ 2147483647 h 60"/>
                  <a:gd name="T76" fmla="*/ 2147483647 w 61"/>
                  <a:gd name="T77" fmla="*/ 2147483647 h 60"/>
                  <a:gd name="T78" fmla="*/ 2147483647 w 61"/>
                  <a:gd name="T79" fmla="*/ 2147483647 h 60"/>
                  <a:gd name="T80" fmla="*/ 2147483647 w 61"/>
                  <a:gd name="T81" fmla="*/ 2147483647 h 60"/>
                  <a:gd name="T82" fmla="*/ 2147483647 w 61"/>
                  <a:gd name="T83" fmla="*/ 2147483647 h 60"/>
                  <a:gd name="T84" fmla="*/ 2147483647 w 61"/>
                  <a:gd name="T85" fmla="*/ 2147483647 h 60"/>
                  <a:gd name="T86" fmla="*/ 2147483647 w 61"/>
                  <a:gd name="T87" fmla="*/ 2147483647 h 60"/>
                  <a:gd name="T88" fmla="*/ 2147483647 w 61"/>
                  <a:gd name="T89" fmla="*/ 2147483647 h 60"/>
                  <a:gd name="T90" fmla="*/ 2147483647 w 61"/>
                  <a:gd name="T91" fmla="*/ 2147483647 h 60"/>
                  <a:gd name="T92" fmla="*/ 2147483647 w 61"/>
                  <a:gd name="T93" fmla="*/ 2147483647 h 60"/>
                  <a:gd name="T94" fmla="*/ 2147483647 w 61"/>
                  <a:gd name="T95" fmla="*/ 2147483647 h 60"/>
                  <a:gd name="T96" fmla="*/ 2147483647 w 61"/>
                  <a:gd name="T97" fmla="*/ 2147483647 h 60"/>
                  <a:gd name="T98" fmla="*/ 2147483647 w 61"/>
                  <a:gd name="T99" fmla="*/ 2147483647 h 60"/>
                  <a:gd name="T100" fmla="*/ 2147483647 w 61"/>
                  <a:gd name="T101" fmla="*/ 2147483647 h 60"/>
                  <a:gd name="T102" fmla="*/ 2147483647 w 61"/>
                  <a:gd name="T103" fmla="*/ 2147483647 h 60"/>
                  <a:gd name="T104" fmla="*/ 2147483647 w 61"/>
                  <a:gd name="T105" fmla="*/ 2147483647 h 60"/>
                  <a:gd name="T106" fmla="*/ 2147483647 w 61"/>
                  <a:gd name="T107" fmla="*/ 2147483647 h 60"/>
                  <a:gd name="T108" fmla="*/ 2147483647 w 61"/>
                  <a:gd name="T109" fmla="*/ 0 h 6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1"/>
                  <a:gd name="T166" fmla="*/ 0 h 60"/>
                  <a:gd name="T167" fmla="*/ 61 w 61"/>
                  <a:gd name="T168" fmla="*/ 60 h 6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1" h="60">
                    <a:moveTo>
                      <a:pt x="21" y="0"/>
                    </a:moveTo>
                    <a:lnTo>
                      <a:pt x="20" y="0"/>
                    </a:lnTo>
                    <a:lnTo>
                      <a:pt x="19" y="1"/>
                    </a:lnTo>
                    <a:lnTo>
                      <a:pt x="20" y="3"/>
                    </a:lnTo>
                    <a:lnTo>
                      <a:pt x="18" y="4"/>
                    </a:lnTo>
                    <a:lnTo>
                      <a:pt x="21" y="5"/>
                    </a:lnTo>
                    <a:lnTo>
                      <a:pt x="20" y="12"/>
                    </a:lnTo>
                    <a:lnTo>
                      <a:pt x="19" y="13"/>
                    </a:lnTo>
                    <a:lnTo>
                      <a:pt x="19" y="14"/>
                    </a:lnTo>
                    <a:lnTo>
                      <a:pt x="19" y="15"/>
                    </a:lnTo>
                    <a:lnTo>
                      <a:pt x="19" y="17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5" y="22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1" y="24"/>
                    </a:lnTo>
                    <a:lnTo>
                      <a:pt x="11" y="25"/>
                    </a:lnTo>
                    <a:lnTo>
                      <a:pt x="10" y="26"/>
                    </a:lnTo>
                    <a:lnTo>
                      <a:pt x="9" y="29"/>
                    </a:lnTo>
                    <a:lnTo>
                      <a:pt x="9" y="30"/>
                    </a:lnTo>
                    <a:lnTo>
                      <a:pt x="8" y="32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3" y="39"/>
                    </a:lnTo>
                    <a:lnTo>
                      <a:pt x="2" y="41"/>
                    </a:lnTo>
                    <a:lnTo>
                      <a:pt x="0" y="41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1" y="47"/>
                    </a:lnTo>
                    <a:lnTo>
                      <a:pt x="3" y="51"/>
                    </a:lnTo>
                    <a:lnTo>
                      <a:pt x="5" y="53"/>
                    </a:lnTo>
                    <a:lnTo>
                      <a:pt x="6" y="54"/>
                    </a:lnTo>
                    <a:lnTo>
                      <a:pt x="6" y="53"/>
                    </a:lnTo>
                    <a:lnTo>
                      <a:pt x="8" y="54"/>
                    </a:lnTo>
                    <a:lnTo>
                      <a:pt x="8" y="55"/>
                    </a:lnTo>
                    <a:lnTo>
                      <a:pt x="9" y="55"/>
                    </a:lnTo>
                    <a:lnTo>
                      <a:pt x="10" y="55"/>
                    </a:lnTo>
                    <a:lnTo>
                      <a:pt x="11" y="56"/>
                    </a:lnTo>
                    <a:lnTo>
                      <a:pt x="10" y="57"/>
                    </a:lnTo>
                    <a:lnTo>
                      <a:pt x="12" y="59"/>
                    </a:lnTo>
                    <a:lnTo>
                      <a:pt x="15" y="60"/>
                    </a:lnTo>
                    <a:lnTo>
                      <a:pt x="17" y="60"/>
                    </a:lnTo>
                    <a:lnTo>
                      <a:pt x="18" y="59"/>
                    </a:lnTo>
                    <a:lnTo>
                      <a:pt x="18" y="58"/>
                    </a:lnTo>
                    <a:lnTo>
                      <a:pt x="19" y="57"/>
                    </a:lnTo>
                    <a:lnTo>
                      <a:pt x="20" y="58"/>
                    </a:lnTo>
                    <a:lnTo>
                      <a:pt x="21" y="59"/>
                    </a:lnTo>
                    <a:lnTo>
                      <a:pt x="22" y="58"/>
                    </a:lnTo>
                    <a:lnTo>
                      <a:pt x="25" y="57"/>
                    </a:lnTo>
                    <a:lnTo>
                      <a:pt x="26" y="55"/>
                    </a:lnTo>
                    <a:lnTo>
                      <a:pt x="27" y="56"/>
                    </a:lnTo>
                    <a:lnTo>
                      <a:pt x="30" y="53"/>
                    </a:lnTo>
                    <a:lnTo>
                      <a:pt x="31" y="54"/>
                    </a:lnTo>
                    <a:lnTo>
                      <a:pt x="33" y="51"/>
                    </a:lnTo>
                    <a:lnTo>
                      <a:pt x="32" y="50"/>
                    </a:lnTo>
                    <a:lnTo>
                      <a:pt x="33" y="48"/>
                    </a:lnTo>
                    <a:lnTo>
                      <a:pt x="35" y="43"/>
                    </a:lnTo>
                    <a:lnTo>
                      <a:pt x="38" y="32"/>
                    </a:lnTo>
                    <a:lnTo>
                      <a:pt x="40" y="33"/>
                    </a:lnTo>
                    <a:lnTo>
                      <a:pt x="40" y="34"/>
                    </a:lnTo>
                    <a:lnTo>
                      <a:pt x="41" y="35"/>
                    </a:lnTo>
                    <a:lnTo>
                      <a:pt x="43" y="34"/>
                    </a:lnTo>
                    <a:lnTo>
                      <a:pt x="44" y="32"/>
                    </a:lnTo>
                    <a:lnTo>
                      <a:pt x="45" y="28"/>
                    </a:lnTo>
                    <a:lnTo>
                      <a:pt x="46" y="27"/>
                    </a:lnTo>
                    <a:lnTo>
                      <a:pt x="48" y="27"/>
                    </a:lnTo>
                    <a:lnTo>
                      <a:pt x="49" y="25"/>
                    </a:lnTo>
                    <a:lnTo>
                      <a:pt x="50" y="25"/>
                    </a:lnTo>
                    <a:lnTo>
                      <a:pt x="51" y="23"/>
                    </a:lnTo>
                    <a:lnTo>
                      <a:pt x="51" y="21"/>
                    </a:lnTo>
                    <a:lnTo>
                      <a:pt x="52" y="20"/>
                    </a:lnTo>
                    <a:lnTo>
                      <a:pt x="52" y="19"/>
                    </a:lnTo>
                    <a:lnTo>
                      <a:pt x="52" y="16"/>
                    </a:lnTo>
                    <a:lnTo>
                      <a:pt x="52" y="15"/>
                    </a:lnTo>
                    <a:lnTo>
                      <a:pt x="53" y="15"/>
                    </a:lnTo>
                    <a:lnTo>
                      <a:pt x="59" y="19"/>
                    </a:lnTo>
                    <a:lnTo>
                      <a:pt x="60" y="19"/>
                    </a:lnTo>
                    <a:lnTo>
                      <a:pt x="61" y="16"/>
                    </a:lnTo>
                    <a:lnTo>
                      <a:pt x="59" y="13"/>
                    </a:lnTo>
                    <a:lnTo>
                      <a:pt x="59" y="12"/>
                    </a:lnTo>
                    <a:lnTo>
                      <a:pt x="58" y="11"/>
                    </a:lnTo>
                    <a:lnTo>
                      <a:pt x="57" y="12"/>
                    </a:lnTo>
                    <a:lnTo>
                      <a:pt x="56" y="11"/>
                    </a:lnTo>
                    <a:lnTo>
                      <a:pt x="55" y="11"/>
                    </a:lnTo>
                    <a:lnTo>
                      <a:pt x="51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7" y="14"/>
                    </a:lnTo>
                    <a:lnTo>
                      <a:pt x="46" y="13"/>
                    </a:lnTo>
                    <a:lnTo>
                      <a:pt x="46" y="15"/>
                    </a:lnTo>
                    <a:lnTo>
                      <a:pt x="45" y="15"/>
                    </a:lnTo>
                    <a:lnTo>
                      <a:pt x="44" y="17"/>
                    </a:lnTo>
                    <a:lnTo>
                      <a:pt x="42" y="17"/>
                    </a:lnTo>
                    <a:lnTo>
                      <a:pt x="40" y="20"/>
                    </a:lnTo>
                    <a:lnTo>
                      <a:pt x="39" y="20"/>
                    </a:lnTo>
                    <a:lnTo>
                      <a:pt x="38" y="21"/>
                    </a:lnTo>
                    <a:lnTo>
                      <a:pt x="36" y="13"/>
                    </a:lnTo>
                    <a:lnTo>
                      <a:pt x="23" y="1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" name="Freeform 219"/>
              <p:cNvSpPr>
                <a:spLocks/>
              </p:cNvSpPr>
              <p:nvPr/>
            </p:nvSpPr>
            <p:spPr bwMode="auto">
              <a:xfrm>
                <a:off x="3433" y="2306"/>
                <a:ext cx="344" cy="302"/>
              </a:xfrm>
              <a:custGeom>
                <a:avLst/>
                <a:gdLst>
                  <a:gd name="T0" fmla="*/ 0 w 67"/>
                  <a:gd name="T1" fmla="*/ 2147483647 h 62"/>
                  <a:gd name="T2" fmla="*/ 2147483647 w 67"/>
                  <a:gd name="T3" fmla="*/ 0 h 62"/>
                  <a:gd name="T4" fmla="*/ 2147483647 w 67"/>
                  <a:gd name="T5" fmla="*/ 2147483647 h 62"/>
                  <a:gd name="T6" fmla="*/ 2147483647 w 67"/>
                  <a:gd name="T7" fmla="*/ 2147483647 h 62"/>
                  <a:gd name="T8" fmla="*/ 2147483647 w 67"/>
                  <a:gd name="T9" fmla="*/ 2147483647 h 62"/>
                  <a:gd name="T10" fmla="*/ 2147483647 w 67"/>
                  <a:gd name="T11" fmla="*/ 2147483647 h 62"/>
                  <a:gd name="T12" fmla="*/ 2147483647 w 67"/>
                  <a:gd name="T13" fmla="*/ 2147483647 h 62"/>
                  <a:gd name="T14" fmla="*/ 2147483647 w 67"/>
                  <a:gd name="T15" fmla="*/ 2147483647 h 62"/>
                  <a:gd name="T16" fmla="*/ 2147483647 w 67"/>
                  <a:gd name="T17" fmla="*/ 2147483647 h 62"/>
                  <a:gd name="T18" fmla="*/ 2147483647 w 67"/>
                  <a:gd name="T19" fmla="*/ 2147483647 h 62"/>
                  <a:gd name="T20" fmla="*/ 2147483647 w 67"/>
                  <a:gd name="T21" fmla="*/ 2147483647 h 62"/>
                  <a:gd name="T22" fmla="*/ 2147483647 w 67"/>
                  <a:gd name="T23" fmla="*/ 2147483647 h 62"/>
                  <a:gd name="T24" fmla="*/ 2147483647 w 67"/>
                  <a:gd name="T25" fmla="*/ 2147483647 h 62"/>
                  <a:gd name="T26" fmla="*/ 2147483647 w 67"/>
                  <a:gd name="T27" fmla="*/ 2147483647 h 62"/>
                  <a:gd name="T28" fmla="*/ 2147483647 w 67"/>
                  <a:gd name="T29" fmla="*/ 2147483647 h 62"/>
                  <a:gd name="T30" fmla="*/ 2147483647 w 67"/>
                  <a:gd name="T31" fmla="*/ 2147483647 h 62"/>
                  <a:gd name="T32" fmla="*/ 2147483647 w 67"/>
                  <a:gd name="T33" fmla="*/ 2147483647 h 62"/>
                  <a:gd name="T34" fmla="*/ 2147483647 w 67"/>
                  <a:gd name="T35" fmla="*/ 2147483647 h 62"/>
                  <a:gd name="T36" fmla="*/ 2147483647 w 67"/>
                  <a:gd name="T37" fmla="*/ 2147483647 h 62"/>
                  <a:gd name="T38" fmla="*/ 2147483647 w 67"/>
                  <a:gd name="T39" fmla="*/ 2147483647 h 62"/>
                  <a:gd name="T40" fmla="*/ 2147483647 w 67"/>
                  <a:gd name="T41" fmla="*/ 2147483647 h 62"/>
                  <a:gd name="T42" fmla="*/ 2147483647 w 67"/>
                  <a:gd name="T43" fmla="*/ 2147483647 h 62"/>
                  <a:gd name="T44" fmla="*/ 2147483647 w 67"/>
                  <a:gd name="T45" fmla="*/ 2147483647 h 62"/>
                  <a:gd name="T46" fmla="*/ 2147483647 w 67"/>
                  <a:gd name="T47" fmla="*/ 2147483647 h 62"/>
                  <a:gd name="T48" fmla="*/ 2147483647 w 67"/>
                  <a:gd name="T49" fmla="*/ 2147483647 h 62"/>
                  <a:gd name="T50" fmla="*/ 2147483647 w 67"/>
                  <a:gd name="T51" fmla="*/ 2147483647 h 62"/>
                  <a:gd name="T52" fmla="*/ 2147483647 w 67"/>
                  <a:gd name="T53" fmla="*/ 2147483647 h 62"/>
                  <a:gd name="T54" fmla="*/ 2147483647 w 67"/>
                  <a:gd name="T55" fmla="*/ 2147483647 h 62"/>
                  <a:gd name="T56" fmla="*/ 2147483647 w 67"/>
                  <a:gd name="T57" fmla="*/ 2147483647 h 62"/>
                  <a:gd name="T58" fmla="*/ 2147483647 w 67"/>
                  <a:gd name="T59" fmla="*/ 2147483647 h 62"/>
                  <a:gd name="T60" fmla="*/ 2147483647 w 67"/>
                  <a:gd name="T61" fmla="*/ 2147483647 h 62"/>
                  <a:gd name="T62" fmla="*/ 2147483647 w 67"/>
                  <a:gd name="T63" fmla="*/ 2147483647 h 62"/>
                  <a:gd name="T64" fmla="*/ 2147483647 w 67"/>
                  <a:gd name="T65" fmla="*/ 2147483647 h 62"/>
                  <a:gd name="T66" fmla="*/ 2147483647 w 67"/>
                  <a:gd name="T67" fmla="*/ 2147483647 h 62"/>
                  <a:gd name="T68" fmla="*/ 2147483647 w 67"/>
                  <a:gd name="T69" fmla="*/ 2147483647 h 62"/>
                  <a:gd name="T70" fmla="*/ 2147483647 w 67"/>
                  <a:gd name="T71" fmla="*/ 2147483647 h 62"/>
                  <a:gd name="T72" fmla="*/ 2147483647 w 67"/>
                  <a:gd name="T73" fmla="*/ 2147483647 h 62"/>
                  <a:gd name="T74" fmla="*/ 2147483647 w 67"/>
                  <a:gd name="T75" fmla="*/ 2147483647 h 62"/>
                  <a:gd name="T76" fmla="*/ 2147483647 w 67"/>
                  <a:gd name="T77" fmla="*/ 2147483647 h 62"/>
                  <a:gd name="T78" fmla="*/ 2147483647 w 67"/>
                  <a:gd name="T79" fmla="*/ 2147483647 h 62"/>
                  <a:gd name="T80" fmla="*/ 2147483647 w 67"/>
                  <a:gd name="T81" fmla="*/ 2147483647 h 62"/>
                  <a:gd name="T82" fmla="*/ 2147483647 w 67"/>
                  <a:gd name="T83" fmla="*/ 2147483647 h 62"/>
                  <a:gd name="T84" fmla="*/ 2147483647 w 67"/>
                  <a:gd name="T85" fmla="*/ 2147483647 h 62"/>
                  <a:gd name="T86" fmla="*/ 2147483647 w 67"/>
                  <a:gd name="T87" fmla="*/ 2147483647 h 62"/>
                  <a:gd name="T88" fmla="*/ 2147483647 w 67"/>
                  <a:gd name="T89" fmla="*/ 2147483647 h 62"/>
                  <a:gd name="T90" fmla="*/ 2147483647 w 67"/>
                  <a:gd name="T91" fmla="*/ 2147483647 h 62"/>
                  <a:gd name="T92" fmla="*/ 2147483647 w 67"/>
                  <a:gd name="T93" fmla="*/ 2147483647 h 62"/>
                  <a:gd name="T94" fmla="*/ 2147483647 w 67"/>
                  <a:gd name="T95" fmla="*/ 2147483647 h 62"/>
                  <a:gd name="T96" fmla="*/ 0 w 67"/>
                  <a:gd name="T97" fmla="*/ 2147483647 h 62"/>
                  <a:gd name="T98" fmla="*/ 0 w 67"/>
                  <a:gd name="T99" fmla="*/ 2147483647 h 6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7"/>
                  <a:gd name="T151" fmla="*/ 0 h 62"/>
                  <a:gd name="T152" fmla="*/ 67 w 67"/>
                  <a:gd name="T153" fmla="*/ 62 h 6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7" h="62">
                    <a:moveTo>
                      <a:pt x="0" y="3"/>
                    </a:moveTo>
                    <a:lnTo>
                      <a:pt x="60" y="0"/>
                    </a:lnTo>
                    <a:lnTo>
                      <a:pt x="60" y="1"/>
                    </a:lnTo>
                    <a:lnTo>
                      <a:pt x="61" y="2"/>
                    </a:lnTo>
                    <a:lnTo>
                      <a:pt x="62" y="3"/>
                    </a:lnTo>
                    <a:lnTo>
                      <a:pt x="61" y="5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8" y="9"/>
                    </a:lnTo>
                    <a:lnTo>
                      <a:pt x="67" y="9"/>
                    </a:lnTo>
                    <a:lnTo>
                      <a:pt x="67" y="10"/>
                    </a:lnTo>
                    <a:lnTo>
                      <a:pt x="66" y="12"/>
                    </a:lnTo>
                    <a:lnTo>
                      <a:pt x="65" y="13"/>
                    </a:lnTo>
                    <a:lnTo>
                      <a:pt x="64" y="17"/>
                    </a:lnTo>
                    <a:lnTo>
                      <a:pt x="62" y="19"/>
                    </a:lnTo>
                    <a:lnTo>
                      <a:pt x="62" y="22"/>
                    </a:lnTo>
                    <a:lnTo>
                      <a:pt x="62" y="25"/>
                    </a:lnTo>
                    <a:lnTo>
                      <a:pt x="60" y="26"/>
                    </a:lnTo>
                    <a:lnTo>
                      <a:pt x="60" y="27"/>
                    </a:lnTo>
                    <a:lnTo>
                      <a:pt x="57" y="29"/>
                    </a:lnTo>
                    <a:lnTo>
                      <a:pt x="57" y="32"/>
                    </a:lnTo>
                    <a:lnTo>
                      <a:pt x="57" y="35"/>
                    </a:lnTo>
                    <a:lnTo>
                      <a:pt x="56" y="36"/>
                    </a:lnTo>
                    <a:lnTo>
                      <a:pt x="54" y="38"/>
                    </a:lnTo>
                    <a:lnTo>
                      <a:pt x="52" y="40"/>
                    </a:lnTo>
                    <a:lnTo>
                      <a:pt x="51" y="41"/>
                    </a:lnTo>
                    <a:lnTo>
                      <a:pt x="51" y="43"/>
                    </a:lnTo>
                    <a:lnTo>
                      <a:pt x="50" y="45"/>
                    </a:lnTo>
                    <a:lnTo>
                      <a:pt x="50" y="46"/>
                    </a:lnTo>
                    <a:lnTo>
                      <a:pt x="49" y="49"/>
                    </a:lnTo>
                    <a:lnTo>
                      <a:pt x="48" y="51"/>
                    </a:lnTo>
                    <a:lnTo>
                      <a:pt x="49" y="54"/>
                    </a:lnTo>
                    <a:lnTo>
                      <a:pt x="50" y="55"/>
                    </a:lnTo>
                    <a:lnTo>
                      <a:pt x="50" y="57"/>
                    </a:lnTo>
                    <a:lnTo>
                      <a:pt x="50" y="58"/>
                    </a:lnTo>
                    <a:lnTo>
                      <a:pt x="49" y="60"/>
                    </a:lnTo>
                    <a:lnTo>
                      <a:pt x="50" y="61"/>
                    </a:lnTo>
                    <a:lnTo>
                      <a:pt x="8" y="62"/>
                    </a:lnTo>
                    <a:lnTo>
                      <a:pt x="8" y="53"/>
                    </a:lnTo>
                    <a:lnTo>
                      <a:pt x="6" y="52"/>
                    </a:lnTo>
                    <a:lnTo>
                      <a:pt x="4" y="53"/>
                    </a:lnTo>
                    <a:lnTo>
                      <a:pt x="2" y="51"/>
                    </a:lnTo>
                    <a:lnTo>
                      <a:pt x="2" y="2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" name="Freeform 220"/>
              <p:cNvSpPr>
                <a:spLocks/>
              </p:cNvSpPr>
              <p:nvPr/>
            </p:nvSpPr>
            <p:spPr bwMode="auto">
              <a:xfrm>
                <a:off x="2552" y="2306"/>
                <a:ext cx="969" cy="898"/>
              </a:xfrm>
              <a:custGeom>
                <a:avLst/>
                <a:gdLst>
                  <a:gd name="T0" fmla="*/ 2147483647 w 189"/>
                  <a:gd name="T1" fmla="*/ 2147483647 h 184"/>
                  <a:gd name="T2" fmla="*/ 2147483647 w 189"/>
                  <a:gd name="T3" fmla="*/ 2147483647 h 184"/>
                  <a:gd name="T4" fmla="*/ 2147483647 w 189"/>
                  <a:gd name="T5" fmla="*/ 2147483647 h 184"/>
                  <a:gd name="T6" fmla="*/ 2147483647 w 189"/>
                  <a:gd name="T7" fmla="*/ 2147483647 h 184"/>
                  <a:gd name="T8" fmla="*/ 2147483647 w 189"/>
                  <a:gd name="T9" fmla="*/ 2147483647 h 184"/>
                  <a:gd name="T10" fmla="*/ 2147483647 w 189"/>
                  <a:gd name="T11" fmla="*/ 2147483647 h 184"/>
                  <a:gd name="T12" fmla="*/ 2147483647 w 189"/>
                  <a:gd name="T13" fmla="*/ 2147483647 h 184"/>
                  <a:gd name="T14" fmla="*/ 2147483647 w 189"/>
                  <a:gd name="T15" fmla="*/ 2147483647 h 184"/>
                  <a:gd name="T16" fmla="*/ 2147483647 w 189"/>
                  <a:gd name="T17" fmla="*/ 2147483647 h 184"/>
                  <a:gd name="T18" fmla="*/ 2147483647 w 189"/>
                  <a:gd name="T19" fmla="*/ 2147483647 h 184"/>
                  <a:gd name="T20" fmla="*/ 2147483647 w 189"/>
                  <a:gd name="T21" fmla="*/ 2147483647 h 184"/>
                  <a:gd name="T22" fmla="*/ 2147483647 w 189"/>
                  <a:gd name="T23" fmla="*/ 2147483647 h 184"/>
                  <a:gd name="T24" fmla="*/ 2147483647 w 189"/>
                  <a:gd name="T25" fmla="*/ 2147483647 h 184"/>
                  <a:gd name="T26" fmla="*/ 2147483647 w 189"/>
                  <a:gd name="T27" fmla="*/ 2147483647 h 184"/>
                  <a:gd name="T28" fmla="*/ 2147483647 w 189"/>
                  <a:gd name="T29" fmla="*/ 2147483647 h 184"/>
                  <a:gd name="T30" fmla="*/ 2147483647 w 189"/>
                  <a:gd name="T31" fmla="*/ 0 h 184"/>
                  <a:gd name="T32" fmla="*/ 0 w 189"/>
                  <a:gd name="T33" fmla="*/ 2147483647 h 184"/>
                  <a:gd name="T34" fmla="*/ 2147483647 w 189"/>
                  <a:gd name="T35" fmla="*/ 2147483647 h 184"/>
                  <a:gd name="T36" fmla="*/ 2147483647 w 189"/>
                  <a:gd name="T37" fmla="*/ 2147483647 h 184"/>
                  <a:gd name="T38" fmla="*/ 2147483647 w 189"/>
                  <a:gd name="T39" fmla="*/ 2147483647 h 184"/>
                  <a:gd name="T40" fmla="*/ 2147483647 w 189"/>
                  <a:gd name="T41" fmla="*/ 2147483647 h 184"/>
                  <a:gd name="T42" fmla="*/ 2147483647 w 189"/>
                  <a:gd name="T43" fmla="*/ 2147483647 h 184"/>
                  <a:gd name="T44" fmla="*/ 2147483647 w 189"/>
                  <a:gd name="T45" fmla="*/ 2147483647 h 184"/>
                  <a:gd name="T46" fmla="*/ 2147483647 w 189"/>
                  <a:gd name="T47" fmla="*/ 2147483647 h 184"/>
                  <a:gd name="T48" fmla="*/ 2147483647 w 189"/>
                  <a:gd name="T49" fmla="*/ 2147483647 h 184"/>
                  <a:gd name="T50" fmla="*/ 2147483647 w 189"/>
                  <a:gd name="T51" fmla="*/ 2147483647 h 184"/>
                  <a:gd name="T52" fmla="*/ 2147483647 w 189"/>
                  <a:gd name="T53" fmla="*/ 2147483647 h 184"/>
                  <a:gd name="T54" fmla="*/ 2147483647 w 189"/>
                  <a:gd name="T55" fmla="*/ 2147483647 h 184"/>
                  <a:gd name="T56" fmla="*/ 2147483647 w 189"/>
                  <a:gd name="T57" fmla="*/ 2147483647 h 184"/>
                  <a:gd name="T58" fmla="*/ 2147483647 w 189"/>
                  <a:gd name="T59" fmla="*/ 2147483647 h 184"/>
                  <a:gd name="T60" fmla="*/ 2147483647 w 189"/>
                  <a:gd name="T61" fmla="*/ 2147483647 h 184"/>
                  <a:gd name="T62" fmla="*/ 2147483647 w 189"/>
                  <a:gd name="T63" fmla="*/ 2147483647 h 184"/>
                  <a:gd name="T64" fmla="*/ 2147483647 w 189"/>
                  <a:gd name="T65" fmla="*/ 2147483647 h 184"/>
                  <a:gd name="T66" fmla="*/ 2147483647 w 189"/>
                  <a:gd name="T67" fmla="*/ 2147483647 h 184"/>
                  <a:gd name="T68" fmla="*/ 2147483647 w 189"/>
                  <a:gd name="T69" fmla="*/ 2147483647 h 184"/>
                  <a:gd name="T70" fmla="*/ 2147483647 w 189"/>
                  <a:gd name="T71" fmla="*/ 2147483647 h 184"/>
                  <a:gd name="T72" fmla="*/ 2147483647 w 189"/>
                  <a:gd name="T73" fmla="*/ 2147483647 h 184"/>
                  <a:gd name="T74" fmla="*/ 2147483647 w 189"/>
                  <a:gd name="T75" fmla="*/ 2147483647 h 184"/>
                  <a:gd name="T76" fmla="*/ 2147483647 w 189"/>
                  <a:gd name="T77" fmla="*/ 2147483647 h 184"/>
                  <a:gd name="T78" fmla="*/ 2147483647 w 189"/>
                  <a:gd name="T79" fmla="*/ 2147483647 h 184"/>
                  <a:gd name="T80" fmla="*/ 2147483647 w 189"/>
                  <a:gd name="T81" fmla="*/ 2147483647 h 184"/>
                  <a:gd name="T82" fmla="*/ 2147483647 w 189"/>
                  <a:gd name="T83" fmla="*/ 2147483647 h 184"/>
                  <a:gd name="T84" fmla="*/ 2147483647 w 189"/>
                  <a:gd name="T85" fmla="*/ 2147483647 h 184"/>
                  <a:gd name="T86" fmla="*/ 2147483647 w 189"/>
                  <a:gd name="T87" fmla="*/ 2147483647 h 184"/>
                  <a:gd name="T88" fmla="*/ 2147483647 w 189"/>
                  <a:gd name="T89" fmla="*/ 2147483647 h 184"/>
                  <a:gd name="T90" fmla="*/ 2147483647 w 189"/>
                  <a:gd name="T91" fmla="*/ 2147483647 h 184"/>
                  <a:gd name="T92" fmla="*/ 2147483647 w 189"/>
                  <a:gd name="T93" fmla="*/ 2147483647 h 184"/>
                  <a:gd name="T94" fmla="*/ 2147483647 w 189"/>
                  <a:gd name="T95" fmla="*/ 2147483647 h 184"/>
                  <a:gd name="T96" fmla="*/ 2147483647 w 189"/>
                  <a:gd name="T97" fmla="*/ 2147483647 h 184"/>
                  <a:gd name="T98" fmla="*/ 2147483647 w 189"/>
                  <a:gd name="T99" fmla="*/ 2147483647 h 184"/>
                  <a:gd name="T100" fmla="*/ 2147483647 w 189"/>
                  <a:gd name="T101" fmla="*/ 2147483647 h 184"/>
                  <a:gd name="T102" fmla="*/ 2147483647 w 189"/>
                  <a:gd name="T103" fmla="*/ 2147483647 h 184"/>
                  <a:gd name="T104" fmla="*/ 2147483647 w 189"/>
                  <a:gd name="T105" fmla="*/ 2147483647 h 184"/>
                  <a:gd name="T106" fmla="*/ 2147483647 w 189"/>
                  <a:gd name="T107" fmla="*/ 2147483647 h 184"/>
                  <a:gd name="T108" fmla="*/ 2147483647 w 189"/>
                  <a:gd name="T109" fmla="*/ 2147483647 h 184"/>
                  <a:gd name="T110" fmla="*/ 2147483647 w 189"/>
                  <a:gd name="T111" fmla="*/ 2147483647 h 184"/>
                  <a:gd name="T112" fmla="*/ 2147483647 w 189"/>
                  <a:gd name="T113" fmla="*/ 2147483647 h 184"/>
                  <a:gd name="T114" fmla="*/ 2147483647 w 189"/>
                  <a:gd name="T115" fmla="*/ 2147483647 h 184"/>
                  <a:gd name="T116" fmla="*/ 2147483647 w 189"/>
                  <a:gd name="T117" fmla="*/ 2147483647 h 184"/>
                  <a:gd name="T118" fmla="*/ 2147483647 w 189"/>
                  <a:gd name="T119" fmla="*/ 2147483647 h 18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89"/>
                  <a:gd name="T181" fmla="*/ 0 h 184"/>
                  <a:gd name="T182" fmla="*/ 189 w 189"/>
                  <a:gd name="T183" fmla="*/ 184 h 18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89" h="184">
                    <a:moveTo>
                      <a:pt x="174" y="51"/>
                    </a:moveTo>
                    <a:lnTo>
                      <a:pt x="173" y="51"/>
                    </a:lnTo>
                    <a:lnTo>
                      <a:pt x="172" y="51"/>
                    </a:lnTo>
                    <a:lnTo>
                      <a:pt x="171" y="50"/>
                    </a:lnTo>
                    <a:lnTo>
                      <a:pt x="165" y="47"/>
                    </a:lnTo>
                    <a:lnTo>
                      <a:pt x="164" y="47"/>
                    </a:lnTo>
                    <a:lnTo>
                      <a:pt x="162" y="48"/>
                    </a:lnTo>
                    <a:lnTo>
                      <a:pt x="159" y="47"/>
                    </a:lnTo>
                    <a:lnTo>
                      <a:pt x="158" y="47"/>
                    </a:lnTo>
                    <a:lnTo>
                      <a:pt x="157" y="47"/>
                    </a:lnTo>
                    <a:lnTo>
                      <a:pt x="154" y="48"/>
                    </a:lnTo>
                    <a:lnTo>
                      <a:pt x="151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6" y="49"/>
                    </a:lnTo>
                    <a:lnTo>
                      <a:pt x="145" y="49"/>
                    </a:lnTo>
                    <a:lnTo>
                      <a:pt x="145" y="48"/>
                    </a:lnTo>
                    <a:lnTo>
                      <a:pt x="143" y="48"/>
                    </a:lnTo>
                    <a:lnTo>
                      <a:pt x="143" y="49"/>
                    </a:lnTo>
                    <a:lnTo>
                      <a:pt x="142" y="49"/>
                    </a:lnTo>
                    <a:lnTo>
                      <a:pt x="141" y="48"/>
                    </a:lnTo>
                    <a:lnTo>
                      <a:pt x="140" y="47"/>
                    </a:lnTo>
                    <a:lnTo>
                      <a:pt x="139" y="48"/>
                    </a:lnTo>
                    <a:lnTo>
                      <a:pt x="138" y="49"/>
                    </a:lnTo>
                    <a:lnTo>
                      <a:pt x="138" y="50"/>
                    </a:lnTo>
                    <a:lnTo>
                      <a:pt x="137" y="51"/>
                    </a:lnTo>
                    <a:lnTo>
                      <a:pt x="136" y="50"/>
                    </a:lnTo>
                    <a:lnTo>
                      <a:pt x="137" y="48"/>
                    </a:lnTo>
                    <a:lnTo>
                      <a:pt x="136" y="48"/>
                    </a:lnTo>
                    <a:lnTo>
                      <a:pt x="135" y="48"/>
                    </a:lnTo>
                    <a:lnTo>
                      <a:pt x="134" y="49"/>
                    </a:lnTo>
                    <a:lnTo>
                      <a:pt x="133" y="49"/>
                    </a:lnTo>
                    <a:lnTo>
                      <a:pt x="130" y="46"/>
                    </a:lnTo>
                    <a:lnTo>
                      <a:pt x="129" y="47"/>
                    </a:lnTo>
                    <a:lnTo>
                      <a:pt x="128" y="48"/>
                    </a:lnTo>
                    <a:lnTo>
                      <a:pt x="126" y="48"/>
                    </a:lnTo>
                    <a:lnTo>
                      <a:pt x="126" y="46"/>
                    </a:lnTo>
                    <a:lnTo>
                      <a:pt x="125" y="46"/>
                    </a:lnTo>
                    <a:lnTo>
                      <a:pt x="124" y="44"/>
                    </a:lnTo>
                    <a:lnTo>
                      <a:pt x="123" y="44"/>
                    </a:lnTo>
                    <a:lnTo>
                      <a:pt x="120" y="43"/>
                    </a:lnTo>
                    <a:lnTo>
                      <a:pt x="119" y="44"/>
                    </a:lnTo>
                    <a:lnTo>
                      <a:pt x="117" y="44"/>
                    </a:lnTo>
                    <a:lnTo>
                      <a:pt x="117" y="42"/>
                    </a:lnTo>
                    <a:lnTo>
                      <a:pt x="116" y="43"/>
                    </a:lnTo>
                    <a:lnTo>
                      <a:pt x="115" y="43"/>
                    </a:lnTo>
                    <a:lnTo>
                      <a:pt x="113" y="42"/>
                    </a:lnTo>
                    <a:lnTo>
                      <a:pt x="109" y="42"/>
                    </a:lnTo>
                    <a:lnTo>
                      <a:pt x="109" y="41"/>
                    </a:lnTo>
                    <a:lnTo>
                      <a:pt x="108" y="40"/>
                    </a:lnTo>
                    <a:lnTo>
                      <a:pt x="108" y="39"/>
                    </a:lnTo>
                    <a:lnTo>
                      <a:pt x="106" y="38"/>
                    </a:lnTo>
                    <a:lnTo>
                      <a:pt x="105" y="39"/>
                    </a:lnTo>
                    <a:lnTo>
                      <a:pt x="103" y="39"/>
                    </a:lnTo>
                    <a:lnTo>
                      <a:pt x="102" y="38"/>
                    </a:lnTo>
                    <a:lnTo>
                      <a:pt x="100" y="36"/>
                    </a:lnTo>
                    <a:lnTo>
                      <a:pt x="99" y="35"/>
                    </a:lnTo>
                    <a:lnTo>
                      <a:pt x="98" y="35"/>
                    </a:lnTo>
                    <a:lnTo>
                      <a:pt x="99" y="2"/>
                    </a:lnTo>
                    <a:lnTo>
                      <a:pt x="58" y="0"/>
                    </a:lnTo>
                    <a:lnTo>
                      <a:pt x="57" y="0"/>
                    </a:lnTo>
                    <a:lnTo>
                      <a:pt x="51" y="76"/>
                    </a:lnTo>
                    <a:lnTo>
                      <a:pt x="0" y="72"/>
                    </a:lnTo>
                    <a:lnTo>
                      <a:pt x="1" y="73"/>
                    </a:lnTo>
                    <a:lnTo>
                      <a:pt x="0" y="74"/>
                    </a:lnTo>
                    <a:lnTo>
                      <a:pt x="1" y="75"/>
                    </a:lnTo>
                    <a:lnTo>
                      <a:pt x="3" y="77"/>
                    </a:lnTo>
                    <a:lnTo>
                      <a:pt x="4" y="79"/>
                    </a:lnTo>
                    <a:lnTo>
                      <a:pt x="5" y="81"/>
                    </a:lnTo>
                    <a:lnTo>
                      <a:pt x="8" y="83"/>
                    </a:lnTo>
                    <a:lnTo>
                      <a:pt x="16" y="92"/>
                    </a:lnTo>
                    <a:lnTo>
                      <a:pt x="22" y="98"/>
                    </a:lnTo>
                    <a:lnTo>
                      <a:pt x="23" y="99"/>
                    </a:lnTo>
                    <a:lnTo>
                      <a:pt x="23" y="100"/>
                    </a:lnTo>
                    <a:lnTo>
                      <a:pt x="23" y="101"/>
                    </a:lnTo>
                    <a:lnTo>
                      <a:pt x="24" y="102"/>
                    </a:lnTo>
                    <a:lnTo>
                      <a:pt x="25" y="104"/>
                    </a:lnTo>
                    <a:lnTo>
                      <a:pt x="25" y="110"/>
                    </a:lnTo>
                    <a:lnTo>
                      <a:pt x="25" y="112"/>
                    </a:lnTo>
                    <a:lnTo>
                      <a:pt x="28" y="115"/>
                    </a:lnTo>
                    <a:lnTo>
                      <a:pt x="38" y="123"/>
                    </a:lnTo>
                    <a:lnTo>
                      <a:pt x="45" y="127"/>
                    </a:lnTo>
                    <a:lnTo>
                      <a:pt x="46" y="127"/>
                    </a:lnTo>
                    <a:lnTo>
                      <a:pt x="48" y="127"/>
                    </a:lnTo>
                    <a:lnTo>
                      <a:pt x="49" y="125"/>
                    </a:lnTo>
                    <a:lnTo>
                      <a:pt x="50" y="124"/>
                    </a:lnTo>
                    <a:lnTo>
                      <a:pt x="53" y="117"/>
                    </a:lnTo>
                    <a:lnTo>
                      <a:pt x="55" y="115"/>
                    </a:lnTo>
                    <a:lnTo>
                      <a:pt x="56" y="114"/>
                    </a:lnTo>
                    <a:lnTo>
                      <a:pt x="58" y="115"/>
                    </a:lnTo>
                    <a:lnTo>
                      <a:pt x="59" y="115"/>
                    </a:lnTo>
                    <a:lnTo>
                      <a:pt x="59" y="114"/>
                    </a:lnTo>
                    <a:lnTo>
                      <a:pt x="60" y="113"/>
                    </a:lnTo>
                    <a:lnTo>
                      <a:pt x="61" y="114"/>
                    </a:lnTo>
                    <a:lnTo>
                      <a:pt x="62" y="114"/>
                    </a:lnTo>
                    <a:lnTo>
                      <a:pt x="66" y="115"/>
                    </a:lnTo>
                    <a:lnTo>
                      <a:pt x="67" y="115"/>
                    </a:lnTo>
                    <a:lnTo>
                      <a:pt x="70" y="116"/>
                    </a:lnTo>
                    <a:lnTo>
                      <a:pt x="71" y="116"/>
                    </a:lnTo>
                    <a:lnTo>
                      <a:pt x="74" y="117"/>
                    </a:lnTo>
                    <a:lnTo>
                      <a:pt x="75" y="119"/>
                    </a:lnTo>
                    <a:lnTo>
                      <a:pt x="75" y="120"/>
                    </a:lnTo>
                    <a:lnTo>
                      <a:pt x="76" y="120"/>
                    </a:lnTo>
                    <a:lnTo>
                      <a:pt x="77" y="121"/>
                    </a:lnTo>
                    <a:lnTo>
                      <a:pt x="79" y="123"/>
                    </a:lnTo>
                    <a:lnTo>
                      <a:pt x="82" y="126"/>
                    </a:lnTo>
                    <a:lnTo>
                      <a:pt x="83" y="128"/>
                    </a:lnTo>
                    <a:lnTo>
                      <a:pt x="83" y="129"/>
                    </a:lnTo>
                    <a:lnTo>
                      <a:pt x="88" y="140"/>
                    </a:lnTo>
                    <a:lnTo>
                      <a:pt x="89" y="142"/>
                    </a:lnTo>
                    <a:lnTo>
                      <a:pt x="93" y="147"/>
                    </a:lnTo>
                    <a:lnTo>
                      <a:pt x="94" y="149"/>
                    </a:lnTo>
                    <a:lnTo>
                      <a:pt x="97" y="152"/>
                    </a:lnTo>
                    <a:lnTo>
                      <a:pt x="98" y="153"/>
                    </a:lnTo>
                    <a:lnTo>
                      <a:pt x="99" y="154"/>
                    </a:lnTo>
                    <a:lnTo>
                      <a:pt x="100" y="155"/>
                    </a:lnTo>
                    <a:lnTo>
                      <a:pt x="100" y="159"/>
                    </a:lnTo>
                    <a:lnTo>
                      <a:pt x="101" y="160"/>
                    </a:lnTo>
                    <a:lnTo>
                      <a:pt x="101" y="164"/>
                    </a:lnTo>
                    <a:lnTo>
                      <a:pt x="102" y="165"/>
                    </a:lnTo>
                    <a:lnTo>
                      <a:pt x="105" y="172"/>
                    </a:lnTo>
                    <a:lnTo>
                      <a:pt x="106" y="174"/>
                    </a:lnTo>
                    <a:lnTo>
                      <a:pt x="108" y="174"/>
                    </a:lnTo>
                    <a:lnTo>
                      <a:pt x="111" y="176"/>
                    </a:lnTo>
                    <a:lnTo>
                      <a:pt x="114" y="177"/>
                    </a:lnTo>
                    <a:lnTo>
                      <a:pt x="119" y="180"/>
                    </a:lnTo>
                    <a:lnTo>
                      <a:pt x="125" y="181"/>
                    </a:lnTo>
                    <a:lnTo>
                      <a:pt x="126" y="181"/>
                    </a:lnTo>
                    <a:lnTo>
                      <a:pt x="130" y="183"/>
                    </a:lnTo>
                    <a:lnTo>
                      <a:pt x="132" y="184"/>
                    </a:lnTo>
                    <a:lnTo>
                      <a:pt x="133" y="182"/>
                    </a:lnTo>
                    <a:lnTo>
                      <a:pt x="135" y="182"/>
                    </a:lnTo>
                    <a:lnTo>
                      <a:pt x="135" y="181"/>
                    </a:lnTo>
                    <a:lnTo>
                      <a:pt x="134" y="180"/>
                    </a:lnTo>
                    <a:lnTo>
                      <a:pt x="133" y="178"/>
                    </a:lnTo>
                    <a:lnTo>
                      <a:pt x="130" y="170"/>
                    </a:lnTo>
                    <a:lnTo>
                      <a:pt x="129" y="167"/>
                    </a:lnTo>
                    <a:lnTo>
                      <a:pt x="131" y="162"/>
                    </a:lnTo>
                    <a:lnTo>
                      <a:pt x="131" y="160"/>
                    </a:lnTo>
                    <a:lnTo>
                      <a:pt x="130" y="160"/>
                    </a:lnTo>
                    <a:lnTo>
                      <a:pt x="130" y="159"/>
                    </a:lnTo>
                    <a:lnTo>
                      <a:pt x="132" y="158"/>
                    </a:lnTo>
                    <a:lnTo>
                      <a:pt x="133" y="153"/>
                    </a:lnTo>
                    <a:lnTo>
                      <a:pt x="132" y="153"/>
                    </a:lnTo>
                    <a:lnTo>
                      <a:pt x="132" y="151"/>
                    </a:lnTo>
                    <a:lnTo>
                      <a:pt x="133" y="150"/>
                    </a:lnTo>
                    <a:lnTo>
                      <a:pt x="134" y="151"/>
                    </a:lnTo>
                    <a:lnTo>
                      <a:pt x="137" y="149"/>
                    </a:lnTo>
                    <a:lnTo>
                      <a:pt x="137" y="147"/>
                    </a:lnTo>
                    <a:lnTo>
                      <a:pt x="136" y="146"/>
                    </a:lnTo>
                    <a:lnTo>
                      <a:pt x="137" y="145"/>
                    </a:lnTo>
                    <a:lnTo>
                      <a:pt x="138" y="145"/>
                    </a:lnTo>
                    <a:lnTo>
                      <a:pt x="138" y="144"/>
                    </a:lnTo>
                    <a:lnTo>
                      <a:pt x="139" y="145"/>
                    </a:lnTo>
                    <a:lnTo>
                      <a:pt x="140" y="145"/>
                    </a:lnTo>
                    <a:lnTo>
                      <a:pt x="141" y="144"/>
                    </a:lnTo>
                    <a:lnTo>
                      <a:pt x="141" y="142"/>
                    </a:lnTo>
                    <a:lnTo>
                      <a:pt x="142" y="141"/>
                    </a:lnTo>
                    <a:lnTo>
                      <a:pt x="142" y="142"/>
                    </a:lnTo>
                    <a:lnTo>
                      <a:pt x="143" y="142"/>
                    </a:lnTo>
                    <a:lnTo>
                      <a:pt x="146" y="141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5" y="139"/>
                    </a:lnTo>
                    <a:lnTo>
                      <a:pt x="145" y="138"/>
                    </a:lnTo>
                    <a:lnTo>
                      <a:pt x="148" y="137"/>
                    </a:lnTo>
                    <a:lnTo>
                      <a:pt x="149" y="136"/>
                    </a:lnTo>
                    <a:lnTo>
                      <a:pt x="150" y="136"/>
                    </a:lnTo>
                    <a:lnTo>
                      <a:pt x="149" y="137"/>
                    </a:lnTo>
                    <a:lnTo>
                      <a:pt x="150" y="138"/>
                    </a:lnTo>
                    <a:lnTo>
                      <a:pt x="151" y="137"/>
                    </a:lnTo>
                    <a:lnTo>
                      <a:pt x="156" y="135"/>
                    </a:lnTo>
                    <a:lnTo>
                      <a:pt x="165" y="130"/>
                    </a:lnTo>
                    <a:lnTo>
                      <a:pt x="165" y="128"/>
                    </a:lnTo>
                    <a:lnTo>
                      <a:pt x="169" y="124"/>
                    </a:lnTo>
                    <a:lnTo>
                      <a:pt x="168" y="121"/>
                    </a:lnTo>
                    <a:lnTo>
                      <a:pt x="168" y="119"/>
                    </a:lnTo>
                    <a:lnTo>
                      <a:pt x="171" y="118"/>
                    </a:lnTo>
                    <a:lnTo>
                      <a:pt x="171" y="120"/>
                    </a:lnTo>
                    <a:lnTo>
                      <a:pt x="171" y="121"/>
                    </a:lnTo>
                    <a:lnTo>
                      <a:pt x="174" y="121"/>
                    </a:lnTo>
                    <a:lnTo>
                      <a:pt x="175" y="122"/>
                    </a:lnTo>
                    <a:lnTo>
                      <a:pt x="181" y="119"/>
                    </a:lnTo>
                    <a:lnTo>
                      <a:pt x="185" y="119"/>
                    </a:lnTo>
                    <a:lnTo>
                      <a:pt x="184" y="118"/>
                    </a:lnTo>
                    <a:lnTo>
                      <a:pt x="184" y="117"/>
                    </a:lnTo>
                    <a:lnTo>
                      <a:pt x="184" y="116"/>
                    </a:lnTo>
                    <a:lnTo>
                      <a:pt x="184" y="115"/>
                    </a:lnTo>
                    <a:lnTo>
                      <a:pt x="185" y="114"/>
                    </a:lnTo>
                    <a:lnTo>
                      <a:pt x="187" y="110"/>
                    </a:lnTo>
                    <a:lnTo>
                      <a:pt x="186" y="108"/>
                    </a:lnTo>
                    <a:lnTo>
                      <a:pt x="186" y="107"/>
                    </a:lnTo>
                    <a:lnTo>
                      <a:pt x="186" y="106"/>
                    </a:lnTo>
                    <a:lnTo>
                      <a:pt x="186" y="105"/>
                    </a:lnTo>
                    <a:lnTo>
                      <a:pt x="186" y="103"/>
                    </a:lnTo>
                    <a:lnTo>
                      <a:pt x="187" y="102"/>
                    </a:lnTo>
                    <a:lnTo>
                      <a:pt x="188" y="101"/>
                    </a:lnTo>
                    <a:lnTo>
                      <a:pt x="189" y="98"/>
                    </a:lnTo>
                    <a:lnTo>
                      <a:pt x="189" y="96"/>
                    </a:lnTo>
                    <a:lnTo>
                      <a:pt x="188" y="93"/>
                    </a:lnTo>
                    <a:lnTo>
                      <a:pt x="187" y="91"/>
                    </a:lnTo>
                    <a:lnTo>
                      <a:pt x="186" y="91"/>
                    </a:lnTo>
                    <a:lnTo>
                      <a:pt x="187" y="90"/>
                    </a:lnTo>
                    <a:lnTo>
                      <a:pt x="186" y="89"/>
                    </a:lnTo>
                    <a:lnTo>
                      <a:pt x="185" y="88"/>
                    </a:lnTo>
                    <a:lnTo>
                      <a:pt x="184" y="87"/>
                    </a:lnTo>
                    <a:lnTo>
                      <a:pt x="184" y="86"/>
                    </a:lnTo>
                    <a:lnTo>
                      <a:pt x="185" y="85"/>
                    </a:lnTo>
                    <a:lnTo>
                      <a:pt x="184" y="82"/>
                    </a:lnTo>
                    <a:lnTo>
                      <a:pt x="181" y="80"/>
                    </a:lnTo>
                    <a:lnTo>
                      <a:pt x="181" y="79"/>
                    </a:lnTo>
                    <a:lnTo>
                      <a:pt x="180" y="62"/>
                    </a:lnTo>
                    <a:lnTo>
                      <a:pt x="180" y="53"/>
                    </a:lnTo>
                    <a:lnTo>
                      <a:pt x="178" y="52"/>
                    </a:lnTo>
                    <a:lnTo>
                      <a:pt x="176" y="53"/>
                    </a:lnTo>
                    <a:lnTo>
                      <a:pt x="174" y="51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" name="Freeform 221"/>
              <p:cNvSpPr>
                <a:spLocks/>
              </p:cNvSpPr>
              <p:nvPr/>
            </p:nvSpPr>
            <p:spPr bwMode="auto">
              <a:xfrm>
                <a:off x="3474" y="2604"/>
                <a:ext cx="395" cy="322"/>
              </a:xfrm>
              <a:custGeom>
                <a:avLst/>
                <a:gdLst>
                  <a:gd name="T0" fmla="*/ 2147483647 w 77"/>
                  <a:gd name="T1" fmla="*/ 2147483647 h 66"/>
                  <a:gd name="T2" fmla="*/ 2147483647 w 77"/>
                  <a:gd name="T3" fmla="*/ 2147483647 h 66"/>
                  <a:gd name="T4" fmla="*/ 2147483647 w 77"/>
                  <a:gd name="T5" fmla="*/ 2147483647 h 66"/>
                  <a:gd name="T6" fmla="*/ 2147483647 w 77"/>
                  <a:gd name="T7" fmla="*/ 2147483647 h 66"/>
                  <a:gd name="T8" fmla="*/ 2147483647 w 77"/>
                  <a:gd name="T9" fmla="*/ 2147483647 h 66"/>
                  <a:gd name="T10" fmla="*/ 2147483647 w 77"/>
                  <a:gd name="T11" fmla="*/ 2147483647 h 66"/>
                  <a:gd name="T12" fmla="*/ 2147483647 w 77"/>
                  <a:gd name="T13" fmla="*/ 2147483647 h 66"/>
                  <a:gd name="T14" fmla="*/ 2147483647 w 77"/>
                  <a:gd name="T15" fmla="*/ 2147483647 h 66"/>
                  <a:gd name="T16" fmla="*/ 2147483647 w 77"/>
                  <a:gd name="T17" fmla="*/ 2147483647 h 66"/>
                  <a:gd name="T18" fmla="*/ 2147483647 w 77"/>
                  <a:gd name="T19" fmla="*/ 2147483647 h 66"/>
                  <a:gd name="T20" fmla="*/ 2147483647 w 77"/>
                  <a:gd name="T21" fmla="*/ 2147483647 h 66"/>
                  <a:gd name="T22" fmla="*/ 2147483647 w 77"/>
                  <a:gd name="T23" fmla="*/ 2147483647 h 66"/>
                  <a:gd name="T24" fmla="*/ 2147483647 w 77"/>
                  <a:gd name="T25" fmla="*/ 2147483647 h 66"/>
                  <a:gd name="T26" fmla="*/ 2147483647 w 77"/>
                  <a:gd name="T27" fmla="*/ 2147483647 h 66"/>
                  <a:gd name="T28" fmla="*/ 2147483647 w 77"/>
                  <a:gd name="T29" fmla="*/ 2147483647 h 66"/>
                  <a:gd name="T30" fmla="*/ 2147483647 w 77"/>
                  <a:gd name="T31" fmla="*/ 2147483647 h 66"/>
                  <a:gd name="T32" fmla="*/ 2147483647 w 77"/>
                  <a:gd name="T33" fmla="*/ 2147483647 h 66"/>
                  <a:gd name="T34" fmla="*/ 2147483647 w 77"/>
                  <a:gd name="T35" fmla="*/ 2147483647 h 66"/>
                  <a:gd name="T36" fmla="*/ 2147483647 w 77"/>
                  <a:gd name="T37" fmla="*/ 2147483647 h 66"/>
                  <a:gd name="T38" fmla="*/ 2147483647 w 77"/>
                  <a:gd name="T39" fmla="*/ 2147483647 h 66"/>
                  <a:gd name="T40" fmla="*/ 2147483647 w 77"/>
                  <a:gd name="T41" fmla="*/ 2147483647 h 66"/>
                  <a:gd name="T42" fmla="*/ 2147483647 w 77"/>
                  <a:gd name="T43" fmla="*/ 2147483647 h 66"/>
                  <a:gd name="T44" fmla="*/ 2147483647 w 77"/>
                  <a:gd name="T45" fmla="*/ 2147483647 h 66"/>
                  <a:gd name="T46" fmla="*/ 2147483647 w 77"/>
                  <a:gd name="T47" fmla="*/ 2147483647 h 66"/>
                  <a:gd name="T48" fmla="*/ 2147483647 w 77"/>
                  <a:gd name="T49" fmla="*/ 2147483647 h 66"/>
                  <a:gd name="T50" fmla="*/ 2147483647 w 77"/>
                  <a:gd name="T51" fmla="*/ 2147483647 h 66"/>
                  <a:gd name="T52" fmla="*/ 2147483647 w 77"/>
                  <a:gd name="T53" fmla="*/ 2147483647 h 66"/>
                  <a:gd name="T54" fmla="*/ 2147483647 w 77"/>
                  <a:gd name="T55" fmla="*/ 2147483647 h 66"/>
                  <a:gd name="T56" fmla="*/ 2147483647 w 77"/>
                  <a:gd name="T57" fmla="*/ 2147483647 h 66"/>
                  <a:gd name="T58" fmla="*/ 2147483647 w 77"/>
                  <a:gd name="T59" fmla="*/ 2147483647 h 66"/>
                  <a:gd name="T60" fmla="*/ 2147483647 w 77"/>
                  <a:gd name="T61" fmla="*/ 2147483647 h 66"/>
                  <a:gd name="T62" fmla="*/ 2147483647 w 77"/>
                  <a:gd name="T63" fmla="*/ 2147483647 h 66"/>
                  <a:gd name="T64" fmla="*/ 2147483647 w 77"/>
                  <a:gd name="T65" fmla="*/ 2147483647 h 66"/>
                  <a:gd name="T66" fmla="*/ 2147483647 w 77"/>
                  <a:gd name="T67" fmla="*/ 2147483647 h 66"/>
                  <a:gd name="T68" fmla="*/ 2147483647 w 77"/>
                  <a:gd name="T69" fmla="*/ 2147483647 h 66"/>
                  <a:gd name="T70" fmla="*/ 2147483647 w 77"/>
                  <a:gd name="T71" fmla="*/ 2147483647 h 66"/>
                  <a:gd name="T72" fmla="*/ 2147483647 w 77"/>
                  <a:gd name="T73" fmla="*/ 2147483647 h 66"/>
                  <a:gd name="T74" fmla="*/ 2147483647 w 77"/>
                  <a:gd name="T75" fmla="*/ 2147483647 h 66"/>
                  <a:gd name="T76" fmla="*/ 2147483647 w 77"/>
                  <a:gd name="T77" fmla="*/ 2147483647 h 66"/>
                  <a:gd name="T78" fmla="*/ 2147483647 w 77"/>
                  <a:gd name="T79" fmla="*/ 2147483647 h 66"/>
                  <a:gd name="T80" fmla="*/ 2147483647 w 77"/>
                  <a:gd name="T81" fmla="*/ 2147483647 h 66"/>
                  <a:gd name="T82" fmla="*/ 2147483647 w 77"/>
                  <a:gd name="T83" fmla="*/ 2147483647 h 66"/>
                  <a:gd name="T84" fmla="*/ 0 w 77"/>
                  <a:gd name="T85" fmla="*/ 2147483647 h 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7"/>
                  <a:gd name="T130" fmla="*/ 0 h 66"/>
                  <a:gd name="T131" fmla="*/ 77 w 77"/>
                  <a:gd name="T132" fmla="*/ 66 h 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7" h="66">
                    <a:moveTo>
                      <a:pt x="0" y="1"/>
                    </a:moveTo>
                    <a:lnTo>
                      <a:pt x="42" y="0"/>
                    </a:lnTo>
                    <a:lnTo>
                      <a:pt x="41" y="1"/>
                    </a:lnTo>
                    <a:lnTo>
                      <a:pt x="43" y="5"/>
                    </a:lnTo>
                    <a:lnTo>
                      <a:pt x="43" y="8"/>
                    </a:lnTo>
                    <a:lnTo>
                      <a:pt x="44" y="10"/>
                    </a:lnTo>
                    <a:lnTo>
                      <a:pt x="45" y="11"/>
                    </a:lnTo>
                    <a:lnTo>
                      <a:pt x="45" y="12"/>
                    </a:lnTo>
                    <a:lnTo>
                      <a:pt x="43" y="13"/>
                    </a:lnTo>
                    <a:lnTo>
                      <a:pt x="43" y="14"/>
                    </a:lnTo>
                    <a:lnTo>
                      <a:pt x="42" y="17"/>
                    </a:lnTo>
                    <a:lnTo>
                      <a:pt x="40" y="22"/>
                    </a:lnTo>
                    <a:lnTo>
                      <a:pt x="37" y="29"/>
                    </a:lnTo>
                    <a:lnTo>
                      <a:pt x="37" y="34"/>
                    </a:lnTo>
                    <a:lnTo>
                      <a:pt x="64" y="33"/>
                    </a:lnTo>
                    <a:lnTo>
                      <a:pt x="64" y="34"/>
                    </a:lnTo>
                    <a:lnTo>
                      <a:pt x="63" y="36"/>
                    </a:lnTo>
                    <a:lnTo>
                      <a:pt x="64" y="40"/>
                    </a:lnTo>
                    <a:lnTo>
                      <a:pt x="66" y="43"/>
                    </a:lnTo>
                    <a:lnTo>
                      <a:pt x="67" y="46"/>
                    </a:lnTo>
                    <a:lnTo>
                      <a:pt x="63" y="45"/>
                    </a:lnTo>
                    <a:lnTo>
                      <a:pt x="60" y="44"/>
                    </a:lnTo>
                    <a:lnTo>
                      <a:pt x="59" y="43"/>
                    </a:lnTo>
                    <a:lnTo>
                      <a:pt x="58" y="44"/>
                    </a:lnTo>
                    <a:lnTo>
                      <a:pt x="55" y="46"/>
                    </a:lnTo>
                    <a:lnTo>
                      <a:pt x="55" y="48"/>
                    </a:lnTo>
                    <a:lnTo>
                      <a:pt x="56" y="49"/>
                    </a:lnTo>
                    <a:lnTo>
                      <a:pt x="58" y="49"/>
                    </a:lnTo>
                    <a:lnTo>
                      <a:pt x="60" y="49"/>
                    </a:lnTo>
                    <a:lnTo>
                      <a:pt x="62" y="48"/>
                    </a:lnTo>
                    <a:lnTo>
                      <a:pt x="63" y="47"/>
                    </a:lnTo>
                    <a:lnTo>
                      <a:pt x="65" y="47"/>
                    </a:lnTo>
                    <a:lnTo>
                      <a:pt x="66" y="47"/>
                    </a:lnTo>
                    <a:lnTo>
                      <a:pt x="66" y="48"/>
                    </a:lnTo>
                    <a:lnTo>
                      <a:pt x="65" y="48"/>
                    </a:lnTo>
                    <a:lnTo>
                      <a:pt x="64" y="49"/>
                    </a:lnTo>
                    <a:lnTo>
                      <a:pt x="65" y="50"/>
                    </a:lnTo>
                    <a:lnTo>
                      <a:pt x="66" y="51"/>
                    </a:lnTo>
                    <a:lnTo>
                      <a:pt x="67" y="51"/>
                    </a:lnTo>
                    <a:lnTo>
                      <a:pt x="68" y="49"/>
                    </a:lnTo>
                    <a:lnTo>
                      <a:pt x="71" y="47"/>
                    </a:lnTo>
                    <a:lnTo>
                      <a:pt x="72" y="47"/>
                    </a:lnTo>
                    <a:lnTo>
                      <a:pt x="73" y="47"/>
                    </a:lnTo>
                    <a:lnTo>
                      <a:pt x="74" y="48"/>
                    </a:lnTo>
                    <a:lnTo>
                      <a:pt x="73" y="49"/>
                    </a:lnTo>
                    <a:lnTo>
                      <a:pt x="74" y="50"/>
                    </a:lnTo>
                    <a:lnTo>
                      <a:pt x="73" y="51"/>
                    </a:lnTo>
                    <a:lnTo>
                      <a:pt x="72" y="51"/>
                    </a:lnTo>
                    <a:lnTo>
                      <a:pt x="70" y="54"/>
                    </a:lnTo>
                    <a:lnTo>
                      <a:pt x="68" y="56"/>
                    </a:lnTo>
                    <a:lnTo>
                      <a:pt x="68" y="57"/>
                    </a:lnTo>
                    <a:lnTo>
                      <a:pt x="68" y="59"/>
                    </a:lnTo>
                    <a:lnTo>
                      <a:pt x="71" y="60"/>
                    </a:lnTo>
                    <a:lnTo>
                      <a:pt x="76" y="62"/>
                    </a:lnTo>
                    <a:lnTo>
                      <a:pt x="77" y="63"/>
                    </a:lnTo>
                    <a:lnTo>
                      <a:pt x="77" y="65"/>
                    </a:lnTo>
                    <a:lnTo>
                      <a:pt x="76" y="65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69" y="62"/>
                    </a:lnTo>
                    <a:lnTo>
                      <a:pt x="65" y="61"/>
                    </a:lnTo>
                    <a:lnTo>
                      <a:pt x="64" y="59"/>
                    </a:lnTo>
                    <a:lnTo>
                      <a:pt x="63" y="59"/>
                    </a:lnTo>
                    <a:lnTo>
                      <a:pt x="62" y="59"/>
                    </a:lnTo>
                    <a:lnTo>
                      <a:pt x="61" y="62"/>
                    </a:lnTo>
                    <a:lnTo>
                      <a:pt x="62" y="63"/>
                    </a:lnTo>
                    <a:lnTo>
                      <a:pt x="60" y="65"/>
                    </a:lnTo>
                    <a:lnTo>
                      <a:pt x="59" y="65"/>
                    </a:lnTo>
                    <a:lnTo>
                      <a:pt x="58" y="63"/>
                    </a:lnTo>
                    <a:lnTo>
                      <a:pt x="57" y="63"/>
                    </a:lnTo>
                    <a:lnTo>
                      <a:pt x="55" y="63"/>
                    </a:lnTo>
                    <a:lnTo>
                      <a:pt x="54" y="63"/>
                    </a:lnTo>
                    <a:lnTo>
                      <a:pt x="52" y="65"/>
                    </a:lnTo>
                    <a:lnTo>
                      <a:pt x="50" y="65"/>
                    </a:lnTo>
                    <a:lnTo>
                      <a:pt x="49" y="64"/>
                    </a:lnTo>
                    <a:lnTo>
                      <a:pt x="47" y="64"/>
                    </a:lnTo>
                    <a:lnTo>
                      <a:pt x="43" y="60"/>
                    </a:lnTo>
                    <a:lnTo>
                      <a:pt x="41" y="59"/>
                    </a:lnTo>
                    <a:lnTo>
                      <a:pt x="39" y="58"/>
                    </a:lnTo>
                    <a:lnTo>
                      <a:pt x="38" y="57"/>
                    </a:lnTo>
                    <a:lnTo>
                      <a:pt x="37" y="57"/>
                    </a:lnTo>
                    <a:lnTo>
                      <a:pt x="37" y="56"/>
                    </a:lnTo>
                    <a:lnTo>
                      <a:pt x="37" y="55"/>
                    </a:lnTo>
                    <a:lnTo>
                      <a:pt x="36" y="56"/>
                    </a:lnTo>
                    <a:lnTo>
                      <a:pt x="34" y="55"/>
                    </a:lnTo>
                    <a:lnTo>
                      <a:pt x="34" y="54"/>
                    </a:lnTo>
                    <a:lnTo>
                      <a:pt x="33" y="54"/>
                    </a:lnTo>
                    <a:lnTo>
                      <a:pt x="30" y="57"/>
                    </a:lnTo>
                    <a:lnTo>
                      <a:pt x="31" y="58"/>
                    </a:lnTo>
                    <a:lnTo>
                      <a:pt x="27" y="59"/>
                    </a:lnTo>
                    <a:lnTo>
                      <a:pt x="19" y="57"/>
                    </a:lnTo>
                    <a:lnTo>
                      <a:pt x="15" y="56"/>
                    </a:lnTo>
                    <a:lnTo>
                      <a:pt x="4" y="57"/>
                    </a:lnTo>
                    <a:lnTo>
                      <a:pt x="4" y="56"/>
                    </a:lnTo>
                    <a:lnTo>
                      <a:pt x="4" y="55"/>
                    </a:lnTo>
                    <a:lnTo>
                      <a:pt x="4" y="54"/>
                    </a:lnTo>
                    <a:lnTo>
                      <a:pt x="5" y="53"/>
                    </a:lnTo>
                    <a:lnTo>
                      <a:pt x="7" y="49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7" y="41"/>
                    </a:lnTo>
                    <a:lnTo>
                      <a:pt x="8" y="40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4" y="21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" name="Freeform 222"/>
              <p:cNvSpPr>
                <a:spLocks/>
              </p:cNvSpPr>
              <p:nvPr/>
            </p:nvSpPr>
            <p:spPr bwMode="auto">
              <a:xfrm>
                <a:off x="3633" y="1799"/>
                <a:ext cx="277" cy="463"/>
              </a:xfrm>
              <a:custGeom>
                <a:avLst/>
                <a:gdLst>
                  <a:gd name="T0" fmla="*/ 2147483647 w 54"/>
                  <a:gd name="T1" fmla="*/ 2147483647 h 95"/>
                  <a:gd name="T2" fmla="*/ 2147483647 w 54"/>
                  <a:gd name="T3" fmla="*/ 2147483647 h 95"/>
                  <a:gd name="T4" fmla="*/ 2147483647 w 54"/>
                  <a:gd name="T5" fmla="*/ 2147483647 h 95"/>
                  <a:gd name="T6" fmla="*/ 2147483647 w 54"/>
                  <a:gd name="T7" fmla="*/ 2147483647 h 95"/>
                  <a:gd name="T8" fmla="*/ 2147483647 w 54"/>
                  <a:gd name="T9" fmla="*/ 2147483647 h 95"/>
                  <a:gd name="T10" fmla="*/ 2147483647 w 54"/>
                  <a:gd name="T11" fmla="*/ 2147483647 h 95"/>
                  <a:gd name="T12" fmla="*/ 2147483647 w 54"/>
                  <a:gd name="T13" fmla="*/ 2147483647 h 95"/>
                  <a:gd name="T14" fmla="*/ 2147483647 w 54"/>
                  <a:gd name="T15" fmla="*/ 2147483647 h 95"/>
                  <a:gd name="T16" fmla="*/ 2147483647 w 54"/>
                  <a:gd name="T17" fmla="*/ 2147483647 h 95"/>
                  <a:gd name="T18" fmla="*/ 2147483647 w 54"/>
                  <a:gd name="T19" fmla="*/ 2147483647 h 95"/>
                  <a:gd name="T20" fmla="*/ 2147483647 w 54"/>
                  <a:gd name="T21" fmla="*/ 2147483647 h 95"/>
                  <a:gd name="T22" fmla="*/ 2147483647 w 54"/>
                  <a:gd name="T23" fmla="*/ 2147483647 h 95"/>
                  <a:gd name="T24" fmla="*/ 0 w 54"/>
                  <a:gd name="T25" fmla="*/ 2147483647 h 95"/>
                  <a:gd name="T26" fmla="*/ 0 w 54"/>
                  <a:gd name="T27" fmla="*/ 2147483647 h 95"/>
                  <a:gd name="T28" fmla="*/ 2147483647 w 54"/>
                  <a:gd name="T29" fmla="*/ 2147483647 h 95"/>
                  <a:gd name="T30" fmla="*/ 2147483647 w 54"/>
                  <a:gd name="T31" fmla="*/ 2147483647 h 95"/>
                  <a:gd name="T32" fmla="*/ 2147483647 w 54"/>
                  <a:gd name="T33" fmla="*/ 2147483647 h 95"/>
                  <a:gd name="T34" fmla="*/ 2147483647 w 54"/>
                  <a:gd name="T35" fmla="*/ 2147483647 h 95"/>
                  <a:gd name="T36" fmla="*/ 2147483647 w 54"/>
                  <a:gd name="T37" fmla="*/ 2147483647 h 95"/>
                  <a:gd name="T38" fmla="*/ 2147483647 w 54"/>
                  <a:gd name="T39" fmla="*/ 2147483647 h 95"/>
                  <a:gd name="T40" fmla="*/ 2147483647 w 54"/>
                  <a:gd name="T41" fmla="*/ 2147483647 h 95"/>
                  <a:gd name="T42" fmla="*/ 2147483647 w 54"/>
                  <a:gd name="T43" fmla="*/ 2147483647 h 95"/>
                  <a:gd name="T44" fmla="*/ 2147483647 w 54"/>
                  <a:gd name="T45" fmla="*/ 2147483647 h 95"/>
                  <a:gd name="T46" fmla="*/ 2147483647 w 54"/>
                  <a:gd name="T47" fmla="*/ 2147483647 h 95"/>
                  <a:gd name="T48" fmla="*/ 2147483647 w 54"/>
                  <a:gd name="T49" fmla="*/ 2147483647 h 95"/>
                  <a:gd name="T50" fmla="*/ 2147483647 w 54"/>
                  <a:gd name="T51" fmla="*/ 2147483647 h 95"/>
                  <a:gd name="T52" fmla="*/ 2147483647 w 54"/>
                  <a:gd name="T53" fmla="*/ 2147483647 h 95"/>
                  <a:gd name="T54" fmla="*/ 2147483647 w 54"/>
                  <a:gd name="T55" fmla="*/ 2147483647 h 95"/>
                  <a:gd name="T56" fmla="*/ 2147483647 w 54"/>
                  <a:gd name="T57" fmla="*/ 2147483647 h 95"/>
                  <a:gd name="T58" fmla="*/ 2147483647 w 54"/>
                  <a:gd name="T59" fmla="*/ 2147483647 h 95"/>
                  <a:gd name="T60" fmla="*/ 2147483647 w 54"/>
                  <a:gd name="T61" fmla="*/ 2147483647 h 95"/>
                  <a:gd name="T62" fmla="*/ 2147483647 w 54"/>
                  <a:gd name="T63" fmla="*/ 2147483647 h 95"/>
                  <a:gd name="T64" fmla="*/ 2147483647 w 54"/>
                  <a:gd name="T65" fmla="*/ 2147483647 h 95"/>
                  <a:gd name="T66" fmla="*/ 2147483647 w 54"/>
                  <a:gd name="T67" fmla="*/ 2147483647 h 95"/>
                  <a:gd name="T68" fmla="*/ 2147483647 w 54"/>
                  <a:gd name="T69" fmla="*/ 2147483647 h 95"/>
                  <a:gd name="T70" fmla="*/ 2147483647 w 54"/>
                  <a:gd name="T71" fmla="*/ 2147483647 h 95"/>
                  <a:gd name="T72" fmla="*/ 2147483647 w 54"/>
                  <a:gd name="T73" fmla="*/ 2147483647 h 95"/>
                  <a:gd name="T74" fmla="*/ 2147483647 w 54"/>
                  <a:gd name="T75" fmla="*/ 2147483647 h 95"/>
                  <a:gd name="T76" fmla="*/ 2147483647 w 54"/>
                  <a:gd name="T77" fmla="*/ 2147483647 h 95"/>
                  <a:gd name="T78" fmla="*/ 2147483647 w 54"/>
                  <a:gd name="T79" fmla="*/ 2147483647 h 95"/>
                  <a:gd name="T80" fmla="*/ 2147483647 w 54"/>
                  <a:gd name="T81" fmla="*/ 2147483647 h 95"/>
                  <a:gd name="T82" fmla="*/ 2147483647 w 54"/>
                  <a:gd name="T83" fmla="*/ 2147483647 h 95"/>
                  <a:gd name="T84" fmla="*/ 2147483647 w 54"/>
                  <a:gd name="T85" fmla="*/ 2147483647 h 95"/>
                  <a:gd name="T86" fmla="*/ 2147483647 w 54"/>
                  <a:gd name="T87" fmla="*/ 2147483647 h 95"/>
                  <a:gd name="T88" fmla="*/ 2147483647 w 54"/>
                  <a:gd name="T89" fmla="*/ 2147483647 h 95"/>
                  <a:gd name="T90" fmla="*/ 2147483647 w 54"/>
                  <a:gd name="T91" fmla="*/ 2147483647 h 95"/>
                  <a:gd name="T92" fmla="*/ 2147483647 w 54"/>
                  <a:gd name="T93" fmla="*/ 2147483647 h 95"/>
                  <a:gd name="T94" fmla="*/ 2147483647 w 54"/>
                  <a:gd name="T95" fmla="*/ 2147483647 h 95"/>
                  <a:gd name="T96" fmla="*/ 2147483647 w 54"/>
                  <a:gd name="T97" fmla="*/ 0 h 9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4"/>
                  <a:gd name="T148" fmla="*/ 0 h 95"/>
                  <a:gd name="T149" fmla="*/ 54 w 54"/>
                  <a:gd name="T150" fmla="*/ 95 h 9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4" h="95">
                    <a:moveTo>
                      <a:pt x="44" y="0"/>
                    </a:moveTo>
                    <a:lnTo>
                      <a:pt x="9" y="2"/>
                    </a:lnTo>
                    <a:lnTo>
                      <a:pt x="9" y="3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5" y="8"/>
                    </a:lnTo>
                    <a:lnTo>
                      <a:pt x="16" y="11"/>
                    </a:lnTo>
                    <a:lnTo>
                      <a:pt x="15" y="12"/>
                    </a:lnTo>
                    <a:lnTo>
                      <a:pt x="14" y="14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9" y="20"/>
                    </a:lnTo>
                    <a:lnTo>
                      <a:pt x="6" y="20"/>
                    </a:lnTo>
                    <a:lnTo>
                      <a:pt x="5" y="21"/>
                    </a:lnTo>
                    <a:lnTo>
                      <a:pt x="4" y="23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4" y="34"/>
                    </a:lnTo>
                    <a:lnTo>
                      <a:pt x="2" y="35"/>
                    </a:lnTo>
                    <a:lnTo>
                      <a:pt x="1" y="36"/>
                    </a:lnTo>
                    <a:lnTo>
                      <a:pt x="1" y="38"/>
                    </a:lnTo>
                    <a:lnTo>
                      <a:pt x="0" y="39"/>
                    </a:lnTo>
                    <a:lnTo>
                      <a:pt x="0" y="40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1" y="48"/>
                    </a:lnTo>
                    <a:lnTo>
                      <a:pt x="1" y="49"/>
                    </a:lnTo>
                    <a:lnTo>
                      <a:pt x="5" y="53"/>
                    </a:lnTo>
                    <a:lnTo>
                      <a:pt x="9" y="56"/>
                    </a:lnTo>
                    <a:lnTo>
                      <a:pt x="10" y="57"/>
                    </a:lnTo>
                    <a:lnTo>
                      <a:pt x="12" y="64"/>
                    </a:lnTo>
                    <a:lnTo>
                      <a:pt x="13" y="64"/>
                    </a:lnTo>
                    <a:lnTo>
                      <a:pt x="14" y="63"/>
                    </a:lnTo>
                    <a:lnTo>
                      <a:pt x="15" y="62"/>
                    </a:lnTo>
                    <a:lnTo>
                      <a:pt x="18" y="64"/>
                    </a:lnTo>
                    <a:lnTo>
                      <a:pt x="19" y="65"/>
                    </a:lnTo>
                    <a:lnTo>
                      <a:pt x="18" y="67"/>
                    </a:lnTo>
                    <a:lnTo>
                      <a:pt x="19" y="69"/>
                    </a:lnTo>
                    <a:lnTo>
                      <a:pt x="16" y="72"/>
                    </a:lnTo>
                    <a:lnTo>
                      <a:pt x="16" y="73"/>
                    </a:lnTo>
                    <a:lnTo>
                      <a:pt x="17" y="75"/>
                    </a:lnTo>
                    <a:lnTo>
                      <a:pt x="19" y="78"/>
                    </a:lnTo>
                    <a:lnTo>
                      <a:pt x="23" y="80"/>
                    </a:lnTo>
                    <a:lnTo>
                      <a:pt x="24" y="81"/>
                    </a:lnTo>
                    <a:lnTo>
                      <a:pt x="28" y="84"/>
                    </a:lnTo>
                    <a:lnTo>
                      <a:pt x="29" y="87"/>
                    </a:lnTo>
                    <a:lnTo>
                      <a:pt x="30" y="88"/>
                    </a:lnTo>
                    <a:lnTo>
                      <a:pt x="30" y="89"/>
                    </a:lnTo>
                    <a:lnTo>
                      <a:pt x="29" y="90"/>
                    </a:lnTo>
                    <a:lnTo>
                      <a:pt x="29" y="91"/>
                    </a:lnTo>
                    <a:lnTo>
                      <a:pt x="32" y="95"/>
                    </a:lnTo>
                    <a:lnTo>
                      <a:pt x="32" y="94"/>
                    </a:lnTo>
                    <a:lnTo>
                      <a:pt x="33" y="94"/>
                    </a:lnTo>
                    <a:lnTo>
                      <a:pt x="34" y="95"/>
                    </a:lnTo>
                    <a:lnTo>
                      <a:pt x="34" y="92"/>
                    </a:lnTo>
                    <a:lnTo>
                      <a:pt x="36" y="91"/>
                    </a:lnTo>
                    <a:lnTo>
                      <a:pt x="38" y="91"/>
                    </a:lnTo>
                    <a:lnTo>
                      <a:pt x="40" y="92"/>
                    </a:lnTo>
                    <a:lnTo>
                      <a:pt x="42" y="93"/>
                    </a:lnTo>
                    <a:lnTo>
                      <a:pt x="43" y="93"/>
                    </a:lnTo>
                    <a:lnTo>
                      <a:pt x="43" y="89"/>
                    </a:lnTo>
                    <a:lnTo>
                      <a:pt x="42" y="87"/>
                    </a:lnTo>
                    <a:lnTo>
                      <a:pt x="44" y="87"/>
                    </a:lnTo>
                    <a:lnTo>
                      <a:pt x="48" y="86"/>
                    </a:lnTo>
                    <a:lnTo>
                      <a:pt x="48" y="85"/>
                    </a:lnTo>
                    <a:lnTo>
                      <a:pt x="47" y="83"/>
                    </a:lnTo>
                    <a:lnTo>
                      <a:pt x="47" y="81"/>
                    </a:lnTo>
                    <a:lnTo>
                      <a:pt x="48" y="80"/>
                    </a:lnTo>
                    <a:lnTo>
                      <a:pt x="48" y="79"/>
                    </a:lnTo>
                    <a:lnTo>
                      <a:pt x="48" y="76"/>
                    </a:lnTo>
                    <a:lnTo>
                      <a:pt x="48" y="73"/>
                    </a:lnTo>
                    <a:lnTo>
                      <a:pt x="50" y="71"/>
                    </a:lnTo>
                    <a:lnTo>
                      <a:pt x="52" y="68"/>
                    </a:lnTo>
                    <a:lnTo>
                      <a:pt x="52" y="67"/>
                    </a:lnTo>
                    <a:lnTo>
                      <a:pt x="54" y="64"/>
                    </a:lnTo>
                    <a:lnTo>
                      <a:pt x="53" y="60"/>
                    </a:lnTo>
                    <a:lnTo>
                      <a:pt x="52" y="57"/>
                    </a:lnTo>
                    <a:lnTo>
                      <a:pt x="52" y="55"/>
                    </a:lnTo>
                    <a:lnTo>
                      <a:pt x="52" y="54"/>
                    </a:lnTo>
                    <a:lnTo>
                      <a:pt x="52" y="53"/>
                    </a:lnTo>
                    <a:lnTo>
                      <a:pt x="49" y="13"/>
                    </a:lnTo>
                    <a:lnTo>
                      <a:pt x="48" y="12"/>
                    </a:lnTo>
                    <a:lnTo>
                      <a:pt x="48" y="11"/>
                    </a:lnTo>
                    <a:lnTo>
                      <a:pt x="47" y="8"/>
                    </a:lnTo>
                    <a:lnTo>
                      <a:pt x="46" y="6"/>
                    </a:lnTo>
                    <a:lnTo>
                      <a:pt x="45" y="5"/>
                    </a:lnTo>
                    <a:lnTo>
                      <a:pt x="44" y="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269" name="Group 223"/>
              <p:cNvGrpSpPr>
                <a:grpSpLocks/>
              </p:cNvGrpSpPr>
              <p:nvPr/>
            </p:nvGrpSpPr>
            <p:grpSpPr bwMode="auto">
              <a:xfrm>
                <a:off x="3669" y="1384"/>
                <a:ext cx="523" cy="468"/>
                <a:chOff x="3562" y="1636"/>
                <a:chExt cx="497" cy="468"/>
              </a:xfrm>
            </p:grpSpPr>
            <p:sp>
              <p:nvSpPr>
                <p:cNvPr id="5273" name="Freeform 224"/>
                <p:cNvSpPr>
                  <a:spLocks/>
                </p:cNvSpPr>
                <p:nvPr/>
              </p:nvSpPr>
              <p:spPr bwMode="auto">
                <a:xfrm>
                  <a:off x="3806" y="1758"/>
                  <a:ext cx="253" cy="346"/>
                </a:xfrm>
                <a:custGeom>
                  <a:avLst/>
                  <a:gdLst>
                    <a:gd name="T0" fmla="*/ 2147483647 w 52"/>
                    <a:gd name="T1" fmla="*/ 2147483647 h 71"/>
                    <a:gd name="T2" fmla="*/ 2147483647 w 52"/>
                    <a:gd name="T3" fmla="*/ 2147483647 h 71"/>
                    <a:gd name="T4" fmla="*/ 2147483647 w 52"/>
                    <a:gd name="T5" fmla="*/ 2147483647 h 71"/>
                    <a:gd name="T6" fmla="*/ 2147483647 w 52"/>
                    <a:gd name="T7" fmla="*/ 2147483647 h 71"/>
                    <a:gd name="T8" fmla="*/ 2147483647 w 52"/>
                    <a:gd name="T9" fmla="*/ 2147483647 h 71"/>
                    <a:gd name="T10" fmla="*/ 2147483647 w 52"/>
                    <a:gd name="T11" fmla="*/ 2147483647 h 71"/>
                    <a:gd name="T12" fmla="*/ 2147483647 w 52"/>
                    <a:gd name="T13" fmla="*/ 2147483647 h 71"/>
                    <a:gd name="T14" fmla="*/ 2147483647 w 52"/>
                    <a:gd name="T15" fmla="*/ 2147483647 h 71"/>
                    <a:gd name="T16" fmla="*/ 2147483647 w 52"/>
                    <a:gd name="T17" fmla="*/ 2147483647 h 71"/>
                    <a:gd name="T18" fmla="*/ 2147483647 w 52"/>
                    <a:gd name="T19" fmla="*/ 2147483647 h 71"/>
                    <a:gd name="T20" fmla="*/ 2147483647 w 52"/>
                    <a:gd name="T21" fmla="*/ 2147483647 h 71"/>
                    <a:gd name="T22" fmla="*/ 2147483647 w 52"/>
                    <a:gd name="T23" fmla="*/ 2147483647 h 71"/>
                    <a:gd name="T24" fmla="*/ 2147483647 w 52"/>
                    <a:gd name="T25" fmla="*/ 2147483647 h 71"/>
                    <a:gd name="T26" fmla="*/ 2147483647 w 52"/>
                    <a:gd name="T27" fmla="*/ 2147483647 h 71"/>
                    <a:gd name="T28" fmla="*/ 2147483647 w 52"/>
                    <a:gd name="T29" fmla="*/ 2147483647 h 71"/>
                    <a:gd name="T30" fmla="*/ 2147483647 w 52"/>
                    <a:gd name="T31" fmla="*/ 2147483647 h 71"/>
                    <a:gd name="T32" fmla="*/ 2147483647 w 52"/>
                    <a:gd name="T33" fmla="*/ 2147483647 h 71"/>
                    <a:gd name="T34" fmla="*/ 2147483647 w 52"/>
                    <a:gd name="T35" fmla="*/ 2147483647 h 71"/>
                    <a:gd name="T36" fmla="*/ 2147483647 w 52"/>
                    <a:gd name="T37" fmla="*/ 2147483647 h 71"/>
                    <a:gd name="T38" fmla="*/ 2147483647 w 52"/>
                    <a:gd name="T39" fmla="*/ 2147483647 h 71"/>
                    <a:gd name="T40" fmla="*/ 2147483647 w 52"/>
                    <a:gd name="T41" fmla="*/ 2147483647 h 71"/>
                    <a:gd name="T42" fmla="*/ 2147483647 w 52"/>
                    <a:gd name="T43" fmla="*/ 2147483647 h 71"/>
                    <a:gd name="T44" fmla="*/ 2147483647 w 52"/>
                    <a:gd name="T45" fmla="*/ 2147483647 h 71"/>
                    <a:gd name="T46" fmla="*/ 2147483647 w 52"/>
                    <a:gd name="T47" fmla="*/ 2147483647 h 71"/>
                    <a:gd name="T48" fmla="*/ 2147483647 w 52"/>
                    <a:gd name="T49" fmla="*/ 2147483647 h 71"/>
                    <a:gd name="T50" fmla="*/ 2147483647 w 52"/>
                    <a:gd name="T51" fmla="*/ 2147483647 h 71"/>
                    <a:gd name="T52" fmla="*/ 2147483647 w 52"/>
                    <a:gd name="T53" fmla="*/ 2147483647 h 71"/>
                    <a:gd name="T54" fmla="*/ 2147483647 w 52"/>
                    <a:gd name="T55" fmla="*/ 2147483647 h 71"/>
                    <a:gd name="T56" fmla="*/ 2147483647 w 52"/>
                    <a:gd name="T57" fmla="*/ 2147483647 h 71"/>
                    <a:gd name="T58" fmla="*/ 2147483647 w 52"/>
                    <a:gd name="T59" fmla="*/ 2147483647 h 71"/>
                    <a:gd name="T60" fmla="*/ 2147483647 w 52"/>
                    <a:gd name="T61" fmla="*/ 2147483647 h 71"/>
                    <a:gd name="T62" fmla="*/ 2147483647 w 52"/>
                    <a:gd name="T63" fmla="*/ 2147483647 h 71"/>
                    <a:gd name="T64" fmla="*/ 2147483647 w 52"/>
                    <a:gd name="T65" fmla="*/ 2147483647 h 71"/>
                    <a:gd name="T66" fmla="*/ 2147483647 w 52"/>
                    <a:gd name="T67" fmla="*/ 2147483647 h 71"/>
                    <a:gd name="T68" fmla="*/ 2147483647 w 52"/>
                    <a:gd name="T69" fmla="*/ 2147483647 h 71"/>
                    <a:gd name="T70" fmla="*/ 2147483647 w 52"/>
                    <a:gd name="T71" fmla="*/ 2147483647 h 71"/>
                    <a:gd name="T72" fmla="*/ 2147483647 w 52"/>
                    <a:gd name="T73" fmla="*/ 2147483647 h 71"/>
                    <a:gd name="T74" fmla="*/ 2147483647 w 52"/>
                    <a:gd name="T75" fmla="*/ 2147483647 h 71"/>
                    <a:gd name="T76" fmla="*/ 2147483647 w 52"/>
                    <a:gd name="T77" fmla="*/ 2147483647 h 71"/>
                    <a:gd name="T78" fmla="*/ 2147483647 w 52"/>
                    <a:gd name="T79" fmla="*/ 2147483647 h 71"/>
                    <a:gd name="T80" fmla="*/ 2147483647 w 52"/>
                    <a:gd name="T81" fmla="*/ 2147483647 h 71"/>
                    <a:gd name="T82" fmla="*/ 2147483647 w 52"/>
                    <a:gd name="T83" fmla="*/ 2147483647 h 71"/>
                    <a:gd name="T84" fmla="*/ 2147483647 w 52"/>
                    <a:gd name="T85" fmla="*/ 2147483647 h 71"/>
                    <a:gd name="T86" fmla="*/ 2147483647 w 52"/>
                    <a:gd name="T87" fmla="*/ 2147483647 h 71"/>
                    <a:gd name="T88" fmla="*/ 2147483647 w 52"/>
                    <a:gd name="T89" fmla="*/ 2147483647 h 71"/>
                    <a:gd name="T90" fmla="*/ 2147483647 w 52"/>
                    <a:gd name="T91" fmla="*/ 2147483647 h 71"/>
                    <a:gd name="T92" fmla="*/ 2147483647 w 52"/>
                    <a:gd name="T93" fmla="*/ 2147483647 h 71"/>
                    <a:gd name="T94" fmla="*/ 2147483647 w 52"/>
                    <a:gd name="T95" fmla="*/ 2147483647 h 71"/>
                    <a:gd name="T96" fmla="*/ 2147483647 w 52"/>
                    <a:gd name="T97" fmla="*/ 2147483647 h 71"/>
                    <a:gd name="T98" fmla="*/ 2147483647 w 52"/>
                    <a:gd name="T99" fmla="*/ 2147483647 h 71"/>
                    <a:gd name="T100" fmla="*/ 2147483647 w 52"/>
                    <a:gd name="T101" fmla="*/ 2147483647 h 71"/>
                    <a:gd name="T102" fmla="*/ 2147483647 w 52"/>
                    <a:gd name="T103" fmla="*/ 2147483647 h 71"/>
                    <a:gd name="T104" fmla="*/ 2147483647 w 52"/>
                    <a:gd name="T105" fmla="*/ 2147483647 h 71"/>
                    <a:gd name="T106" fmla="*/ 0 w 52"/>
                    <a:gd name="T107" fmla="*/ 2147483647 h 7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2"/>
                    <a:gd name="T163" fmla="*/ 0 h 71"/>
                    <a:gd name="T164" fmla="*/ 52 w 52"/>
                    <a:gd name="T165" fmla="*/ 71 h 7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2" h="71">
                      <a:moveTo>
                        <a:pt x="0" y="71"/>
                      </a:moveTo>
                      <a:lnTo>
                        <a:pt x="26" y="68"/>
                      </a:lnTo>
                      <a:lnTo>
                        <a:pt x="26" y="69"/>
                      </a:lnTo>
                      <a:lnTo>
                        <a:pt x="43" y="67"/>
                      </a:lnTo>
                      <a:lnTo>
                        <a:pt x="43" y="66"/>
                      </a:lnTo>
                      <a:lnTo>
                        <a:pt x="45" y="62"/>
                      </a:lnTo>
                      <a:lnTo>
                        <a:pt x="45" y="61"/>
                      </a:lnTo>
                      <a:lnTo>
                        <a:pt x="45" y="58"/>
                      </a:lnTo>
                      <a:lnTo>
                        <a:pt x="46" y="56"/>
                      </a:lnTo>
                      <a:lnTo>
                        <a:pt x="48" y="55"/>
                      </a:lnTo>
                      <a:lnTo>
                        <a:pt x="48" y="52"/>
                      </a:lnTo>
                      <a:lnTo>
                        <a:pt x="49" y="52"/>
                      </a:lnTo>
                      <a:lnTo>
                        <a:pt x="49" y="51"/>
                      </a:lnTo>
                      <a:lnTo>
                        <a:pt x="50" y="50"/>
                      </a:lnTo>
                      <a:lnTo>
                        <a:pt x="50" y="51"/>
                      </a:lnTo>
                      <a:lnTo>
                        <a:pt x="51" y="51"/>
                      </a:lnTo>
                      <a:lnTo>
                        <a:pt x="52" y="50"/>
                      </a:lnTo>
                      <a:lnTo>
                        <a:pt x="52" y="49"/>
                      </a:lnTo>
                      <a:lnTo>
                        <a:pt x="52" y="46"/>
                      </a:lnTo>
                      <a:lnTo>
                        <a:pt x="52" y="43"/>
                      </a:lnTo>
                      <a:lnTo>
                        <a:pt x="51" y="42"/>
                      </a:lnTo>
                      <a:lnTo>
                        <a:pt x="51" y="37"/>
                      </a:lnTo>
                      <a:lnTo>
                        <a:pt x="47" y="28"/>
                      </a:lnTo>
                      <a:lnTo>
                        <a:pt x="43" y="27"/>
                      </a:lnTo>
                      <a:lnTo>
                        <a:pt x="42" y="28"/>
                      </a:lnTo>
                      <a:lnTo>
                        <a:pt x="40" y="29"/>
                      </a:lnTo>
                      <a:lnTo>
                        <a:pt x="36" y="36"/>
                      </a:lnTo>
                      <a:lnTo>
                        <a:pt x="35" y="36"/>
                      </a:lnTo>
                      <a:lnTo>
                        <a:pt x="35" y="35"/>
                      </a:lnTo>
                      <a:lnTo>
                        <a:pt x="33" y="35"/>
                      </a:lnTo>
                      <a:lnTo>
                        <a:pt x="33" y="34"/>
                      </a:lnTo>
                      <a:lnTo>
                        <a:pt x="32" y="33"/>
                      </a:lnTo>
                      <a:lnTo>
                        <a:pt x="33" y="30"/>
                      </a:lnTo>
                      <a:lnTo>
                        <a:pt x="33" y="29"/>
                      </a:lnTo>
                      <a:lnTo>
                        <a:pt x="36" y="28"/>
                      </a:lnTo>
                      <a:lnTo>
                        <a:pt x="36" y="26"/>
                      </a:lnTo>
                      <a:lnTo>
                        <a:pt x="37" y="24"/>
                      </a:lnTo>
                      <a:lnTo>
                        <a:pt x="38" y="24"/>
                      </a:lnTo>
                      <a:lnTo>
                        <a:pt x="38" y="22"/>
                      </a:lnTo>
                      <a:lnTo>
                        <a:pt x="38" y="17"/>
                      </a:lnTo>
                      <a:lnTo>
                        <a:pt x="38" y="15"/>
                      </a:lnTo>
                      <a:lnTo>
                        <a:pt x="37" y="14"/>
                      </a:lnTo>
                      <a:lnTo>
                        <a:pt x="36" y="12"/>
                      </a:lnTo>
                      <a:lnTo>
                        <a:pt x="35" y="12"/>
                      </a:lnTo>
                      <a:lnTo>
                        <a:pt x="36" y="11"/>
                      </a:lnTo>
                      <a:lnTo>
                        <a:pt x="37" y="10"/>
                      </a:lnTo>
                      <a:lnTo>
                        <a:pt x="36" y="7"/>
                      </a:lnTo>
                      <a:lnTo>
                        <a:pt x="34" y="6"/>
                      </a:lnTo>
                      <a:lnTo>
                        <a:pt x="30" y="4"/>
                      </a:lnTo>
                      <a:lnTo>
                        <a:pt x="27" y="3"/>
                      </a:lnTo>
                      <a:lnTo>
                        <a:pt x="26" y="2"/>
                      </a:lnTo>
                      <a:lnTo>
                        <a:pt x="23" y="2"/>
                      </a:lnTo>
                      <a:lnTo>
                        <a:pt x="21" y="1"/>
                      </a:lnTo>
                      <a:lnTo>
                        <a:pt x="19" y="0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5" y="3"/>
                      </a:lnTo>
                      <a:lnTo>
                        <a:pt x="15" y="5"/>
                      </a:lnTo>
                      <a:lnTo>
                        <a:pt x="15" y="6"/>
                      </a:lnTo>
                      <a:lnTo>
                        <a:pt x="16" y="6"/>
                      </a:lnTo>
                      <a:lnTo>
                        <a:pt x="16" y="7"/>
                      </a:lnTo>
                      <a:lnTo>
                        <a:pt x="15" y="8"/>
                      </a:lnTo>
                      <a:lnTo>
                        <a:pt x="14" y="8"/>
                      </a:lnTo>
                      <a:lnTo>
                        <a:pt x="13" y="10"/>
                      </a:lnTo>
                      <a:lnTo>
                        <a:pt x="12" y="11"/>
                      </a:lnTo>
                      <a:lnTo>
                        <a:pt x="12" y="13"/>
                      </a:lnTo>
                      <a:lnTo>
                        <a:pt x="13" y="15"/>
                      </a:lnTo>
                      <a:lnTo>
                        <a:pt x="12" y="17"/>
                      </a:lnTo>
                      <a:lnTo>
                        <a:pt x="10" y="18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0" y="13"/>
                      </a:lnTo>
                      <a:lnTo>
                        <a:pt x="10" y="12"/>
                      </a:lnTo>
                      <a:lnTo>
                        <a:pt x="10" y="11"/>
                      </a:lnTo>
                      <a:lnTo>
                        <a:pt x="9" y="12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8" y="16"/>
                      </a:lnTo>
                      <a:lnTo>
                        <a:pt x="7" y="16"/>
                      </a:lnTo>
                      <a:lnTo>
                        <a:pt x="5" y="17"/>
                      </a:lnTo>
                      <a:lnTo>
                        <a:pt x="5" y="18"/>
                      </a:lnTo>
                      <a:lnTo>
                        <a:pt x="4" y="19"/>
                      </a:lnTo>
                      <a:lnTo>
                        <a:pt x="3" y="21"/>
                      </a:lnTo>
                      <a:lnTo>
                        <a:pt x="3" y="23"/>
                      </a:lnTo>
                      <a:lnTo>
                        <a:pt x="3" y="26"/>
                      </a:lnTo>
                      <a:lnTo>
                        <a:pt x="2" y="28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2" y="37"/>
                      </a:lnTo>
                      <a:lnTo>
                        <a:pt x="1" y="39"/>
                      </a:lnTo>
                      <a:lnTo>
                        <a:pt x="2" y="41"/>
                      </a:lnTo>
                      <a:lnTo>
                        <a:pt x="5" y="46"/>
                      </a:lnTo>
                      <a:lnTo>
                        <a:pt x="6" y="50"/>
                      </a:lnTo>
                      <a:lnTo>
                        <a:pt x="6" y="54"/>
                      </a:lnTo>
                      <a:lnTo>
                        <a:pt x="7" y="55"/>
                      </a:lnTo>
                      <a:lnTo>
                        <a:pt x="7" y="56"/>
                      </a:lnTo>
                      <a:lnTo>
                        <a:pt x="6" y="59"/>
                      </a:lnTo>
                      <a:lnTo>
                        <a:pt x="6" y="62"/>
                      </a:lnTo>
                      <a:lnTo>
                        <a:pt x="5" y="64"/>
                      </a:lnTo>
                      <a:lnTo>
                        <a:pt x="2" y="69"/>
                      </a:lnTo>
                      <a:lnTo>
                        <a:pt x="1" y="7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FFCE85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4" name="Freeform 225"/>
                <p:cNvSpPr>
                  <a:spLocks/>
                </p:cNvSpPr>
                <p:nvPr/>
              </p:nvSpPr>
              <p:spPr bwMode="auto">
                <a:xfrm>
                  <a:off x="3562" y="1636"/>
                  <a:ext cx="405" cy="200"/>
                </a:xfrm>
                <a:custGeom>
                  <a:avLst/>
                  <a:gdLst>
                    <a:gd name="T0" fmla="*/ 2147483647 w 83"/>
                    <a:gd name="T1" fmla="*/ 2147483647 h 41"/>
                    <a:gd name="T2" fmla="*/ 2147483647 w 83"/>
                    <a:gd name="T3" fmla="*/ 2147483647 h 41"/>
                    <a:gd name="T4" fmla="*/ 2147483647 w 83"/>
                    <a:gd name="T5" fmla="*/ 2147483647 h 41"/>
                    <a:gd name="T6" fmla="*/ 2147483647 w 83"/>
                    <a:gd name="T7" fmla="*/ 2147483647 h 41"/>
                    <a:gd name="T8" fmla="*/ 2147483647 w 83"/>
                    <a:gd name="T9" fmla="*/ 2147483647 h 41"/>
                    <a:gd name="T10" fmla="*/ 2147483647 w 83"/>
                    <a:gd name="T11" fmla="*/ 2147483647 h 41"/>
                    <a:gd name="T12" fmla="*/ 2147483647 w 83"/>
                    <a:gd name="T13" fmla="*/ 2147483647 h 41"/>
                    <a:gd name="T14" fmla="*/ 2147483647 w 83"/>
                    <a:gd name="T15" fmla="*/ 2147483647 h 41"/>
                    <a:gd name="T16" fmla="*/ 2147483647 w 83"/>
                    <a:gd name="T17" fmla="*/ 2147483647 h 41"/>
                    <a:gd name="T18" fmla="*/ 2147483647 w 83"/>
                    <a:gd name="T19" fmla="*/ 2147483647 h 41"/>
                    <a:gd name="T20" fmla="*/ 2147483647 w 83"/>
                    <a:gd name="T21" fmla="*/ 2147483647 h 41"/>
                    <a:gd name="T22" fmla="*/ 2147483647 w 83"/>
                    <a:gd name="T23" fmla="*/ 2147483647 h 41"/>
                    <a:gd name="T24" fmla="*/ 2147483647 w 83"/>
                    <a:gd name="T25" fmla="*/ 2147483647 h 41"/>
                    <a:gd name="T26" fmla="*/ 2147483647 w 83"/>
                    <a:gd name="T27" fmla="*/ 2147483647 h 41"/>
                    <a:gd name="T28" fmla="*/ 2147483647 w 83"/>
                    <a:gd name="T29" fmla="*/ 2147483647 h 41"/>
                    <a:gd name="T30" fmla="*/ 2147483647 w 83"/>
                    <a:gd name="T31" fmla="*/ 2147483647 h 41"/>
                    <a:gd name="T32" fmla="*/ 2147483647 w 83"/>
                    <a:gd name="T33" fmla="*/ 2147483647 h 41"/>
                    <a:gd name="T34" fmla="*/ 2147483647 w 83"/>
                    <a:gd name="T35" fmla="*/ 2147483647 h 41"/>
                    <a:gd name="T36" fmla="*/ 2147483647 w 83"/>
                    <a:gd name="T37" fmla="*/ 2147483647 h 41"/>
                    <a:gd name="T38" fmla="*/ 2147483647 w 83"/>
                    <a:gd name="T39" fmla="*/ 2147483647 h 41"/>
                    <a:gd name="T40" fmla="*/ 2147483647 w 83"/>
                    <a:gd name="T41" fmla="*/ 2147483647 h 41"/>
                    <a:gd name="T42" fmla="*/ 2147483647 w 83"/>
                    <a:gd name="T43" fmla="*/ 2147483647 h 41"/>
                    <a:gd name="T44" fmla="*/ 2147483647 w 83"/>
                    <a:gd name="T45" fmla="*/ 2147483647 h 41"/>
                    <a:gd name="T46" fmla="*/ 2147483647 w 83"/>
                    <a:gd name="T47" fmla="*/ 2147483647 h 41"/>
                    <a:gd name="T48" fmla="*/ 2147483647 w 83"/>
                    <a:gd name="T49" fmla="*/ 2147483647 h 41"/>
                    <a:gd name="T50" fmla="*/ 2147483647 w 83"/>
                    <a:gd name="T51" fmla="*/ 2147483647 h 41"/>
                    <a:gd name="T52" fmla="*/ 2147483647 w 83"/>
                    <a:gd name="T53" fmla="*/ 2147483647 h 41"/>
                    <a:gd name="T54" fmla="*/ 2147483647 w 83"/>
                    <a:gd name="T55" fmla="*/ 2147483647 h 41"/>
                    <a:gd name="T56" fmla="*/ 2147483647 w 83"/>
                    <a:gd name="T57" fmla="*/ 2147483647 h 41"/>
                    <a:gd name="T58" fmla="*/ 2147483647 w 83"/>
                    <a:gd name="T59" fmla="*/ 2147483647 h 41"/>
                    <a:gd name="T60" fmla="*/ 2147483647 w 83"/>
                    <a:gd name="T61" fmla="*/ 2147483647 h 41"/>
                    <a:gd name="T62" fmla="*/ 2147483647 w 83"/>
                    <a:gd name="T63" fmla="*/ 2147483647 h 41"/>
                    <a:gd name="T64" fmla="*/ 2147483647 w 83"/>
                    <a:gd name="T65" fmla="*/ 2147483647 h 41"/>
                    <a:gd name="T66" fmla="*/ 2147483647 w 83"/>
                    <a:gd name="T67" fmla="*/ 2147483647 h 41"/>
                    <a:gd name="T68" fmla="*/ 2147483647 w 83"/>
                    <a:gd name="T69" fmla="*/ 2147483647 h 41"/>
                    <a:gd name="T70" fmla="*/ 2147483647 w 83"/>
                    <a:gd name="T71" fmla="*/ 2147483647 h 41"/>
                    <a:gd name="T72" fmla="*/ 2147483647 w 83"/>
                    <a:gd name="T73" fmla="*/ 2147483647 h 41"/>
                    <a:gd name="T74" fmla="*/ 2147483647 w 83"/>
                    <a:gd name="T75" fmla="*/ 2147483647 h 41"/>
                    <a:gd name="T76" fmla="*/ 2147483647 w 83"/>
                    <a:gd name="T77" fmla="*/ 2147483647 h 41"/>
                    <a:gd name="T78" fmla="*/ 2147483647 w 83"/>
                    <a:gd name="T79" fmla="*/ 2147483647 h 41"/>
                    <a:gd name="T80" fmla="*/ 2147483647 w 83"/>
                    <a:gd name="T81" fmla="*/ 2147483647 h 41"/>
                    <a:gd name="T82" fmla="*/ 2147483647 w 83"/>
                    <a:gd name="T83" fmla="*/ 2147483647 h 41"/>
                    <a:gd name="T84" fmla="*/ 2147483647 w 83"/>
                    <a:gd name="T85" fmla="*/ 2147483647 h 41"/>
                    <a:gd name="T86" fmla="*/ 0 w 83"/>
                    <a:gd name="T87" fmla="*/ 2147483647 h 4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83"/>
                    <a:gd name="T133" fmla="*/ 0 h 41"/>
                    <a:gd name="T134" fmla="*/ 83 w 83"/>
                    <a:gd name="T135" fmla="*/ 41 h 4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83" h="41">
                      <a:moveTo>
                        <a:pt x="0" y="17"/>
                      </a:moveTo>
                      <a:lnTo>
                        <a:pt x="3" y="17"/>
                      </a:lnTo>
                      <a:lnTo>
                        <a:pt x="4" y="16"/>
                      </a:lnTo>
                      <a:lnTo>
                        <a:pt x="7" y="14"/>
                      </a:lnTo>
                      <a:lnTo>
                        <a:pt x="7" y="13"/>
                      </a:lnTo>
                      <a:lnTo>
                        <a:pt x="8" y="13"/>
                      </a:lnTo>
                      <a:lnTo>
                        <a:pt x="13" y="11"/>
                      </a:lnTo>
                      <a:lnTo>
                        <a:pt x="16" y="10"/>
                      </a:lnTo>
                      <a:lnTo>
                        <a:pt x="20" y="6"/>
                      </a:lnTo>
                      <a:lnTo>
                        <a:pt x="21" y="5"/>
                      </a:lnTo>
                      <a:lnTo>
                        <a:pt x="24" y="2"/>
                      </a:lnTo>
                      <a:lnTo>
                        <a:pt x="26" y="1"/>
                      </a:lnTo>
                      <a:lnTo>
                        <a:pt x="30" y="0"/>
                      </a:lnTo>
                      <a:lnTo>
                        <a:pt x="31" y="1"/>
                      </a:lnTo>
                      <a:lnTo>
                        <a:pt x="29" y="2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25" y="7"/>
                      </a:lnTo>
                      <a:lnTo>
                        <a:pt x="24" y="8"/>
                      </a:lnTo>
                      <a:lnTo>
                        <a:pt x="23" y="9"/>
                      </a:lnTo>
                      <a:lnTo>
                        <a:pt x="23" y="11"/>
                      </a:lnTo>
                      <a:lnTo>
                        <a:pt x="23" y="13"/>
                      </a:lnTo>
                      <a:lnTo>
                        <a:pt x="23" y="12"/>
                      </a:lnTo>
                      <a:lnTo>
                        <a:pt x="26" y="10"/>
                      </a:lnTo>
                      <a:lnTo>
                        <a:pt x="27" y="10"/>
                      </a:lnTo>
                      <a:lnTo>
                        <a:pt x="28" y="10"/>
                      </a:lnTo>
                      <a:lnTo>
                        <a:pt x="33" y="12"/>
                      </a:lnTo>
                      <a:lnTo>
                        <a:pt x="36" y="16"/>
                      </a:lnTo>
                      <a:lnTo>
                        <a:pt x="39" y="15"/>
                      </a:lnTo>
                      <a:lnTo>
                        <a:pt x="41" y="16"/>
                      </a:lnTo>
                      <a:lnTo>
                        <a:pt x="42" y="16"/>
                      </a:lnTo>
                      <a:lnTo>
                        <a:pt x="43" y="16"/>
                      </a:lnTo>
                      <a:lnTo>
                        <a:pt x="44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9" y="13"/>
                      </a:lnTo>
                      <a:lnTo>
                        <a:pt x="59" y="10"/>
                      </a:lnTo>
                      <a:lnTo>
                        <a:pt x="62" y="9"/>
                      </a:lnTo>
                      <a:lnTo>
                        <a:pt x="64" y="8"/>
                      </a:lnTo>
                      <a:lnTo>
                        <a:pt x="64" y="9"/>
                      </a:lnTo>
                      <a:lnTo>
                        <a:pt x="63" y="10"/>
                      </a:lnTo>
                      <a:lnTo>
                        <a:pt x="63" y="11"/>
                      </a:lnTo>
                      <a:lnTo>
                        <a:pt x="65" y="14"/>
                      </a:lnTo>
                      <a:lnTo>
                        <a:pt x="66" y="14"/>
                      </a:lnTo>
                      <a:lnTo>
                        <a:pt x="68" y="14"/>
                      </a:lnTo>
                      <a:lnTo>
                        <a:pt x="69" y="14"/>
                      </a:lnTo>
                      <a:lnTo>
                        <a:pt x="72" y="13"/>
                      </a:lnTo>
                      <a:lnTo>
                        <a:pt x="73" y="14"/>
                      </a:lnTo>
                      <a:lnTo>
                        <a:pt x="75" y="17"/>
                      </a:lnTo>
                      <a:lnTo>
                        <a:pt x="76" y="18"/>
                      </a:lnTo>
                      <a:lnTo>
                        <a:pt x="79" y="19"/>
                      </a:lnTo>
                      <a:lnTo>
                        <a:pt x="81" y="18"/>
                      </a:lnTo>
                      <a:lnTo>
                        <a:pt x="82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2" y="21"/>
                      </a:lnTo>
                      <a:lnTo>
                        <a:pt x="80" y="21"/>
                      </a:lnTo>
                      <a:lnTo>
                        <a:pt x="79" y="21"/>
                      </a:lnTo>
                      <a:lnTo>
                        <a:pt x="78" y="21"/>
                      </a:lnTo>
                      <a:lnTo>
                        <a:pt x="76" y="21"/>
                      </a:lnTo>
                      <a:lnTo>
                        <a:pt x="75" y="21"/>
                      </a:lnTo>
                      <a:lnTo>
                        <a:pt x="74" y="21"/>
                      </a:lnTo>
                      <a:lnTo>
                        <a:pt x="71" y="22"/>
                      </a:lnTo>
                      <a:lnTo>
                        <a:pt x="69" y="21"/>
                      </a:lnTo>
                      <a:lnTo>
                        <a:pt x="69" y="22"/>
                      </a:lnTo>
                      <a:lnTo>
                        <a:pt x="69" y="23"/>
                      </a:lnTo>
                      <a:lnTo>
                        <a:pt x="69" y="24"/>
                      </a:lnTo>
                      <a:lnTo>
                        <a:pt x="68" y="23"/>
                      </a:lnTo>
                      <a:lnTo>
                        <a:pt x="66" y="22"/>
                      </a:lnTo>
                      <a:lnTo>
                        <a:pt x="62" y="21"/>
                      </a:lnTo>
                      <a:lnTo>
                        <a:pt x="61" y="22"/>
                      </a:lnTo>
                      <a:lnTo>
                        <a:pt x="60" y="21"/>
                      </a:lnTo>
                      <a:lnTo>
                        <a:pt x="57" y="23"/>
                      </a:lnTo>
                      <a:lnTo>
                        <a:pt x="56" y="23"/>
                      </a:lnTo>
                      <a:lnTo>
                        <a:pt x="55" y="24"/>
                      </a:lnTo>
                      <a:lnTo>
                        <a:pt x="55" y="25"/>
                      </a:lnTo>
                      <a:lnTo>
                        <a:pt x="54" y="25"/>
                      </a:lnTo>
                      <a:lnTo>
                        <a:pt x="52" y="24"/>
                      </a:lnTo>
                      <a:lnTo>
                        <a:pt x="50" y="25"/>
                      </a:lnTo>
                      <a:lnTo>
                        <a:pt x="50" y="26"/>
                      </a:lnTo>
                      <a:lnTo>
                        <a:pt x="50" y="27"/>
                      </a:lnTo>
                      <a:lnTo>
                        <a:pt x="46" y="30"/>
                      </a:lnTo>
                      <a:lnTo>
                        <a:pt x="45" y="30"/>
                      </a:lnTo>
                      <a:lnTo>
                        <a:pt x="47" y="28"/>
                      </a:lnTo>
                      <a:lnTo>
                        <a:pt x="47" y="27"/>
                      </a:lnTo>
                      <a:lnTo>
                        <a:pt x="45" y="27"/>
                      </a:lnTo>
                      <a:lnTo>
                        <a:pt x="44" y="28"/>
                      </a:lnTo>
                      <a:lnTo>
                        <a:pt x="43" y="29"/>
                      </a:lnTo>
                      <a:lnTo>
                        <a:pt x="42" y="28"/>
                      </a:lnTo>
                      <a:lnTo>
                        <a:pt x="42" y="27"/>
                      </a:lnTo>
                      <a:lnTo>
                        <a:pt x="41" y="27"/>
                      </a:lnTo>
                      <a:lnTo>
                        <a:pt x="41" y="29"/>
                      </a:lnTo>
                      <a:lnTo>
                        <a:pt x="40" y="32"/>
                      </a:lnTo>
                      <a:lnTo>
                        <a:pt x="39" y="34"/>
                      </a:lnTo>
                      <a:lnTo>
                        <a:pt x="38" y="36"/>
                      </a:lnTo>
                      <a:lnTo>
                        <a:pt x="36" y="38"/>
                      </a:lnTo>
                      <a:lnTo>
                        <a:pt x="36" y="40"/>
                      </a:lnTo>
                      <a:lnTo>
                        <a:pt x="36" y="41"/>
                      </a:lnTo>
                      <a:lnTo>
                        <a:pt x="34" y="39"/>
                      </a:lnTo>
                      <a:lnTo>
                        <a:pt x="34" y="38"/>
                      </a:lnTo>
                      <a:lnTo>
                        <a:pt x="34" y="37"/>
                      </a:lnTo>
                      <a:lnTo>
                        <a:pt x="35" y="36"/>
                      </a:lnTo>
                      <a:lnTo>
                        <a:pt x="34" y="36"/>
                      </a:lnTo>
                      <a:lnTo>
                        <a:pt x="32" y="36"/>
                      </a:lnTo>
                      <a:lnTo>
                        <a:pt x="33" y="32"/>
                      </a:lnTo>
                      <a:lnTo>
                        <a:pt x="32" y="30"/>
                      </a:lnTo>
                      <a:lnTo>
                        <a:pt x="30" y="29"/>
                      </a:lnTo>
                      <a:lnTo>
                        <a:pt x="28" y="29"/>
                      </a:lnTo>
                      <a:lnTo>
                        <a:pt x="28" y="28"/>
                      </a:lnTo>
                      <a:lnTo>
                        <a:pt x="29" y="28"/>
                      </a:lnTo>
                      <a:lnTo>
                        <a:pt x="28" y="27"/>
                      </a:lnTo>
                      <a:lnTo>
                        <a:pt x="26" y="26"/>
                      </a:lnTo>
                      <a:lnTo>
                        <a:pt x="23" y="26"/>
                      </a:lnTo>
                      <a:lnTo>
                        <a:pt x="22" y="26"/>
                      </a:lnTo>
                      <a:lnTo>
                        <a:pt x="20" y="26"/>
                      </a:lnTo>
                      <a:lnTo>
                        <a:pt x="18" y="24"/>
                      </a:lnTo>
                      <a:lnTo>
                        <a:pt x="16" y="24"/>
                      </a:lnTo>
                      <a:lnTo>
                        <a:pt x="5" y="22"/>
                      </a:lnTo>
                      <a:lnTo>
                        <a:pt x="4" y="21"/>
                      </a:lnTo>
                      <a:lnTo>
                        <a:pt x="4" y="19"/>
                      </a:lnTo>
                      <a:lnTo>
                        <a:pt x="3" y="19"/>
                      </a:lnTo>
                      <a:lnTo>
                        <a:pt x="1" y="18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E85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70" name="Freeform 226"/>
              <p:cNvSpPr>
                <a:spLocks/>
              </p:cNvSpPr>
              <p:nvPr/>
            </p:nvSpPr>
            <p:spPr bwMode="auto">
              <a:xfrm>
                <a:off x="3665" y="2423"/>
                <a:ext cx="240" cy="405"/>
              </a:xfrm>
              <a:custGeom>
                <a:avLst/>
                <a:gdLst>
                  <a:gd name="T0" fmla="*/ 2147483647 w 47"/>
                  <a:gd name="T1" fmla="*/ 0 h 83"/>
                  <a:gd name="T2" fmla="*/ 2147483647 w 47"/>
                  <a:gd name="T3" fmla="*/ 2147483647 h 83"/>
                  <a:gd name="T4" fmla="*/ 2147483647 w 47"/>
                  <a:gd name="T5" fmla="*/ 2147483647 h 83"/>
                  <a:gd name="T6" fmla="*/ 2147483647 w 47"/>
                  <a:gd name="T7" fmla="*/ 2147483647 h 83"/>
                  <a:gd name="T8" fmla="*/ 2147483647 w 47"/>
                  <a:gd name="T9" fmla="*/ 2147483647 h 83"/>
                  <a:gd name="T10" fmla="*/ 2147483647 w 47"/>
                  <a:gd name="T11" fmla="*/ 2147483647 h 83"/>
                  <a:gd name="T12" fmla="*/ 2147483647 w 47"/>
                  <a:gd name="T13" fmla="*/ 2147483647 h 83"/>
                  <a:gd name="T14" fmla="*/ 2147483647 w 47"/>
                  <a:gd name="T15" fmla="*/ 2147483647 h 83"/>
                  <a:gd name="T16" fmla="*/ 2147483647 w 47"/>
                  <a:gd name="T17" fmla="*/ 2147483647 h 83"/>
                  <a:gd name="T18" fmla="*/ 2147483647 w 47"/>
                  <a:gd name="T19" fmla="*/ 2147483647 h 83"/>
                  <a:gd name="T20" fmla="*/ 2147483647 w 47"/>
                  <a:gd name="T21" fmla="*/ 2147483647 h 83"/>
                  <a:gd name="T22" fmla="*/ 2147483647 w 47"/>
                  <a:gd name="T23" fmla="*/ 2147483647 h 83"/>
                  <a:gd name="T24" fmla="*/ 2147483647 w 47"/>
                  <a:gd name="T25" fmla="*/ 2147483647 h 83"/>
                  <a:gd name="T26" fmla="*/ 2147483647 w 47"/>
                  <a:gd name="T27" fmla="*/ 2147483647 h 83"/>
                  <a:gd name="T28" fmla="*/ 2147483647 w 47"/>
                  <a:gd name="T29" fmla="*/ 2147483647 h 83"/>
                  <a:gd name="T30" fmla="*/ 2147483647 w 47"/>
                  <a:gd name="T31" fmla="*/ 2147483647 h 83"/>
                  <a:gd name="T32" fmla="*/ 2147483647 w 47"/>
                  <a:gd name="T33" fmla="*/ 2147483647 h 83"/>
                  <a:gd name="T34" fmla="*/ 2147483647 w 47"/>
                  <a:gd name="T35" fmla="*/ 2147483647 h 83"/>
                  <a:gd name="T36" fmla="*/ 2147483647 w 47"/>
                  <a:gd name="T37" fmla="*/ 2147483647 h 83"/>
                  <a:gd name="T38" fmla="*/ 2147483647 w 47"/>
                  <a:gd name="T39" fmla="*/ 2147483647 h 83"/>
                  <a:gd name="T40" fmla="*/ 2147483647 w 47"/>
                  <a:gd name="T41" fmla="*/ 2147483647 h 83"/>
                  <a:gd name="T42" fmla="*/ 2147483647 w 47"/>
                  <a:gd name="T43" fmla="*/ 2147483647 h 83"/>
                  <a:gd name="T44" fmla="*/ 2147483647 w 47"/>
                  <a:gd name="T45" fmla="*/ 2147483647 h 83"/>
                  <a:gd name="T46" fmla="*/ 2147483647 w 47"/>
                  <a:gd name="T47" fmla="*/ 2147483647 h 83"/>
                  <a:gd name="T48" fmla="*/ 2147483647 w 47"/>
                  <a:gd name="T49" fmla="*/ 2147483647 h 83"/>
                  <a:gd name="T50" fmla="*/ 2147483647 w 47"/>
                  <a:gd name="T51" fmla="*/ 2147483647 h 83"/>
                  <a:gd name="T52" fmla="*/ 2147483647 w 47"/>
                  <a:gd name="T53" fmla="*/ 2147483647 h 83"/>
                  <a:gd name="T54" fmla="*/ 2147483647 w 47"/>
                  <a:gd name="T55" fmla="*/ 2147483647 h 83"/>
                  <a:gd name="T56" fmla="*/ 2147483647 w 47"/>
                  <a:gd name="T57" fmla="*/ 2147483647 h 83"/>
                  <a:gd name="T58" fmla="*/ 2147483647 w 47"/>
                  <a:gd name="T59" fmla="*/ 2147483647 h 83"/>
                  <a:gd name="T60" fmla="*/ 2147483647 w 47"/>
                  <a:gd name="T61" fmla="*/ 2147483647 h 83"/>
                  <a:gd name="T62" fmla="*/ 2147483647 w 47"/>
                  <a:gd name="T63" fmla="*/ 2147483647 h 83"/>
                  <a:gd name="T64" fmla="*/ 2147483647 w 47"/>
                  <a:gd name="T65" fmla="*/ 2147483647 h 83"/>
                  <a:gd name="T66" fmla="*/ 0 w 47"/>
                  <a:gd name="T67" fmla="*/ 2147483647 h 83"/>
                  <a:gd name="T68" fmla="*/ 0 w 47"/>
                  <a:gd name="T69" fmla="*/ 2147483647 h 83"/>
                  <a:gd name="T70" fmla="*/ 2147483647 w 47"/>
                  <a:gd name="T71" fmla="*/ 2147483647 h 83"/>
                  <a:gd name="T72" fmla="*/ 2147483647 w 47"/>
                  <a:gd name="T73" fmla="*/ 2147483647 h 83"/>
                  <a:gd name="T74" fmla="*/ 2147483647 w 47"/>
                  <a:gd name="T75" fmla="*/ 2147483647 h 83"/>
                  <a:gd name="T76" fmla="*/ 2147483647 w 47"/>
                  <a:gd name="T77" fmla="*/ 2147483647 h 83"/>
                  <a:gd name="T78" fmla="*/ 2147483647 w 47"/>
                  <a:gd name="T79" fmla="*/ 2147483647 h 83"/>
                  <a:gd name="T80" fmla="*/ 2147483647 w 47"/>
                  <a:gd name="T81" fmla="*/ 2147483647 h 83"/>
                  <a:gd name="T82" fmla="*/ 2147483647 w 47"/>
                  <a:gd name="T83" fmla="*/ 2147483647 h 83"/>
                  <a:gd name="T84" fmla="*/ 2147483647 w 47"/>
                  <a:gd name="T85" fmla="*/ 2147483647 h 83"/>
                  <a:gd name="T86" fmla="*/ 2147483647 w 47"/>
                  <a:gd name="T87" fmla="*/ 2147483647 h 83"/>
                  <a:gd name="T88" fmla="*/ 2147483647 w 47"/>
                  <a:gd name="T89" fmla="*/ 2147483647 h 83"/>
                  <a:gd name="T90" fmla="*/ 2147483647 w 47"/>
                  <a:gd name="T91" fmla="*/ 2147483647 h 83"/>
                  <a:gd name="T92" fmla="*/ 2147483647 w 47"/>
                  <a:gd name="T93" fmla="*/ 2147483647 h 83"/>
                  <a:gd name="T94" fmla="*/ 2147483647 w 47"/>
                  <a:gd name="T95" fmla="*/ 2147483647 h 83"/>
                  <a:gd name="T96" fmla="*/ 2147483647 w 47"/>
                  <a:gd name="T97" fmla="*/ 2147483647 h 83"/>
                  <a:gd name="T98" fmla="*/ 2147483647 w 47"/>
                  <a:gd name="T99" fmla="*/ 2147483647 h 83"/>
                  <a:gd name="T100" fmla="*/ 2147483647 w 47"/>
                  <a:gd name="T101" fmla="*/ 2147483647 h 83"/>
                  <a:gd name="T102" fmla="*/ 2147483647 w 47"/>
                  <a:gd name="T103" fmla="*/ 2147483647 h 83"/>
                  <a:gd name="T104" fmla="*/ 2147483647 w 47"/>
                  <a:gd name="T105" fmla="*/ 0 h 83"/>
                  <a:gd name="T106" fmla="*/ 2147483647 w 47"/>
                  <a:gd name="T107" fmla="*/ 0 h 8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7"/>
                  <a:gd name="T163" fmla="*/ 0 h 83"/>
                  <a:gd name="T164" fmla="*/ 47 w 47"/>
                  <a:gd name="T165" fmla="*/ 83 h 8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7" h="83">
                    <a:moveTo>
                      <a:pt x="44" y="0"/>
                    </a:moveTo>
                    <a:lnTo>
                      <a:pt x="15" y="2"/>
                    </a:lnTo>
                    <a:lnTo>
                      <a:pt x="15" y="3"/>
                    </a:lnTo>
                    <a:lnTo>
                      <a:pt x="12" y="5"/>
                    </a:lnTo>
                    <a:lnTo>
                      <a:pt x="12" y="8"/>
                    </a:lnTo>
                    <a:lnTo>
                      <a:pt x="12" y="11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5" y="21"/>
                    </a:lnTo>
                    <a:lnTo>
                      <a:pt x="5" y="22"/>
                    </a:lnTo>
                    <a:lnTo>
                      <a:pt x="4" y="25"/>
                    </a:lnTo>
                    <a:lnTo>
                      <a:pt x="3" y="27"/>
                    </a:lnTo>
                    <a:lnTo>
                      <a:pt x="4" y="30"/>
                    </a:lnTo>
                    <a:lnTo>
                      <a:pt x="5" y="31"/>
                    </a:lnTo>
                    <a:lnTo>
                      <a:pt x="5" y="33"/>
                    </a:lnTo>
                    <a:lnTo>
                      <a:pt x="5" y="34"/>
                    </a:lnTo>
                    <a:lnTo>
                      <a:pt x="4" y="36"/>
                    </a:lnTo>
                    <a:lnTo>
                      <a:pt x="5" y="37"/>
                    </a:lnTo>
                    <a:lnTo>
                      <a:pt x="4" y="38"/>
                    </a:lnTo>
                    <a:lnTo>
                      <a:pt x="6" y="42"/>
                    </a:lnTo>
                    <a:lnTo>
                      <a:pt x="6" y="45"/>
                    </a:lnTo>
                    <a:lnTo>
                      <a:pt x="7" y="47"/>
                    </a:lnTo>
                    <a:lnTo>
                      <a:pt x="8" y="48"/>
                    </a:lnTo>
                    <a:lnTo>
                      <a:pt x="8" y="49"/>
                    </a:lnTo>
                    <a:lnTo>
                      <a:pt x="6" y="50"/>
                    </a:lnTo>
                    <a:lnTo>
                      <a:pt x="6" y="51"/>
                    </a:lnTo>
                    <a:lnTo>
                      <a:pt x="5" y="54"/>
                    </a:lnTo>
                    <a:lnTo>
                      <a:pt x="3" y="59"/>
                    </a:lnTo>
                    <a:lnTo>
                      <a:pt x="0" y="66"/>
                    </a:lnTo>
                    <a:lnTo>
                      <a:pt x="0" y="71"/>
                    </a:lnTo>
                    <a:lnTo>
                      <a:pt x="27" y="70"/>
                    </a:lnTo>
                    <a:lnTo>
                      <a:pt x="27" y="71"/>
                    </a:lnTo>
                    <a:lnTo>
                      <a:pt x="26" y="73"/>
                    </a:lnTo>
                    <a:lnTo>
                      <a:pt x="27" y="77"/>
                    </a:lnTo>
                    <a:lnTo>
                      <a:pt x="29" y="80"/>
                    </a:lnTo>
                    <a:lnTo>
                      <a:pt x="30" y="83"/>
                    </a:lnTo>
                    <a:lnTo>
                      <a:pt x="32" y="83"/>
                    </a:lnTo>
                    <a:lnTo>
                      <a:pt x="35" y="81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5" y="78"/>
                    </a:lnTo>
                    <a:lnTo>
                      <a:pt x="46" y="79"/>
                    </a:lnTo>
                    <a:lnTo>
                      <a:pt x="47" y="80"/>
                    </a:lnTo>
                    <a:lnTo>
                      <a:pt x="47" y="79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5" y="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" name="Freeform 227"/>
              <p:cNvSpPr>
                <a:spLocks/>
              </p:cNvSpPr>
              <p:nvPr/>
            </p:nvSpPr>
            <p:spPr bwMode="auto">
              <a:xfrm>
                <a:off x="4233" y="2350"/>
                <a:ext cx="353" cy="258"/>
              </a:xfrm>
              <a:custGeom>
                <a:avLst/>
                <a:gdLst>
                  <a:gd name="T0" fmla="*/ 2147483647 w 69"/>
                  <a:gd name="T1" fmla="*/ 2147483647 h 53"/>
                  <a:gd name="T2" fmla="*/ 2147483647 w 69"/>
                  <a:gd name="T3" fmla="*/ 2147483647 h 53"/>
                  <a:gd name="T4" fmla="*/ 2147483647 w 69"/>
                  <a:gd name="T5" fmla="*/ 2147483647 h 53"/>
                  <a:gd name="T6" fmla="*/ 2147483647 w 69"/>
                  <a:gd name="T7" fmla="*/ 2147483647 h 53"/>
                  <a:gd name="T8" fmla="*/ 2147483647 w 69"/>
                  <a:gd name="T9" fmla="*/ 2147483647 h 53"/>
                  <a:gd name="T10" fmla="*/ 2147483647 w 69"/>
                  <a:gd name="T11" fmla="*/ 2147483647 h 53"/>
                  <a:gd name="T12" fmla="*/ 2147483647 w 69"/>
                  <a:gd name="T13" fmla="*/ 2147483647 h 53"/>
                  <a:gd name="T14" fmla="*/ 2147483647 w 69"/>
                  <a:gd name="T15" fmla="*/ 2147483647 h 53"/>
                  <a:gd name="T16" fmla="*/ 2147483647 w 69"/>
                  <a:gd name="T17" fmla="*/ 2147483647 h 53"/>
                  <a:gd name="T18" fmla="*/ 2147483647 w 69"/>
                  <a:gd name="T19" fmla="*/ 2147483647 h 53"/>
                  <a:gd name="T20" fmla="*/ 2147483647 w 69"/>
                  <a:gd name="T21" fmla="*/ 2147483647 h 53"/>
                  <a:gd name="T22" fmla="*/ 2147483647 w 69"/>
                  <a:gd name="T23" fmla="*/ 2147483647 h 53"/>
                  <a:gd name="T24" fmla="*/ 2147483647 w 69"/>
                  <a:gd name="T25" fmla="*/ 2147483647 h 53"/>
                  <a:gd name="T26" fmla="*/ 2147483647 w 69"/>
                  <a:gd name="T27" fmla="*/ 2147483647 h 53"/>
                  <a:gd name="T28" fmla="*/ 2147483647 w 69"/>
                  <a:gd name="T29" fmla="*/ 2147483647 h 53"/>
                  <a:gd name="T30" fmla="*/ 2147483647 w 69"/>
                  <a:gd name="T31" fmla="*/ 2147483647 h 53"/>
                  <a:gd name="T32" fmla="*/ 2147483647 w 69"/>
                  <a:gd name="T33" fmla="*/ 2147483647 h 53"/>
                  <a:gd name="T34" fmla="*/ 2147483647 w 69"/>
                  <a:gd name="T35" fmla="*/ 2147483647 h 53"/>
                  <a:gd name="T36" fmla="*/ 2147483647 w 69"/>
                  <a:gd name="T37" fmla="*/ 2147483647 h 53"/>
                  <a:gd name="T38" fmla="*/ 2147483647 w 69"/>
                  <a:gd name="T39" fmla="*/ 2147483647 h 53"/>
                  <a:gd name="T40" fmla="*/ 2147483647 w 69"/>
                  <a:gd name="T41" fmla="*/ 2147483647 h 53"/>
                  <a:gd name="T42" fmla="*/ 2147483647 w 69"/>
                  <a:gd name="T43" fmla="*/ 2147483647 h 53"/>
                  <a:gd name="T44" fmla="*/ 2147483647 w 69"/>
                  <a:gd name="T45" fmla="*/ 2147483647 h 53"/>
                  <a:gd name="T46" fmla="*/ 2147483647 w 69"/>
                  <a:gd name="T47" fmla="*/ 2147483647 h 53"/>
                  <a:gd name="T48" fmla="*/ 2147483647 w 69"/>
                  <a:gd name="T49" fmla="*/ 2147483647 h 53"/>
                  <a:gd name="T50" fmla="*/ 2147483647 w 69"/>
                  <a:gd name="T51" fmla="*/ 2147483647 h 53"/>
                  <a:gd name="T52" fmla="*/ 2147483647 w 69"/>
                  <a:gd name="T53" fmla="*/ 2147483647 h 53"/>
                  <a:gd name="T54" fmla="*/ 2147483647 w 69"/>
                  <a:gd name="T55" fmla="*/ 2147483647 h 53"/>
                  <a:gd name="T56" fmla="*/ 2147483647 w 69"/>
                  <a:gd name="T57" fmla="*/ 2147483647 h 53"/>
                  <a:gd name="T58" fmla="*/ 2147483647 w 69"/>
                  <a:gd name="T59" fmla="*/ 2147483647 h 53"/>
                  <a:gd name="T60" fmla="*/ 2147483647 w 69"/>
                  <a:gd name="T61" fmla="*/ 2147483647 h 53"/>
                  <a:gd name="T62" fmla="*/ 2147483647 w 69"/>
                  <a:gd name="T63" fmla="*/ 2147483647 h 53"/>
                  <a:gd name="T64" fmla="*/ 2147483647 w 69"/>
                  <a:gd name="T65" fmla="*/ 2147483647 h 53"/>
                  <a:gd name="T66" fmla="*/ 2147483647 w 69"/>
                  <a:gd name="T67" fmla="*/ 2147483647 h 53"/>
                  <a:gd name="T68" fmla="*/ 2147483647 w 69"/>
                  <a:gd name="T69" fmla="*/ 2147483647 h 53"/>
                  <a:gd name="T70" fmla="*/ 2147483647 w 69"/>
                  <a:gd name="T71" fmla="*/ 2147483647 h 53"/>
                  <a:gd name="T72" fmla="*/ 2147483647 w 69"/>
                  <a:gd name="T73" fmla="*/ 2147483647 h 53"/>
                  <a:gd name="T74" fmla="*/ 2147483647 w 69"/>
                  <a:gd name="T75" fmla="*/ 2147483647 h 53"/>
                  <a:gd name="T76" fmla="*/ 2147483647 w 69"/>
                  <a:gd name="T77" fmla="*/ 2147483647 h 53"/>
                  <a:gd name="T78" fmla="*/ 2147483647 w 69"/>
                  <a:gd name="T79" fmla="*/ 2147483647 h 53"/>
                  <a:gd name="T80" fmla="*/ 2147483647 w 69"/>
                  <a:gd name="T81" fmla="*/ 2147483647 h 53"/>
                  <a:gd name="T82" fmla="*/ 2147483647 w 69"/>
                  <a:gd name="T83" fmla="*/ 2147483647 h 53"/>
                  <a:gd name="T84" fmla="*/ 2147483647 w 69"/>
                  <a:gd name="T85" fmla="*/ 2147483647 h 53"/>
                  <a:gd name="T86" fmla="*/ 2147483647 w 69"/>
                  <a:gd name="T87" fmla="*/ 2147483647 h 5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9"/>
                  <a:gd name="T133" fmla="*/ 0 h 53"/>
                  <a:gd name="T134" fmla="*/ 69 w 69"/>
                  <a:gd name="T135" fmla="*/ 53 h 5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9" h="53">
                    <a:moveTo>
                      <a:pt x="41" y="52"/>
                    </a:moveTo>
                    <a:lnTo>
                      <a:pt x="41" y="53"/>
                    </a:lnTo>
                    <a:lnTo>
                      <a:pt x="39" y="52"/>
                    </a:lnTo>
                    <a:lnTo>
                      <a:pt x="38" y="52"/>
                    </a:lnTo>
                    <a:lnTo>
                      <a:pt x="38" y="51"/>
                    </a:lnTo>
                    <a:lnTo>
                      <a:pt x="37" y="48"/>
                    </a:lnTo>
                    <a:lnTo>
                      <a:pt x="35" y="45"/>
                    </a:lnTo>
                    <a:lnTo>
                      <a:pt x="33" y="44"/>
                    </a:lnTo>
                    <a:lnTo>
                      <a:pt x="32" y="41"/>
                    </a:lnTo>
                    <a:lnTo>
                      <a:pt x="31" y="39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26" y="36"/>
                    </a:lnTo>
                    <a:lnTo>
                      <a:pt x="25" y="34"/>
                    </a:lnTo>
                    <a:lnTo>
                      <a:pt x="23" y="33"/>
                    </a:lnTo>
                    <a:lnTo>
                      <a:pt x="23" y="32"/>
                    </a:lnTo>
                    <a:lnTo>
                      <a:pt x="22" y="30"/>
                    </a:lnTo>
                    <a:lnTo>
                      <a:pt x="19" y="29"/>
                    </a:lnTo>
                    <a:lnTo>
                      <a:pt x="15" y="25"/>
                    </a:lnTo>
                    <a:lnTo>
                      <a:pt x="13" y="24"/>
                    </a:lnTo>
                    <a:lnTo>
                      <a:pt x="13" y="23"/>
                    </a:lnTo>
                    <a:lnTo>
                      <a:pt x="11" y="21"/>
                    </a:lnTo>
                    <a:lnTo>
                      <a:pt x="10" y="19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2" y="1"/>
                    </a:lnTo>
                    <a:lnTo>
                      <a:pt x="35" y="4"/>
                    </a:lnTo>
                    <a:lnTo>
                      <a:pt x="36" y="6"/>
                    </a:lnTo>
                    <a:lnTo>
                      <a:pt x="51" y="4"/>
                    </a:lnTo>
                    <a:lnTo>
                      <a:pt x="69" y="16"/>
                    </a:lnTo>
                    <a:lnTo>
                      <a:pt x="68" y="17"/>
                    </a:lnTo>
                    <a:lnTo>
                      <a:pt x="67" y="18"/>
                    </a:lnTo>
                    <a:lnTo>
                      <a:pt x="66" y="19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2" y="26"/>
                    </a:lnTo>
                    <a:lnTo>
                      <a:pt x="62" y="28"/>
                    </a:lnTo>
                    <a:lnTo>
                      <a:pt x="62" y="29"/>
                    </a:lnTo>
                    <a:lnTo>
                      <a:pt x="62" y="30"/>
                    </a:lnTo>
                    <a:lnTo>
                      <a:pt x="61" y="31"/>
                    </a:lnTo>
                    <a:lnTo>
                      <a:pt x="60" y="31"/>
                    </a:lnTo>
                    <a:lnTo>
                      <a:pt x="59" y="32"/>
                    </a:lnTo>
                    <a:lnTo>
                      <a:pt x="59" y="33"/>
                    </a:lnTo>
                    <a:lnTo>
                      <a:pt x="58" y="34"/>
                    </a:lnTo>
                    <a:lnTo>
                      <a:pt x="57" y="35"/>
                    </a:lnTo>
                    <a:lnTo>
                      <a:pt x="55" y="37"/>
                    </a:lnTo>
                    <a:lnTo>
                      <a:pt x="53" y="39"/>
                    </a:lnTo>
                    <a:lnTo>
                      <a:pt x="52" y="40"/>
                    </a:lnTo>
                    <a:lnTo>
                      <a:pt x="50" y="41"/>
                    </a:lnTo>
                    <a:lnTo>
                      <a:pt x="50" y="42"/>
                    </a:lnTo>
                    <a:lnTo>
                      <a:pt x="49" y="43"/>
                    </a:lnTo>
                    <a:lnTo>
                      <a:pt x="47" y="44"/>
                    </a:lnTo>
                    <a:lnTo>
                      <a:pt x="46" y="44"/>
                    </a:lnTo>
                    <a:lnTo>
                      <a:pt x="46" y="45"/>
                    </a:lnTo>
                    <a:lnTo>
                      <a:pt x="45" y="47"/>
                    </a:lnTo>
                    <a:lnTo>
                      <a:pt x="44" y="48"/>
                    </a:lnTo>
                    <a:lnTo>
                      <a:pt x="43" y="48"/>
                    </a:lnTo>
                    <a:lnTo>
                      <a:pt x="43" y="49"/>
                    </a:lnTo>
                    <a:lnTo>
                      <a:pt x="44" y="49"/>
                    </a:lnTo>
                    <a:lnTo>
                      <a:pt x="44" y="50"/>
                    </a:lnTo>
                    <a:lnTo>
                      <a:pt x="43" y="50"/>
                    </a:lnTo>
                    <a:lnTo>
                      <a:pt x="42" y="51"/>
                    </a:lnTo>
                    <a:lnTo>
                      <a:pt x="41" y="52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" name="Freeform 228"/>
              <p:cNvSpPr>
                <a:spLocks/>
              </p:cNvSpPr>
              <p:nvPr/>
            </p:nvSpPr>
            <p:spPr bwMode="auto">
              <a:xfrm>
                <a:off x="4074" y="2384"/>
                <a:ext cx="375" cy="376"/>
              </a:xfrm>
              <a:custGeom>
                <a:avLst/>
                <a:gdLst>
                  <a:gd name="T0" fmla="*/ 2147483647 w 73"/>
                  <a:gd name="T1" fmla="*/ 2147483647 h 77"/>
                  <a:gd name="T2" fmla="*/ 2147483647 w 73"/>
                  <a:gd name="T3" fmla="*/ 2147483647 h 77"/>
                  <a:gd name="T4" fmla="*/ 2147483647 w 73"/>
                  <a:gd name="T5" fmla="*/ 2147483647 h 77"/>
                  <a:gd name="T6" fmla="*/ 2147483647 w 73"/>
                  <a:gd name="T7" fmla="*/ 2147483647 h 77"/>
                  <a:gd name="T8" fmla="*/ 2147483647 w 73"/>
                  <a:gd name="T9" fmla="*/ 2147483647 h 77"/>
                  <a:gd name="T10" fmla="*/ 2147483647 w 73"/>
                  <a:gd name="T11" fmla="*/ 2147483647 h 77"/>
                  <a:gd name="T12" fmla="*/ 2147483647 w 73"/>
                  <a:gd name="T13" fmla="*/ 2147483647 h 77"/>
                  <a:gd name="T14" fmla="*/ 2147483647 w 73"/>
                  <a:gd name="T15" fmla="*/ 2147483647 h 77"/>
                  <a:gd name="T16" fmla="*/ 2147483647 w 73"/>
                  <a:gd name="T17" fmla="*/ 2147483647 h 77"/>
                  <a:gd name="T18" fmla="*/ 2147483647 w 73"/>
                  <a:gd name="T19" fmla="*/ 2147483647 h 77"/>
                  <a:gd name="T20" fmla="*/ 2147483647 w 73"/>
                  <a:gd name="T21" fmla="*/ 2147483647 h 77"/>
                  <a:gd name="T22" fmla="*/ 2147483647 w 73"/>
                  <a:gd name="T23" fmla="*/ 2147483647 h 77"/>
                  <a:gd name="T24" fmla="*/ 2147483647 w 73"/>
                  <a:gd name="T25" fmla="*/ 2147483647 h 77"/>
                  <a:gd name="T26" fmla="*/ 2147483647 w 73"/>
                  <a:gd name="T27" fmla="*/ 2147483647 h 77"/>
                  <a:gd name="T28" fmla="*/ 2147483647 w 73"/>
                  <a:gd name="T29" fmla="*/ 2147483647 h 77"/>
                  <a:gd name="T30" fmla="*/ 2147483647 w 73"/>
                  <a:gd name="T31" fmla="*/ 2147483647 h 77"/>
                  <a:gd name="T32" fmla="*/ 2147483647 w 73"/>
                  <a:gd name="T33" fmla="*/ 2147483647 h 77"/>
                  <a:gd name="T34" fmla="*/ 2147483647 w 73"/>
                  <a:gd name="T35" fmla="*/ 2147483647 h 77"/>
                  <a:gd name="T36" fmla="*/ 2147483647 w 73"/>
                  <a:gd name="T37" fmla="*/ 2147483647 h 77"/>
                  <a:gd name="T38" fmla="*/ 2147483647 w 73"/>
                  <a:gd name="T39" fmla="*/ 2147483647 h 77"/>
                  <a:gd name="T40" fmla="*/ 2147483647 w 73"/>
                  <a:gd name="T41" fmla="*/ 2147483647 h 77"/>
                  <a:gd name="T42" fmla="*/ 2147483647 w 73"/>
                  <a:gd name="T43" fmla="*/ 2147483647 h 77"/>
                  <a:gd name="T44" fmla="*/ 2147483647 w 73"/>
                  <a:gd name="T45" fmla="*/ 2147483647 h 77"/>
                  <a:gd name="T46" fmla="*/ 2147483647 w 73"/>
                  <a:gd name="T47" fmla="*/ 2147483647 h 77"/>
                  <a:gd name="T48" fmla="*/ 2147483647 w 73"/>
                  <a:gd name="T49" fmla="*/ 2147483647 h 77"/>
                  <a:gd name="T50" fmla="*/ 2147483647 w 73"/>
                  <a:gd name="T51" fmla="*/ 2147483647 h 77"/>
                  <a:gd name="T52" fmla="*/ 2147483647 w 73"/>
                  <a:gd name="T53" fmla="*/ 2147483647 h 77"/>
                  <a:gd name="T54" fmla="*/ 2147483647 w 73"/>
                  <a:gd name="T55" fmla="*/ 2147483647 h 77"/>
                  <a:gd name="T56" fmla="*/ 2147483647 w 73"/>
                  <a:gd name="T57" fmla="*/ 2147483647 h 77"/>
                  <a:gd name="T58" fmla="*/ 2147483647 w 73"/>
                  <a:gd name="T59" fmla="*/ 2147483647 h 77"/>
                  <a:gd name="T60" fmla="*/ 2147483647 w 73"/>
                  <a:gd name="T61" fmla="*/ 2147483647 h 77"/>
                  <a:gd name="T62" fmla="*/ 2147483647 w 73"/>
                  <a:gd name="T63" fmla="*/ 2147483647 h 77"/>
                  <a:gd name="T64" fmla="*/ 2147483647 w 73"/>
                  <a:gd name="T65" fmla="*/ 2147483647 h 77"/>
                  <a:gd name="T66" fmla="*/ 2147483647 w 73"/>
                  <a:gd name="T67" fmla="*/ 2147483647 h 77"/>
                  <a:gd name="T68" fmla="*/ 2147483647 w 73"/>
                  <a:gd name="T69" fmla="*/ 2147483647 h 77"/>
                  <a:gd name="T70" fmla="*/ 2147483647 w 73"/>
                  <a:gd name="T71" fmla="*/ 2147483647 h 77"/>
                  <a:gd name="T72" fmla="*/ 2147483647 w 73"/>
                  <a:gd name="T73" fmla="*/ 2147483647 h 77"/>
                  <a:gd name="T74" fmla="*/ 2147483647 w 73"/>
                  <a:gd name="T75" fmla="*/ 2147483647 h 77"/>
                  <a:gd name="T76" fmla="*/ 2147483647 w 73"/>
                  <a:gd name="T77" fmla="*/ 2147483647 h 77"/>
                  <a:gd name="T78" fmla="*/ 2147483647 w 73"/>
                  <a:gd name="T79" fmla="*/ 0 h 77"/>
                  <a:gd name="T80" fmla="*/ 0 w 73"/>
                  <a:gd name="T81" fmla="*/ 2147483647 h 7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77"/>
                  <a:gd name="T125" fmla="*/ 73 w 73"/>
                  <a:gd name="T126" fmla="*/ 77 h 7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77">
                    <a:moveTo>
                      <a:pt x="0" y="5"/>
                    </a:moveTo>
                    <a:lnTo>
                      <a:pt x="9" y="41"/>
                    </a:lnTo>
                    <a:lnTo>
                      <a:pt x="10" y="42"/>
                    </a:lnTo>
                    <a:lnTo>
                      <a:pt x="11" y="44"/>
                    </a:lnTo>
                    <a:lnTo>
                      <a:pt x="12" y="45"/>
                    </a:lnTo>
                    <a:lnTo>
                      <a:pt x="13" y="46"/>
                    </a:lnTo>
                    <a:lnTo>
                      <a:pt x="14" y="47"/>
                    </a:lnTo>
                    <a:lnTo>
                      <a:pt x="13" y="49"/>
                    </a:lnTo>
                    <a:lnTo>
                      <a:pt x="15" y="50"/>
                    </a:lnTo>
                    <a:lnTo>
                      <a:pt x="14" y="50"/>
                    </a:lnTo>
                    <a:lnTo>
                      <a:pt x="13" y="52"/>
                    </a:lnTo>
                    <a:lnTo>
                      <a:pt x="13" y="55"/>
                    </a:lnTo>
                    <a:lnTo>
                      <a:pt x="12" y="57"/>
                    </a:lnTo>
                    <a:lnTo>
                      <a:pt x="12" y="60"/>
                    </a:lnTo>
                    <a:lnTo>
                      <a:pt x="14" y="63"/>
                    </a:lnTo>
                    <a:lnTo>
                      <a:pt x="14" y="68"/>
                    </a:lnTo>
                    <a:lnTo>
                      <a:pt x="16" y="70"/>
                    </a:lnTo>
                    <a:lnTo>
                      <a:pt x="16" y="71"/>
                    </a:lnTo>
                    <a:lnTo>
                      <a:pt x="16" y="72"/>
                    </a:lnTo>
                    <a:lnTo>
                      <a:pt x="17" y="74"/>
                    </a:lnTo>
                    <a:lnTo>
                      <a:pt x="17" y="75"/>
                    </a:lnTo>
                    <a:lnTo>
                      <a:pt x="18" y="76"/>
                    </a:lnTo>
                    <a:lnTo>
                      <a:pt x="57" y="74"/>
                    </a:lnTo>
                    <a:lnTo>
                      <a:pt x="58" y="76"/>
                    </a:lnTo>
                    <a:lnTo>
                      <a:pt x="60" y="77"/>
                    </a:lnTo>
                    <a:lnTo>
                      <a:pt x="60" y="75"/>
                    </a:lnTo>
                    <a:lnTo>
                      <a:pt x="59" y="71"/>
                    </a:lnTo>
                    <a:lnTo>
                      <a:pt x="60" y="70"/>
                    </a:lnTo>
                    <a:lnTo>
                      <a:pt x="60" y="69"/>
                    </a:lnTo>
                    <a:lnTo>
                      <a:pt x="61" y="68"/>
                    </a:lnTo>
                    <a:lnTo>
                      <a:pt x="64" y="69"/>
                    </a:lnTo>
                    <a:lnTo>
                      <a:pt x="66" y="69"/>
                    </a:lnTo>
                    <a:lnTo>
                      <a:pt x="67" y="69"/>
                    </a:lnTo>
                    <a:lnTo>
                      <a:pt x="67" y="66"/>
                    </a:lnTo>
                    <a:lnTo>
                      <a:pt x="67" y="65"/>
                    </a:lnTo>
                    <a:lnTo>
                      <a:pt x="67" y="63"/>
                    </a:lnTo>
                    <a:lnTo>
                      <a:pt x="67" y="62"/>
                    </a:lnTo>
                    <a:lnTo>
                      <a:pt x="69" y="56"/>
                    </a:lnTo>
                    <a:lnTo>
                      <a:pt x="69" y="53"/>
                    </a:lnTo>
                    <a:lnTo>
                      <a:pt x="70" y="51"/>
                    </a:lnTo>
                    <a:lnTo>
                      <a:pt x="71" y="48"/>
                    </a:lnTo>
                    <a:lnTo>
                      <a:pt x="73" y="47"/>
                    </a:lnTo>
                    <a:lnTo>
                      <a:pt x="73" y="46"/>
                    </a:lnTo>
                    <a:lnTo>
                      <a:pt x="72" y="45"/>
                    </a:lnTo>
                    <a:lnTo>
                      <a:pt x="72" y="46"/>
                    </a:lnTo>
                    <a:lnTo>
                      <a:pt x="70" y="45"/>
                    </a:lnTo>
                    <a:lnTo>
                      <a:pt x="69" y="45"/>
                    </a:lnTo>
                    <a:lnTo>
                      <a:pt x="69" y="44"/>
                    </a:lnTo>
                    <a:lnTo>
                      <a:pt x="68" y="41"/>
                    </a:lnTo>
                    <a:lnTo>
                      <a:pt x="66" y="38"/>
                    </a:lnTo>
                    <a:lnTo>
                      <a:pt x="64" y="37"/>
                    </a:lnTo>
                    <a:lnTo>
                      <a:pt x="63" y="34"/>
                    </a:lnTo>
                    <a:lnTo>
                      <a:pt x="62" y="32"/>
                    </a:lnTo>
                    <a:lnTo>
                      <a:pt x="61" y="30"/>
                    </a:lnTo>
                    <a:lnTo>
                      <a:pt x="60" y="30"/>
                    </a:lnTo>
                    <a:lnTo>
                      <a:pt x="57" y="29"/>
                    </a:lnTo>
                    <a:lnTo>
                      <a:pt x="56" y="27"/>
                    </a:lnTo>
                    <a:lnTo>
                      <a:pt x="54" y="26"/>
                    </a:lnTo>
                    <a:lnTo>
                      <a:pt x="54" y="25"/>
                    </a:lnTo>
                    <a:lnTo>
                      <a:pt x="53" y="23"/>
                    </a:lnTo>
                    <a:lnTo>
                      <a:pt x="50" y="22"/>
                    </a:lnTo>
                    <a:lnTo>
                      <a:pt x="46" y="18"/>
                    </a:lnTo>
                    <a:lnTo>
                      <a:pt x="44" y="17"/>
                    </a:lnTo>
                    <a:lnTo>
                      <a:pt x="44" y="16"/>
                    </a:lnTo>
                    <a:lnTo>
                      <a:pt x="42" y="14"/>
                    </a:lnTo>
                    <a:lnTo>
                      <a:pt x="41" y="12"/>
                    </a:lnTo>
                    <a:lnTo>
                      <a:pt x="39" y="10"/>
                    </a:lnTo>
                    <a:lnTo>
                      <a:pt x="39" y="9"/>
                    </a:lnTo>
                    <a:lnTo>
                      <a:pt x="36" y="9"/>
                    </a:lnTo>
                    <a:lnTo>
                      <a:pt x="32" y="7"/>
                    </a:lnTo>
                    <a:lnTo>
                      <a:pt x="31" y="6"/>
                    </a:lnTo>
                    <a:lnTo>
                      <a:pt x="32" y="3"/>
                    </a:lnTo>
                    <a:lnTo>
                      <a:pt x="33" y="2"/>
                    </a:lnTo>
                    <a:lnTo>
                      <a:pt x="34" y="1"/>
                    </a:lnTo>
                    <a:lnTo>
                      <a:pt x="34" y="0"/>
                    </a:lnTo>
                    <a:lnTo>
                      <a:pt x="13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38" name="Freeform 229"/>
            <p:cNvSpPr>
              <a:spLocks/>
            </p:cNvSpPr>
            <p:nvPr/>
          </p:nvSpPr>
          <p:spPr bwMode="auto">
            <a:xfrm>
              <a:off x="4427" y="1916"/>
              <a:ext cx="318" cy="141"/>
            </a:xfrm>
            <a:custGeom>
              <a:avLst/>
              <a:gdLst>
                <a:gd name="T0" fmla="*/ 2147483647 w 62"/>
                <a:gd name="T1" fmla="*/ 2147483647 h 29"/>
                <a:gd name="T2" fmla="*/ 2147483647 w 62"/>
                <a:gd name="T3" fmla="*/ 2147483647 h 29"/>
                <a:gd name="T4" fmla="*/ 2147483647 w 62"/>
                <a:gd name="T5" fmla="*/ 2147483647 h 29"/>
                <a:gd name="T6" fmla="*/ 2147483647 w 62"/>
                <a:gd name="T7" fmla="*/ 2147483647 h 29"/>
                <a:gd name="T8" fmla="*/ 2147483647 w 62"/>
                <a:gd name="T9" fmla="*/ 2147483647 h 29"/>
                <a:gd name="T10" fmla="*/ 2147483647 w 62"/>
                <a:gd name="T11" fmla="*/ 2147483647 h 29"/>
                <a:gd name="T12" fmla="*/ 2147483647 w 62"/>
                <a:gd name="T13" fmla="*/ 2147483647 h 29"/>
                <a:gd name="T14" fmla="*/ 2147483647 w 62"/>
                <a:gd name="T15" fmla="*/ 2147483647 h 29"/>
                <a:gd name="T16" fmla="*/ 2147483647 w 62"/>
                <a:gd name="T17" fmla="*/ 2147483647 h 29"/>
                <a:gd name="T18" fmla="*/ 2147483647 w 62"/>
                <a:gd name="T19" fmla="*/ 2147483647 h 29"/>
                <a:gd name="T20" fmla="*/ 2147483647 w 62"/>
                <a:gd name="T21" fmla="*/ 2147483647 h 29"/>
                <a:gd name="T22" fmla="*/ 2147483647 w 62"/>
                <a:gd name="T23" fmla="*/ 2147483647 h 29"/>
                <a:gd name="T24" fmla="*/ 2147483647 w 62"/>
                <a:gd name="T25" fmla="*/ 2147483647 h 29"/>
                <a:gd name="T26" fmla="*/ 2147483647 w 62"/>
                <a:gd name="T27" fmla="*/ 2147483647 h 29"/>
                <a:gd name="T28" fmla="*/ 2147483647 w 62"/>
                <a:gd name="T29" fmla="*/ 2147483647 h 29"/>
                <a:gd name="T30" fmla="*/ 2147483647 w 62"/>
                <a:gd name="T31" fmla="*/ 2147483647 h 29"/>
                <a:gd name="T32" fmla="*/ 2147483647 w 62"/>
                <a:gd name="T33" fmla="*/ 2147483647 h 29"/>
                <a:gd name="T34" fmla="*/ 2147483647 w 62"/>
                <a:gd name="T35" fmla="*/ 2147483647 h 29"/>
                <a:gd name="T36" fmla="*/ 2147483647 w 62"/>
                <a:gd name="T37" fmla="*/ 2147483647 h 29"/>
                <a:gd name="T38" fmla="*/ 2147483647 w 62"/>
                <a:gd name="T39" fmla="*/ 2147483647 h 29"/>
                <a:gd name="T40" fmla="*/ 2147483647 w 62"/>
                <a:gd name="T41" fmla="*/ 2147483647 h 29"/>
                <a:gd name="T42" fmla="*/ 2147483647 w 62"/>
                <a:gd name="T43" fmla="*/ 2147483647 h 29"/>
                <a:gd name="T44" fmla="*/ 2147483647 w 62"/>
                <a:gd name="T45" fmla="*/ 2147483647 h 29"/>
                <a:gd name="T46" fmla="*/ 2147483647 w 62"/>
                <a:gd name="T47" fmla="*/ 2147483647 h 29"/>
                <a:gd name="T48" fmla="*/ 2147483647 w 62"/>
                <a:gd name="T49" fmla="*/ 2147483647 h 29"/>
                <a:gd name="T50" fmla="*/ 2147483647 w 62"/>
                <a:gd name="T51" fmla="*/ 2147483647 h 29"/>
                <a:gd name="T52" fmla="*/ 2147483647 w 62"/>
                <a:gd name="T53" fmla="*/ 2147483647 h 29"/>
                <a:gd name="T54" fmla="*/ 2147483647 w 62"/>
                <a:gd name="T55" fmla="*/ 2147483647 h 29"/>
                <a:gd name="T56" fmla="*/ 2147483647 w 62"/>
                <a:gd name="T57" fmla="*/ 2147483647 h 29"/>
                <a:gd name="T58" fmla="*/ 2147483647 w 62"/>
                <a:gd name="T59" fmla="*/ 2147483647 h 29"/>
                <a:gd name="T60" fmla="*/ 2147483647 w 62"/>
                <a:gd name="T61" fmla="*/ 2147483647 h 29"/>
                <a:gd name="T62" fmla="*/ 2147483647 w 62"/>
                <a:gd name="T63" fmla="*/ 2147483647 h 29"/>
                <a:gd name="T64" fmla="*/ 2147483647 w 62"/>
                <a:gd name="T65" fmla="*/ 2147483647 h 29"/>
                <a:gd name="T66" fmla="*/ 2147483647 w 62"/>
                <a:gd name="T67" fmla="*/ 2147483647 h 29"/>
                <a:gd name="T68" fmla="*/ 2147483647 w 62"/>
                <a:gd name="T69" fmla="*/ 2147483647 h 29"/>
                <a:gd name="T70" fmla="*/ 2147483647 w 62"/>
                <a:gd name="T71" fmla="*/ 2147483647 h 29"/>
                <a:gd name="T72" fmla="*/ 2147483647 w 62"/>
                <a:gd name="T73" fmla="*/ 2147483647 h 29"/>
                <a:gd name="T74" fmla="*/ 2147483647 w 62"/>
                <a:gd name="T75" fmla="*/ 2147483647 h 29"/>
                <a:gd name="T76" fmla="*/ 2147483647 w 62"/>
                <a:gd name="T77" fmla="*/ 2147483647 h 29"/>
                <a:gd name="T78" fmla="*/ 2147483647 w 62"/>
                <a:gd name="T79" fmla="*/ 2147483647 h 29"/>
                <a:gd name="T80" fmla="*/ 2147483647 w 62"/>
                <a:gd name="T81" fmla="*/ 2147483647 h 29"/>
                <a:gd name="T82" fmla="*/ 2147483647 w 62"/>
                <a:gd name="T83" fmla="*/ 2147483647 h 29"/>
                <a:gd name="T84" fmla="*/ 2147483647 w 62"/>
                <a:gd name="T85" fmla="*/ 2147483647 h 29"/>
                <a:gd name="T86" fmla="*/ 2147483647 w 62"/>
                <a:gd name="T87" fmla="*/ 2147483647 h 29"/>
                <a:gd name="T88" fmla="*/ 2147483647 w 62"/>
                <a:gd name="T89" fmla="*/ 2147483647 h 29"/>
                <a:gd name="T90" fmla="*/ 2147483647 w 62"/>
                <a:gd name="T91" fmla="*/ 2147483647 h 29"/>
                <a:gd name="T92" fmla="*/ 2147483647 w 62"/>
                <a:gd name="T93" fmla="*/ 2147483647 h 29"/>
                <a:gd name="T94" fmla="*/ 2147483647 w 62"/>
                <a:gd name="T95" fmla="*/ 2147483647 h 29"/>
                <a:gd name="T96" fmla="*/ 2147483647 w 62"/>
                <a:gd name="T97" fmla="*/ 2147483647 h 29"/>
                <a:gd name="T98" fmla="*/ 2147483647 w 62"/>
                <a:gd name="T99" fmla="*/ 2147483647 h 29"/>
                <a:gd name="T100" fmla="*/ 2147483647 w 62"/>
                <a:gd name="T101" fmla="*/ 2147483647 h 29"/>
                <a:gd name="T102" fmla="*/ 2147483647 w 62"/>
                <a:gd name="T103" fmla="*/ 2147483647 h 29"/>
                <a:gd name="T104" fmla="*/ 2147483647 w 62"/>
                <a:gd name="T105" fmla="*/ 0 h 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"/>
                <a:gd name="T160" fmla="*/ 0 h 29"/>
                <a:gd name="T161" fmla="*/ 62 w 62"/>
                <a:gd name="T162" fmla="*/ 29 h 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" h="29">
                  <a:moveTo>
                    <a:pt x="47" y="0"/>
                  </a:moveTo>
                  <a:lnTo>
                    <a:pt x="36" y="2"/>
                  </a:lnTo>
                  <a:lnTo>
                    <a:pt x="0" y="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5" y="12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8" y="13"/>
                  </a:lnTo>
                  <a:lnTo>
                    <a:pt x="27" y="14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5" y="19"/>
                  </a:lnTo>
                  <a:lnTo>
                    <a:pt x="33" y="23"/>
                  </a:lnTo>
                  <a:lnTo>
                    <a:pt x="32" y="25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6" y="26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5" y="28"/>
                  </a:lnTo>
                  <a:lnTo>
                    <a:pt x="46" y="29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6" y="28"/>
                  </a:lnTo>
                  <a:lnTo>
                    <a:pt x="45" y="26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4" y="23"/>
                  </a:lnTo>
                  <a:lnTo>
                    <a:pt x="43" y="21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1" y="10"/>
                  </a:lnTo>
                  <a:lnTo>
                    <a:pt x="41" y="9"/>
                  </a:lnTo>
                  <a:lnTo>
                    <a:pt x="42" y="8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45" y="8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4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7" y="24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3" y="28"/>
                  </a:lnTo>
                  <a:lnTo>
                    <a:pt x="54" y="29"/>
                  </a:lnTo>
                  <a:lnTo>
                    <a:pt x="55" y="29"/>
                  </a:lnTo>
                  <a:lnTo>
                    <a:pt x="56" y="28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2" y="19"/>
                  </a:lnTo>
                  <a:lnTo>
                    <a:pt x="54" y="2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9" name="Freeform 230"/>
            <p:cNvSpPr>
              <a:spLocks/>
            </p:cNvSpPr>
            <p:nvPr/>
          </p:nvSpPr>
          <p:spPr bwMode="auto">
            <a:xfrm>
              <a:off x="4669" y="1901"/>
              <a:ext cx="76" cy="117"/>
            </a:xfrm>
            <a:custGeom>
              <a:avLst/>
              <a:gdLst>
                <a:gd name="T0" fmla="*/ 2147483647 w 15"/>
                <a:gd name="T1" fmla="*/ 2147483647 h 24"/>
                <a:gd name="T2" fmla="*/ 2147483647 w 15"/>
                <a:gd name="T3" fmla="*/ 2147483647 h 24"/>
                <a:gd name="T4" fmla="*/ 2147483647 w 15"/>
                <a:gd name="T5" fmla="*/ 2147483647 h 24"/>
                <a:gd name="T6" fmla="*/ 2147483647 w 15"/>
                <a:gd name="T7" fmla="*/ 2147483647 h 24"/>
                <a:gd name="T8" fmla="*/ 2147483647 w 15"/>
                <a:gd name="T9" fmla="*/ 2147483647 h 24"/>
                <a:gd name="T10" fmla="*/ 2147483647 w 15"/>
                <a:gd name="T11" fmla="*/ 2147483647 h 24"/>
                <a:gd name="T12" fmla="*/ 2147483647 w 15"/>
                <a:gd name="T13" fmla="*/ 2147483647 h 24"/>
                <a:gd name="T14" fmla="*/ 2147483647 w 15"/>
                <a:gd name="T15" fmla="*/ 2147483647 h 24"/>
                <a:gd name="T16" fmla="*/ 2147483647 w 15"/>
                <a:gd name="T17" fmla="*/ 2147483647 h 24"/>
                <a:gd name="T18" fmla="*/ 2147483647 w 15"/>
                <a:gd name="T19" fmla="*/ 2147483647 h 24"/>
                <a:gd name="T20" fmla="*/ 2147483647 w 15"/>
                <a:gd name="T21" fmla="*/ 2147483647 h 24"/>
                <a:gd name="T22" fmla="*/ 2147483647 w 15"/>
                <a:gd name="T23" fmla="*/ 2147483647 h 24"/>
                <a:gd name="T24" fmla="*/ 2147483647 w 15"/>
                <a:gd name="T25" fmla="*/ 2147483647 h 24"/>
                <a:gd name="T26" fmla="*/ 2147483647 w 15"/>
                <a:gd name="T27" fmla="*/ 2147483647 h 24"/>
                <a:gd name="T28" fmla="*/ 2147483647 w 15"/>
                <a:gd name="T29" fmla="*/ 0 h 24"/>
                <a:gd name="T30" fmla="*/ 2147483647 w 15"/>
                <a:gd name="T31" fmla="*/ 0 h 24"/>
                <a:gd name="T32" fmla="*/ 2147483647 w 15"/>
                <a:gd name="T33" fmla="*/ 0 h 24"/>
                <a:gd name="T34" fmla="*/ 2147483647 w 15"/>
                <a:gd name="T35" fmla="*/ 2147483647 h 24"/>
                <a:gd name="T36" fmla="*/ 2147483647 w 15"/>
                <a:gd name="T37" fmla="*/ 2147483647 h 24"/>
                <a:gd name="T38" fmla="*/ 2147483647 w 15"/>
                <a:gd name="T39" fmla="*/ 2147483647 h 24"/>
                <a:gd name="T40" fmla="*/ 0 w 15"/>
                <a:gd name="T41" fmla="*/ 2147483647 h 24"/>
                <a:gd name="T42" fmla="*/ 2147483647 w 15"/>
                <a:gd name="T43" fmla="*/ 2147483647 h 24"/>
                <a:gd name="T44" fmla="*/ 2147483647 w 15"/>
                <a:gd name="T45" fmla="*/ 2147483647 h 24"/>
                <a:gd name="T46" fmla="*/ 2147483647 w 15"/>
                <a:gd name="T47" fmla="*/ 2147483647 h 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24"/>
                <a:gd name="T74" fmla="*/ 15 w 15"/>
                <a:gd name="T75" fmla="*/ 24 h 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24">
                  <a:moveTo>
                    <a:pt x="15" y="22"/>
                  </a:moveTo>
                  <a:lnTo>
                    <a:pt x="15" y="20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7" y="24"/>
                  </a:lnTo>
                  <a:lnTo>
                    <a:pt x="15" y="22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0" name="Freeform 231"/>
            <p:cNvSpPr>
              <a:spLocks/>
            </p:cNvSpPr>
            <p:nvPr/>
          </p:nvSpPr>
          <p:spPr bwMode="auto">
            <a:xfrm>
              <a:off x="4689" y="1765"/>
              <a:ext cx="98" cy="205"/>
            </a:xfrm>
            <a:custGeom>
              <a:avLst/>
              <a:gdLst>
                <a:gd name="T0" fmla="*/ 0 w 19"/>
                <a:gd name="T1" fmla="*/ 2147483647 h 42"/>
                <a:gd name="T2" fmla="*/ 0 w 19"/>
                <a:gd name="T3" fmla="*/ 2147483647 h 42"/>
                <a:gd name="T4" fmla="*/ 2147483647 w 19"/>
                <a:gd name="T5" fmla="*/ 2147483647 h 42"/>
                <a:gd name="T6" fmla="*/ 2147483647 w 19"/>
                <a:gd name="T7" fmla="*/ 2147483647 h 42"/>
                <a:gd name="T8" fmla="*/ 2147483647 w 19"/>
                <a:gd name="T9" fmla="*/ 2147483647 h 42"/>
                <a:gd name="T10" fmla="*/ 2147483647 w 19"/>
                <a:gd name="T11" fmla="*/ 2147483647 h 42"/>
                <a:gd name="T12" fmla="*/ 2147483647 w 19"/>
                <a:gd name="T13" fmla="*/ 2147483647 h 42"/>
                <a:gd name="T14" fmla="*/ 2147483647 w 19"/>
                <a:gd name="T15" fmla="*/ 2147483647 h 42"/>
                <a:gd name="T16" fmla="*/ 2147483647 w 19"/>
                <a:gd name="T17" fmla="*/ 2147483647 h 42"/>
                <a:gd name="T18" fmla="*/ 2147483647 w 19"/>
                <a:gd name="T19" fmla="*/ 2147483647 h 42"/>
                <a:gd name="T20" fmla="*/ 2147483647 w 19"/>
                <a:gd name="T21" fmla="*/ 2147483647 h 42"/>
                <a:gd name="T22" fmla="*/ 2147483647 w 19"/>
                <a:gd name="T23" fmla="*/ 2147483647 h 42"/>
                <a:gd name="T24" fmla="*/ 2147483647 w 19"/>
                <a:gd name="T25" fmla="*/ 2147483647 h 42"/>
                <a:gd name="T26" fmla="*/ 2147483647 w 19"/>
                <a:gd name="T27" fmla="*/ 2147483647 h 42"/>
                <a:gd name="T28" fmla="*/ 2147483647 w 19"/>
                <a:gd name="T29" fmla="*/ 2147483647 h 42"/>
                <a:gd name="T30" fmla="*/ 2147483647 w 19"/>
                <a:gd name="T31" fmla="*/ 2147483647 h 42"/>
                <a:gd name="T32" fmla="*/ 2147483647 w 19"/>
                <a:gd name="T33" fmla="*/ 2147483647 h 42"/>
                <a:gd name="T34" fmla="*/ 2147483647 w 19"/>
                <a:gd name="T35" fmla="*/ 2147483647 h 42"/>
                <a:gd name="T36" fmla="*/ 2147483647 w 19"/>
                <a:gd name="T37" fmla="*/ 2147483647 h 42"/>
                <a:gd name="T38" fmla="*/ 2147483647 w 19"/>
                <a:gd name="T39" fmla="*/ 2147483647 h 42"/>
                <a:gd name="T40" fmla="*/ 2147483647 w 19"/>
                <a:gd name="T41" fmla="*/ 0 h 42"/>
                <a:gd name="T42" fmla="*/ 2147483647 w 19"/>
                <a:gd name="T43" fmla="*/ 2147483647 h 42"/>
                <a:gd name="T44" fmla="*/ 2147483647 w 19"/>
                <a:gd name="T45" fmla="*/ 2147483647 h 42"/>
                <a:gd name="T46" fmla="*/ 0 w 19"/>
                <a:gd name="T47" fmla="*/ 2147483647 h 42"/>
                <a:gd name="T48" fmla="*/ 2147483647 w 19"/>
                <a:gd name="T49" fmla="*/ 2147483647 h 42"/>
                <a:gd name="T50" fmla="*/ 2147483647 w 19"/>
                <a:gd name="T51" fmla="*/ 2147483647 h 42"/>
                <a:gd name="T52" fmla="*/ 2147483647 w 19"/>
                <a:gd name="T53" fmla="*/ 2147483647 h 42"/>
                <a:gd name="T54" fmla="*/ 2147483647 w 19"/>
                <a:gd name="T55" fmla="*/ 2147483647 h 42"/>
                <a:gd name="T56" fmla="*/ 2147483647 w 19"/>
                <a:gd name="T57" fmla="*/ 2147483647 h 42"/>
                <a:gd name="T58" fmla="*/ 2147483647 w 19"/>
                <a:gd name="T59" fmla="*/ 2147483647 h 42"/>
                <a:gd name="T60" fmla="*/ 2147483647 w 19"/>
                <a:gd name="T61" fmla="*/ 2147483647 h 42"/>
                <a:gd name="T62" fmla="*/ 2147483647 w 19"/>
                <a:gd name="T63" fmla="*/ 2147483647 h 42"/>
                <a:gd name="T64" fmla="*/ 2147483647 w 19"/>
                <a:gd name="T65" fmla="*/ 2147483647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"/>
                <a:gd name="T100" fmla="*/ 0 h 42"/>
                <a:gd name="T101" fmla="*/ 19 w 1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" h="42">
                  <a:moveTo>
                    <a:pt x="1" y="28"/>
                  </a:moveTo>
                  <a:lnTo>
                    <a:pt x="0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6" y="37"/>
                  </a:lnTo>
                  <a:lnTo>
                    <a:pt x="7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0" y="41"/>
                  </a:lnTo>
                  <a:lnTo>
                    <a:pt x="11" y="42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15" y="33"/>
                  </a:lnTo>
                  <a:lnTo>
                    <a:pt x="17" y="30"/>
                  </a:lnTo>
                  <a:lnTo>
                    <a:pt x="18" y="28"/>
                  </a:lnTo>
                  <a:lnTo>
                    <a:pt x="19" y="26"/>
                  </a:lnTo>
                  <a:lnTo>
                    <a:pt x="18" y="25"/>
                  </a:lnTo>
                  <a:lnTo>
                    <a:pt x="18" y="19"/>
                  </a:lnTo>
                  <a:lnTo>
                    <a:pt x="18" y="15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7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1" name="Freeform 232"/>
            <p:cNvSpPr>
              <a:spLocks/>
            </p:cNvSpPr>
            <p:nvPr/>
          </p:nvSpPr>
          <p:spPr bwMode="auto">
            <a:xfrm>
              <a:off x="4776" y="1672"/>
              <a:ext cx="118" cy="107"/>
            </a:xfrm>
            <a:custGeom>
              <a:avLst/>
              <a:gdLst>
                <a:gd name="T0" fmla="*/ 0 w 23"/>
                <a:gd name="T1" fmla="*/ 2147483647 h 22"/>
                <a:gd name="T2" fmla="*/ 2147483647 w 23"/>
                <a:gd name="T3" fmla="*/ 2147483647 h 22"/>
                <a:gd name="T4" fmla="*/ 2147483647 w 23"/>
                <a:gd name="T5" fmla="*/ 2147483647 h 22"/>
                <a:gd name="T6" fmla="*/ 2147483647 w 23"/>
                <a:gd name="T7" fmla="*/ 2147483647 h 22"/>
                <a:gd name="T8" fmla="*/ 2147483647 w 23"/>
                <a:gd name="T9" fmla="*/ 2147483647 h 22"/>
                <a:gd name="T10" fmla="*/ 2147483647 w 23"/>
                <a:gd name="T11" fmla="*/ 0 h 22"/>
                <a:gd name="T12" fmla="*/ 2147483647 w 23"/>
                <a:gd name="T13" fmla="*/ 2147483647 h 22"/>
                <a:gd name="T14" fmla="*/ 2147483647 w 23"/>
                <a:gd name="T15" fmla="*/ 2147483647 h 22"/>
                <a:gd name="T16" fmla="*/ 2147483647 w 23"/>
                <a:gd name="T17" fmla="*/ 2147483647 h 22"/>
                <a:gd name="T18" fmla="*/ 2147483647 w 23"/>
                <a:gd name="T19" fmla="*/ 2147483647 h 22"/>
                <a:gd name="T20" fmla="*/ 2147483647 w 23"/>
                <a:gd name="T21" fmla="*/ 2147483647 h 22"/>
                <a:gd name="T22" fmla="*/ 2147483647 w 23"/>
                <a:gd name="T23" fmla="*/ 2147483647 h 22"/>
                <a:gd name="T24" fmla="*/ 2147483647 w 23"/>
                <a:gd name="T25" fmla="*/ 2147483647 h 22"/>
                <a:gd name="T26" fmla="*/ 2147483647 w 23"/>
                <a:gd name="T27" fmla="*/ 2147483647 h 22"/>
                <a:gd name="T28" fmla="*/ 2147483647 w 23"/>
                <a:gd name="T29" fmla="*/ 2147483647 h 22"/>
                <a:gd name="T30" fmla="*/ 2147483647 w 23"/>
                <a:gd name="T31" fmla="*/ 2147483647 h 22"/>
                <a:gd name="T32" fmla="*/ 2147483647 w 23"/>
                <a:gd name="T33" fmla="*/ 2147483647 h 22"/>
                <a:gd name="T34" fmla="*/ 2147483647 w 23"/>
                <a:gd name="T35" fmla="*/ 2147483647 h 22"/>
                <a:gd name="T36" fmla="*/ 2147483647 w 23"/>
                <a:gd name="T37" fmla="*/ 2147483647 h 22"/>
                <a:gd name="T38" fmla="*/ 2147483647 w 23"/>
                <a:gd name="T39" fmla="*/ 2147483647 h 22"/>
                <a:gd name="T40" fmla="*/ 2147483647 w 23"/>
                <a:gd name="T41" fmla="*/ 2147483647 h 22"/>
                <a:gd name="T42" fmla="*/ 2147483647 w 23"/>
                <a:gd name="T43" fmla="*/ 2147483647 h 22"/>
                <a:gd name="T44" fmla="*/ 2147483647 w 23"/>
                <a:gd name="T45" fmla="*/ 2147483647 h 22"/>
                <a:gd name="T46" fmla="*/ 0 w 23"/>
                <a:gd name="T47" fmla="*/ 2147483647 h 22"/>
                <a:gd name="T48" fmla="*/ 2147483647 w 23"/>
                <a:gd name="T49" fmla="*/ 2147483647 h 22"/>
                <a:gd name="T50" fmla="*/ 2147483647 w 23"/>
                <a:gd name="T51" fmla="*/ 2147483647 h 22"/>
                <a:gd name="T52" fmla="*/ 2147483647 w 23"/>
                <a:gd name="T53" fmla="*/ 2147483647 h 22"/>
                <a:gd name="T54" fmla="*/ 0 w 23"/>
                <a:gd name="T55" fmla="*/ 2147483647 h 22"/>
                <a:gd name="T56" fmla="*/ 0 w 23"/>
                <a:gd name="T57" fmla="*/ 2147483647 h 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"/>
                <a:gd name="T88" fmla="*/ 0 h 22"/>
                <a:gd name="T89" fmla="*/ 23 w 23"/>
                <a:gd name="T90" fmla="*/ 22 h 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" h="22">
                  <a:moveTo>
                    <a:pt x="0" y="4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20" y="0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3" y="15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2" name="Freeform 233"/>
            <p:cNvSpPr>
              <a:spLocks/>
            </p:cNvSpPr>
            <p:nvPr/>
          </p:nvSpPr>
          <p:spPr bwMode="auto">
            <a:xfrm>
              <a:off x="4771" y="1589"/>
              <a:ext cx="232" cy="112"/>
            </a:xfrm>
            <a:custGeom>
              <a:avLst/>
              <a:gdLst>
                <a:gd name="T0" fmla="*/ 2147483647 w 45"/>
                <a:gd name="T1" fmla="*/ 2147483647 h 23"/>
                <a:gd name="T2" fmla="*/ 2147483647 w 45"/>
                <a:gd name="T3" fmla="*/ 2147483647 h 23"/>
                <a:gd name="T4" fmla="*/ 2147483647 w 45"/>
                <a:gd name="T5" fmla="*/ 2147483647 h 23"/>
                <a:gd name="T6" fmla="*/ 2147483647 w 45"/>
                <a:gd name="T7" fmla="*/ 2147483647 h 23"/>
                <a:gd name="T8" fmla="*/ 2147483647 w 45"/>
                <a:gd name="T9" fmla="*/ 0 h 23"/>
                <a:gd name="T10" fmla="*/ 2147483647 w 45"/>
                <a:gd name="T11" fmla="*/ 0 h 23"/>
                <a:gd name="T12" fmla="*/ 2147483647 w 45"/>
                <a:gd name="T13" fmla="*/ 2147483647 h 23"/>
                <a:gd name="T14" fmla="*/ 2147483647 w 45"/>
                <a:gd name="T15" fmla="*/ 2147483647 h 23"/>
                <a:gd name="T16" fmla="*/ 2147483647 w 45"/>
                <a:gd name="T17" fmla="*/ 2147483647 h 23"/>
                <a:gd name="T18" fmla="*/ 2147483647 w 45"/>
                <a:gd name="T19" fmla="*/ 2147483647 h 23"/>
                <a:gd name="T20" fmla="*/ 2147483647 w 45"/>
                <a:gd name="T21" fmla="*/ 2147483647 h 23"/>
                <a:gd name="T22" fmla="*/ 2147483647 w 45"/>
                <a:gd name="T23" fmla="*/ 2147483647 h 23"/>
                <a:gd name="T24" fmla="*/ 2147483647 w 45"/>
                <a:gd name="T25" fmla="*/ 2147483647 h 23"/>
                <a:gd name="T26" fmla="*/ 2147483647 w 45"/>
                <a:gd name="T27" fmla="*/ 2147483647 h 23"/>
                <a:gd name="T28" fmla="*/ 2147483647 w 45"/>
                <a:gd name="T29" fmla="*/ 2147483647 h 23"/>
                <a:gd name="T30" fmla="*/ 2147483647 w 45"/>
                <a:gd name="T31" fmla="*/ 2147483647 h 23"/>
                <a:gd name="T32" fmla="*/ 2147483647 w 45"/>
                <a:gd name="T33" fmla="*/ 2147483647 h 23"/>
                <a:gd name="T34" fmla="*/ 2147483647 w 45"/>
                <a:gd name="T35" fmla="*/ 2147483647 h 23"/>
                <a:gd name="T36" fmla="*/ 2147483647 w 45"/>
                <a:gd name="T37" fmla="*/ 2147483647 h 23"/>
                <a:gd name="T38" fmla="*/ 2147483647 w 45"/>
                <a:gd name="T39" fmla="*/ 2147483647 h 23"/>
                <a:gd name="T40" fmla="*/ 2147483647 w 45"/>
                <a:gd name="T41" fmla="*/ 2147483647 h 23"/>
                <a:gd name="T42" fmla="*/ 2147483647 w 45"/>
                <a:gd name="T43" fmla="*/ 2147483647 h 23"/>
                <a:gd name="T44" fmla="*/ 2147483647 w 45"/>
                <a:gd name="T45" fmla="*/ 2147483647 h 23"/>
                <a:gd name="T46" fmla="*/ 2147483647 w 45"/>
                <a:gd name="T47" fmla="*/ 2147483647 h 23"/>
                <a:gd name="T48" fmla="*/ 2147483647 w 45"/>
                <a:gd name="T49" fmla="*/ 2147483647 h 23"/>
                <a:gd name="T50" fmla="*/ 2147483647 w 45"/>
                <a:gd name="T51" fmla="*/ 2147483647 h 23"/>
                <a:gd name="T52" fmla="*/ 2147483647 w 45"/>
                <a:gd name="T53" fmla="*/ 2147483647 h 23"/>
                <a:gd name="T54" fmla="*/ 2147483647 w 45"/>
                <a:gd name="T55" fmla="*/ 2147483647 h 23"/>
                <a:gd name="T56" fmla="*/ 2147483647 w 45"/>
                <a:gd name="T57" fmla="*/ 2147483647 h 23"/>
                <a:gd name="T58" fmla="*/ 2147483647 w 45"/>
                <a:gd name="T59" fmla="*/ 2147483647 h 23"/>
                <a:gd name="T60" fmla="*/ 2147483647 w 45"/>
                <a:gd name="T61" fmla="*/ 2147483647 h 23"/>
                <a:gd name="T62" fmla="*/ 2147483647 w 45"/>
                <a:gd name="T63" fmla="*/ 2147483647 h 23"/>
                <a:gd name="T64" fmla="*/ 0 w 45"/>
                <a:gd name="T65" fmla="*/ 2147483647 h 23"/>
                <a:gd name="T66" fmla="*/ 0 w 45"/>
                <a:gd name="T67" fmla="*/ 2147483647 h 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"/>
                <a:gd name="T103" fmla="*/ 0 h 23"/>
                <a:gd name="T104" fmla="*/ 45 w 45"/>
                <a:gd name="T105" fmla="*/ 23 h 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" h="23">
                  <a:moveTo>
                    <a:pt x="0" y="9"/>
                  </a:moveTo>
                  <a:lnTo>
                    <a:pt x="10" y="7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1" y="9"/>
                  </a:lnTo>
                  <a:lnTo>
                    <a:pt x="33" y="10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8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2" y="12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4" y="14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4" y="17"/>
                  </a:lnTo>
                  <a:lnTo>
                    <a:pt x="42" y="18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4" y="22"/>
                  </a:lnTo>
                  <a:lnTo>
                    <a:pt x="33" y="23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28" y="19"/>
                  </a:lnTo>
                  <a:lnTo>
                    <a:pt x="27" y="17"/>
                  </a:lnTo>
                  <a:lnTo>
                    <a:pt x="26" y="15"/>
                  </a:lnTo>
                  <a:lnTo>
                    <a:pt x="21" y="17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3" name="Freeform 234"/>
            <p:cNvSpPr>
              <a:spLocks/>
            </p:cNvSpPr>
            <p:nvPr/>
          </p:nvSpPr>
          <p:spPr bwMode="auto">
            <a:xfrm>
              <a:off x="4879" y="1662"/>
              <a:ext cx="61" cy="64"/>
            </a:xfrm>
            <a:custGeom>
              <a:avLst/>
              <a:gdLst>
                <a:gd name="T0" fmla="*/ 0 w 12"/>
                <a:gd name="T1" fmla="*/ 2147483647 h 13"/>
                <a:gd name="T2" fmla="*/ 2147483647 w 12"/>
                <a:gd name="T3" fmla="*/ 2147483647 h 13"/>
                <a:gd name="T4" fmla="*/ 2147483647 w 12"/>
                <a:gd name="T5" fmla="*/ 2147483647 h 13"/>
                <a:gd name="T6" fmla="*/ 2147483647 w 12"/>
                <a:gd name="T7" fmla="*/ 2147483647 h 13"/>
                <a:gd name="T8" fmla="*/ 2147483647 w 12"/>
                <a:gd name="T9" fmla="*/ 2147483647 h 13"/>
                <a:gd name="T10" fmla="*/ 2147483647 w 12"/>
                <a:gd name="T11" fmla="*/ 2147483647 h 13"/>
                <a:gd name="T12" fmla="*/ 2147483647 w 12"/>
                <a:gd name="T13" fmla="*/ 2147483647 h 13"/>
                <a:gd name="T14" fmla="*/ 2147483647 w 12"/>
                <a:gd name="T15" fmla="*/ 2147483647 h 13"/>
                <a:gd name="T16" fmla="*/ 2147483647 w 12"/>
                <a:gd name="T17" fmla="*/ 2147483647 h 13"/>
                <a:gd name="T18" fmla="*/ 2147483647 w 12"/>
                <a:gd name="T19" fmla="*/ 2147483647 h 13"/>
                <a:gd name="T20" fmla="*/ 2147483647 w 12"/>
                <a:gd name="T21" fmla="*/ 2147483647 h 13"/>
                <a:gd name="T22" fmla="*/ 2147483647 w 12"/>
                <a:gd name="T23" fmla="*/ 2147483647 h 13"/>
                <a:gd name="T24" fmla="*/ 2147483647 w 12"/>
                <a:gd name="T25" fmla="*/ 2147483647 h 13"/>
                <a:gd name="T26" fmla="*/ 2147483647 w 12"/>
                <a:gd name="T27" fmla="*/ 2147483647 h 13"/>
                <a:gd name="T28" fmla="*/ 2147483647 w 12"/>
                <a:gd name="T29" fmla="*/ 2147483647 h 13"/>
                <a:gd name="T30" fmla="*/ 2147483647 w 12"/>
                <a:gd name="T31" fmla="*/ 2147483647 h 13"/>
                <a:gd name="T32" fmla="*/ 2147483647 w 12"/>
                <a:gd name="T33" fmla="*/ 2147483647 h 13"/>
                <a:gd name="T34" fmla="*/ 2147483647 w 12"/>
                <a:gd name="T35" fmla="*/ 2147483647 h 13"/>
                <a:gd name="T36" fmla="*/ 2147483647 w 12"/>
                <a:gd name="T37" fmla="*/ 2147483647 h 13"/>
                <a:gd name="T38" fmla="*/ 2147483647 w 12"/>
                <a:gd name="T39" fmla="*/ 2147483647 h 13"/>
                <a:gd name="T40" fmla="*/ 2147483647 w 12"/>
                <a:gd name="T41" fmla="*/ 2147483647 h 13"/>
                <a:gd name="T42" fmla="*/ 2147483647 w 12"/>
                <a:gd name="T43" fmla="*/ 2147483647 h 13"/>
                <a:gd name="T44" fmla="*/ 2147483647 w 12"/>
                <a:gd name="T45" fmla="*/ 2147483647 h 13"/>
                <a:gd name="T46" fmla="*/ 2147483647 w 12"/>
                <a:gd name="T47" fmla="*/ 2147483647 h 13"/>
                <a:gd name="T48" fmla="*/ 2147483647 w 12"/>
                <a:gd name="T49" fmla="*/ 2147483647 h 13"/>
                <a:gd name="T50" fmla="*/ 2147483647 w 12"/>
                <a:gd name="T51" fmla="*/ 2147483647 h 13"/>
                <a:gd name="T52" fmla="*/ 2147483647 w 12"/>
                <a:gd name="T53" fmla="*/ 2147483647 h 13"/>
                <a:gd name="T54" fmla="*/ 2147483647 w 12"/>
                <a:gd name="T55" fmla="*/ 2147483647 h 13"/>
                <a:gd name="T56" fmla="*/ 2147483647 w 12"/>
                <a:gd name="T57" fmla="*/ 2147483647 h 13"/>
                <a:gd name="T58" fmla="*/ 2147483647 w 12"/>
                <a:gd name="T59" fmla="*/ 2147483647 h 13"/>
                <a:gd name="T60" fmla="*/ 2147483647 w 12"/>
                <a:gd name="T61" fmla="*/ 2147483647 h 13"/>
                <a:gd name="T62" fmla="*/ 2147483647 w 12"/>
                <a:gd name="T63" fmla="*/ 2147483647 h 13"/>
                <a:gd name="T64" fmla="*/ 2147483647 w 12"/>
                <a:gd name="T65" fmla="*/ 0 h 13"/>
                <a:gd name="T66" fmla="*/ 0 w 12"/>
                <a:gd name="T67" fmla="*/ 2147483647 h 13"/>
                <a:gd name="T68" fmla="*/ 0 w 12"/>
                <a:gd name="T69" fmla="*/ 2147483647 h 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"/>
                <a:gd name="T106" fmla="*/ 0 h 13"/>
                <a:gd name="T107" fmla="*/ 12 w 12"/>
                <a:gd name="T108" fmla="*/ 13 h 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" h="13">
                  <a:moveTo>
                    <a:pt x="0" y="2"/>
                  </a:moveTo>
                  <a:lnTo>
                    <a:pt x="3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4" name="Freeform 235"/>
            <p:cNvSpPr>
              <a:spLocks/>
            </p:cNvSpPr>
            <p:nvPr/>
          </p:nvSpPr>
          <p:spPr bwMode="auto">
            <a:xfrm>
              <a:off x="4812" y="1394"/>
              <a:ext cx="108" cy="229"/>
            </a:xfrm>
            <a:custGeom>
              <a:avLst/>
              <a:gdLst>
                <a:gd name="T0" fmla="*/ 2147483647 w 21"/>
                <a:gd name="T1" fmla="*/ 2147483647 h 47"/>
                <a:gd name="T2" fmla="*/ 2147483647 w 21"/>
                <a:gd name="T3" fmla="*/ 2147483647 h 47"/>
                <a:gd name="T4" fmla="*/ 2147483647 w 21"/>
                <a:gd name="T5" fmla="*/ 2147483647 h 47"/>
                <a:gd name="T6" fmla="*/ 2147483647 w 21"/>
                <a:gd name="T7" fmla="*/ 2147483647 h 47"/>
                <a:gd name="T8" fmla="*/ 2147483647 w 21"/>
                <a:gd name="T9" fmla="*/ 2147483647 h 47"/>
                <a:gd name="T10" fmla="*/ 2147483647 w 21"/>
                <a:gd name="T11" fmla="*/ 2147483647 h 47"/>
                <a:gd name="T12" fmla="*/ 2147483647 w 21"/>
                <a:gd name="T13" fmla="*/ 2147483647 h 47"/>
                <a:gd name="T14" fmla="*/ 2147483647 w 21"/>
                <a:gd name="T15" fmla="*/ 2147483647 h 47"/>
                <a:gd name="T16" fmla="*/ 2147483647 w 21"/>
                <a:gd name="T17" fmla="*/ 2147483647 h 47"/>
                <a:gd name="T18" fmla="*/ 2147483647 w 21"/>
                <a:gd name="T19" fmla="*/ 2147483647 h 47"/>
                <a:gd name="T20" fmla="*/ 2147483647 w 21"/>
                <a:gd name="T21" fmla="*/ 2147483647 h 47"/>
                <a:gd name="T22" fmla="*/ 2147483647 w 21"/>
                <a:gd name="T23" fmla="*/ 2147483647 h 47"/>
                <a:gd name="T24" fmla="*/ 0 w 21"/>
                <a:gd name="T25" fmla="*/ 2147483647 h 47"/>
                <a:gd name="T26" fmla="*/ 0 w 21"/>
                <a:gd name="T27" fmla="*/ 2147483647 h 47"/>
                <a:gd name="T28" fmla="*/ 2147483647 w 21"/>
                <a:gd name="T29" fmla="*/ 2147483647 h 47"/>
                <a:gd name="T30" fmla="*/ 0 w 21"/>
                <a:gd name="T31" fmla="*/ 2147483647 h 47"/>
                <a:gd name="T32" fmla="*/ 0 w 21"/>
                <a:gd name="T33" fmla="*/ 2147483647 h 47"/>
                <a:gd name="T34" fmla="*/ 0 w 21"/>
                <a:gd name="T35" fmla="*/ 2147483647 h 47"/>
                <a:gd name="T36" fmla="*/ 2147483647 w 21"/>
                <a:gd name="T37" fmla="*/ 2147483647 h 47"/>
                <a:gd name="T38" fmla="*/ 2147483647 w 21"/>
                <a:gd name="T39" fmla="*/ 2147483647 h 47"/>
                <a:gd name="T40" fmla="*/ 2147483647 w 21"/>
                <a:gd name="T41" fmla="*/ 2147483647 h 47"/>
                <a:gd name="T42" fmla="*/ 2147483647 w 21"/>
                <a:gd name="T43" fmla="*/ 2147483647 h 47"/>
                <a:gd name="T44" fmla="*/ 2147483647 w 21"/>
                <a:gd name="T45" fmla="*/ 2147483647 h 47"/>
                <a:gd name="T46" fmla="*/ 2147483647 w 21"/>
                <a:gd name="T47" fmla="*/ 2147483647 h 47"/>
                <a:gd name="T48" fmla="*/ 2147483647 w 21"/>
                <a:gd name="T49" fmla="*/ 2147483647 h 47"/>
                <a:gd name="T50" fmla="*/ 2147483647 w 21"/>
                <a:gd name="T51" fmla="*/ 2147483647 h 47"/>
                <a:gd name="T52" fmla="*/ 2147483647 w 21"/>
                <a:gd name="T53" fmla="*/ 2147483647 h 47"/>
                <a:gd name="T54" fmla="*/ 2147483647 w 21"/>
                <a:gd name="T55" fmla="*/ 2147483647 h 47"/>
                <a:gd name="T56" fmla="*/ 2147483647 w 21"/>
                <a:gd name="T57" fmla="*/ 2147483647 h 47"/>
                <a:gd name="T58" fmla="*/ 2147483647 w 21"/>
                <a:gd name="T59" fmla="*/ 2147483647 h 47"/>
                <a:gd name="T60" fmla="*/ 2147483647 w 21"/>
                <a:gd name="T61" fmla="*/ 2147483647 h 47"/>
                <a:gd name="T62" fmla="*/ 2147483647 w 21"/>
                <a:gd name="T63" fmla="*/ 2147483647 h 47"/>
                <a:gd name="T64" fmla="*/ 2147483647 w 21"/>
                <a:gd name="T65" fmla="*/ 2147483647 h 47"/>
                <a:gd name="T66" fmla="*/ 2147483647 w 21"/>
                <a:gd name="T67" fmla="*/ 2147483647 h 47"/>
                <a:gd name="T68" fmla="*/ 2147483647 w 21"/>
                <a:gd name="T69" fmla="*/ 2147483647 h 47"/>
                <a:gd name="T70" fmla="*/ 2147483647 w 21"/>
                <a:gd name="T71" fmla="*/ 2147483647 h 47"/>
                <a:gd name="T72" fmla="*/ 2147483647 w 21"/>
                <a:gd name="T73" fmla="*/ 2147483647 h 47"/>
                <a:gd name="T74" fmla="*/ 2147483647 w 21"/>
                <a:gd name="T75" fmla="*/ 2147483647 h 47"/>
                <a:gd name="T76" fmla="*/ 2147483647 w 21"/>
                <a:gd name="T77" fmla="*/ 0 h 47"/>
                <a:gd name="T78" fmla="*/ 2147483647 w 21"/>
                <a:gd name="T79" fmla="*/ 2147483647 h 47"/>
                <a:gd name="T80" fmla="*/ 2147483647 w 21"/>
                <a:gd name="T81" fmla="*/ 2147483647 h 47"/>
                <a:gd name="T82" fmla="*/ 2147483647 w 21"/>
                <a:gd name="T83" fmla="*/ 2147483647 h 47"/>
                <a:gd name="T84" fmla="*/ 2147483647 w 21"/>
                <a:gd name="T85" fmla="*/ 2147483647 h 47"/>
                <a:gd name="T86" fmla="*/ 2147483647 w 21"/>
                <a:gd name="T87" fmla="*/ 2147483647 h 47"/>
                <a:gd name="T88" fmla="*/ 2147483647 w 21"/>
                <a:gd name="T89" fmla="*/ 2147483647 h 47"/>
                <a:gd name="T90" fmla="*/ 2147483647 w 21"/>
                <a:gd name="T91" fmla="*/ 2147483647 h 47"/>
                <a:gd name="T92" fmla="*/ 2147483647 w 21"/>
                <a:gd name="T93" fmla="*/ 2147483647 h 47"/>
                <a:gd name="T94" fmla="*/ 2147483647 w 21"/>
                <a:gd name="T95" fmla="*/ 2147483647 h 47"/>
                <a:gd name="T96" fmla="*/ 2147483647 w 21"/>
                <a:gd name="T97" fmla="*/ 2147483647 h 47"/>
                <a:gd name="T98" fmla="*/ 2147483647 w 21"/>
                <a:gd name="T99" fmla="*/ 2147483647 h 47"/>
                <a:gd name="T100" fmla="*/ 2147483647 w 21"/>
                <a:gd name="T101" fmla="*/ 2147483647 h 47"/>
                <a:gd name="T102" fmla="*/ 2147483647 w 21"/>
                <a:gd name="T103" fmla="*/ 2147483647 h 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"/>
                <a:gd name="T157" fmla="*/ 0 h 47"/>
                <a:gd name="T158" fmla="*/ 21 w 21"/>
                <a:gd name="T159" fmla="*/ 47 h 4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" h="47">
                  <a:moveTo>
                    <a:pt x="21" y="40"/>
                  </a:moveTo>
                  <a:lnTo>
                    <a:pt x="20" y="40"/>
                  </a:lnTo>
                  <a:lnTo>
                    <a:pt x="19" y="40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6" y="44"/>
                  </a:lnTo>
                  <a:lnTo>
                    <a:pt x="2" y="47"/>
                  </a:lnTo>
                  <a:lnTo>
                    <a:pt x="1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4" y="18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5" name="Freeform 236"/>
            <p:cNvSpPr>
              <a:spLocks/>
            </p:cNvSpPr>
            <p:nvPr/>
          </p:nvSpPr>
          <p:spPr bwMode="auto">
            <a:xfrm>
              <a:off x="4848" y="1189"/>
              <a:ext cx="251" cy="385"/>
            </a:xfrm>
            <a:custGeom>
              <a:avLst/>
              <a:gdLst>
                <a:gd name="T0" fmla="*/ 2147483647 w 49"/>
                <a:gd name="T1" fmla="*/ 2147483647 h 79"/>
                <a:gd name="T2" fmla="*/ 2147483647 w 49"/>
                <a:gd name="T3" fmla="*/ 2147483647 h 79"/>
                <a:gd name="T4" fmla="*/ 2147483647 w 49"/>
                <a:gd name="T5" fmla="*/ 2147483647 h 79"/>
                <a:gd name="T6" fmla="*/ 2147483647 w 49"/>
                <a:gd name="T7" fmla="*/ 2147483647 h 79"/>
                <a:gd name="T8" fmla="*/ 2147483647 w 49"/>
                <a:gd name="T9" fmla="*/ 2147483647 h 79"/>
                <a:gd name="T10" fmla="*/ 2147483647 w 49"/>
                <a:gd name="T11" fmla="*/ 2147483647 h 79"/>
                <a:gd name="T12" fmla="*/ 2147483647 w 49"/>
                <a:gd name="T13" fmla="*/ 2147483647 h 79"/>
                <a:gd name="T14" fmla="*/ 2147483647 w 49"/>
                <a:gd name="T15" fmla="*/ 2147483647 h 79"/>
                <a:gd name="T16" fmla="*/ 2147483647 w 49"/>
                <a:gd name="T17" fmla="*/ 2147483647 h 79"/>
                <a:gd name="T18" fmla="*/ 2147483647 w 49"/>
                <a:gd name="T19" fmla="*/ 2147483647 h 79"/>
                <a:gd name="T20" fmla="*/ 2147483647 w 49"/>
                <a:gd name="T21" fmla="*/ 2147483647 h 79"/>
                <a:gd name="T22" fmla="*/ 2147483647 w 49"/>
                <a:gd name="T23" fmla="*/ 2147483647 h 79"/>
                <a:gd name="T24" fmla="*/ 2147483647 w 49"/>
                <a:gd name="T25" fmla="*/ 2147483647 h 79"/>
                <a:gd name="T26" fmla="*/ 2147483647 w 49"/>
                <a:gd name="T27" fmla="*/ 2147483647 h 79"/>
                <a:gd name="T28" fmla="*/ 2147483647 w 49"/>
                <a:gd name="T29" fmla="*/ 2147483647 h 79"/>
                <a:gd name="T30" fmla="*/ 2147483647 w 49"/>
                <a:gd name="T31" fmla="*/ 2147483647 h 79"/>
                <a:gd name="T32" fmla="*/ 2147483647 w 49"/>
                <a:gd name="T33" fmla="*/ 2147483647 h 79"/>
                <a:gd name="T34" fmla="*/ 2147483647 w 49"/>
                <a:gd name="T35" fmla="*/ 2147483647 h 79"/>
                <a:gd name="T36" fmla="*/ 2147483647 w 49"/>
                <a:gd name="T37" fmla="*/ 2147483647 h 79"/>
                <a:gd name="T38" fmla="*/ 2147483647 w 49"/>
                <a:gd name="T39" fmla="*/ 2147483647 h 79"/>
                <a:gd name="T40" fmla="*/ 2147483647 w 49"/>
                <a:gd name="T41" fmla="*/ 2147483647 h 79"/>
                <a:gd name="T42" fmla="*/ 2147483647 w 49"/>
                <a:gd name="T43" fmla="*/ 2147483647 h 79"/>
                <a:gd name="T44" fmla="*/ 2147483647 w 49"/>
                <a:gd name="T45" fmla="*/ 2147483647 h 79"/>
                <a:gd name="T46" fmla="*/ 2147483647 w 49"/>
                <a:gd name="T47" fmla="*/ 2147483647 h 79"/>
                <a:gd name="T48" fmla="*/ 2147483647 w 49"/>
                <a:gd name="T49" fmla="*/ 2147483647 h 79"/>
                <a:gd name="T50" fmla="*/ 2147483647 w 49"/>
                <a:gd name="T51" fmla="*/ 2147483647 h 79"/>
                <a:gd name="T52" fmla="*/ 2147483647 w 49"/>
                <a:gd name="T53" fmla="*/ 2147483647 h 79"/>
                <a:gd name="T54" fmla="*/ 2147483647 w 49"/>
                <a:gd name="T55" fmla="*/ 2147483647 h 79"/>
                <a:gd name="T56" fmla="*/ 2147483647 w 49"/>
                <a:gd name="T57" fmla="*/ 2147483647 h 79"/>
                <a:gd name="T58" fmla="*/ 2147483647 w 49"/>
                <a:gd name="T59" fmla="*/ 2147483647 h 79"/>
                <a:gd name="T60" fmla="*/ 2147483647 w 49"/>
                <a:gd name="T61" fmla="*/ 2147483647 h 79"/>
                <a:gd name="T62" fmla="*/ 2147483647 w 49"/>
                <a:gd name="T63" fmla="*/ 2147483647 h 79"/>
                <a:gd name="T64" fmla="*/ 2147483647 w 49"/>
                <a:gd name="T65" fmla="*/ 2147483647 h 79"/>
                <a:gd name="T66" fmla="*/ 2147483647 w 49"/>
                <a:gd name="T67" fmla="*/ 2147483647 h 79"/>
                <a:gd name="T68" fmla="*/ 2147483647 w 49"/>
                <a:gd name="T69" fmla="*/ 2147483647 h 79"/>
                <a:gd name="T70" fmla="*/ 2147483647 w 49"/>
                <a:gd name="T71" fmla="*/ 2147483647 h 79"/>
                <a:gd name="T72" fmla="*/ 2147483647 w 49"/>
                <a:gd name="T73" fmla="*/ 2147483647 h 79"/>
                <a:gd name="T74" fmla="*/ 2147483647 w 49"/>
                <a:gd name="T75" fmla="*/ 2147483647 h 79"/>
                <a:gd name="T76" fmla="*/ 2147483647 w 49"/>
                <a:gd name="T77" fmla="*/ 2147483647 h 79"/>
                <a:gd name="T78" fmla="*/ 2147483647 w 49"/>
                <a:gd name="T79" fmla="*/ 0 h 79"/>
                <a:gd name="T80" fmla="*/ 2147483647 w 49"/>
                <a:gd name="T81" fmla="*/ 0 h 79"/>
                <a:gd name="T82" fmla="*/ 2147483647 w 49"/>
                <a:gd name="T83" fmla="*/ 2147483647 h 79"/>
                <a:gd name="T84" fmla="*/ 2147483647 w 49"/>
                <a:gd name="T85" fmla="*/ 2147483647 h 79"/>
                <a:gd name="T86" fmla="*/ 2147483647 w 49"/>
                <a:gd name="T87" fmla="*/ 2147483647 h 79"/>
                <a:gd name="T88" fmla="*/ 2147483647 w 49"/>
                <a:gd name="T89" fmla="*/ 2147483647 h 79"/>
                <a:gd name="T90" fmla="*/ 2147483647 w 49"/>
                <a:gd name="T91" fmla="*/ 2147483647 h 79"/>
                <a:gd name="T92" fmla="*/ 2147483647 w 49"/>
                <a:gd name="T93" fmla="*/ 2147483647 h 79"/>
                <a:gd name="T94" fmla="*/ 2147483647 w 49"/>
                <a:gd name="T95" fmla="*/ 2147483647 h 79"/>
                <a:gd name="T96" fmla="*/ 2147483647 w 49"/>
                <a:gd name="T97" fmla="*/ 2147483647 h 79"/>
                <a:gd name="T98" fmla="*/ 2147483647 w 49"/>
                <a:gd name="T99" fmla="*/ 2147483647 h 79"/>
                <a:gd name="T100" fmla="*/ 2147483647 w 49"/>
                <a:gd name="T101" fmla="*/ 2147483647 h 79"/>
                <a:gd name="T102" fmla="*/ 2147483647 w 49"/>
                <a:gd name="T103" fmla="*/ 2147483647 h 79"/>
                <a:gd name="T104" fmla="*/ 2147483647 w 49"/>
                <a:gd name="T105" fmla="*/ 2147483647 h 79"/>
                <a:gd name="T106" fmla="*/ 2147483647 w 49"/>
                <a:gd name="T107" fmla="*/ 2147483647 h 79"/>
                <a:gd name="T108" fmla="*/ 2147483647 w 49"/>
                <a:gd name="T109" fmla="*/ 2147483647 h 79"/>
                <a:gd name="T110" fmla="*/ 2147483647 w 49"/>
                <a:gd name="T111" fmla="*/ 2147483647 h 79"/>
                <a:gd name="T112" fmla="*/ 0 w 49"/>
                <a:gd name="T113" fmla="*/ 2147483647 h 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"/>
                <a:gd name="T172" fmla="*/ 0 h 79"/>
                <a:gd name="T173" fmla="*/ 49 w 49"/>
                <a:gd name="T174" fmla="*/ 79 h 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" h="79">
                  <a:moveTo>
                    <a:pt x="0" y="42"/>
                  </a:moveTo>
                  <a:lnTo>
                    <a:pt x="10" y="71"/>
                  </a:lnTo>
                  <a:lnTo>
                    <a:pt x="10" y="72"/>
                  </a:lnTo>
                  <a:lnTo>
                    <a:pt x="10" y="73"/>
                  </a:lnTo>
                  <a:lnTo>
                    <a:pt x="12" y="75"/>
                  </a:lnTo>
                  <a:lnTo>
                    <a:pt x="13" y="75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4" y="79"/>
                  </a:lnTo>
                  <a:lnTo>
                    <a:pt x="15" y="79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6" y="73"/>
                  </a:lnTo>
                  <a:lnTo>
                    <a:pt x="17" y="70"/>
                  </a:lnTo>
                  <a:lnTo>
                    <a:pt x="18" y="68"/>
                  </a:lnTo>
                  <a:lnTo>
                    <a:pt x="18" y="67"/>
                  </a:lnTo>
                  <a:lnTo>
                    <a:pt x="17" y="65"/>
                  </a:lnTo>
                  <a:lnTo>
                    <a:pt x="20" y="63"/>
                  </a:lnTo>
                  <a:lnTo>
                    <a:pt x="21" y="63"/>
                  </a:lnTo>
                  <a:lnTo>
                    <a:pt x="21" y="64"/>
                  </a:lnTo>
                  <a:lnTo>
                    <a:pt x="22" y="65"/>
                  </a:lnTo>
                  <a:lnTo>
                    <a:pt x="22" y="64"/>
                  </a:lnTo>
                  <a:lnTo>
                    <a:pt x="22" y="63"/>
                  </a:lnTo>
                  <a:lnTo>
                    <a:pt x="22" y="62"/>
                  </a:lnTo>
                  <a:lnTo>
                    <a:pt x="25" y="62"/>
                  </a:lnTo>
                  <a:lnTo>
                    <a:pt x="26" y="61"/>
                  </a:lnTo>
                  <a:lnTo>
                    <a:pt x="26" y="60"/>
                  </a:lnTo>
                  <a:lnTo>
                    <a:pt x="26" y="59"/>
                  </a:lnTo>
                  <a:lnTo>
                    <a:pt x="27" y="59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2"/>
                  </a:lnTo>
                  <a:lnTo>
                    <a:pt x="31" y="51"/>
                  </a:lnTo>
                  <a:lnTo>
                    <a:pt x="33" y="52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7" y="47"/>
                  </a:lnTo>
                  <a:lnTo>
                    <a:pt x="39" y="47"/>
                  </a:lnTo>
                  <a:lnTo>
                    <a:pt x="40" y="48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49" y="40"/>
                  </a:lnTo>
                  <a:lnTo>
                    <a:pt x="49" y="38"/>
                  </a:lnTo>
                  <a:lnTo>
                    <a:pt x="49" y="37"/>
                  </a:lnTo>
                  <a:lnTo>
                    <a:pt x="48" y="37"/>
                  </a:lnTo>
                  <a:lnTo>
                    <a:pt x="47" y="36"/>
                  </a:lnTo>
                  <a:lnTo>
                    <a:pt x="48" y="35"/>
                  </a:lnTo>
                  <a:lnTo>
                    <a:pt x="48" y="34"/>
                  </a:lnTo>
                  <a:lnTo>
                    <a:pt x="47" y="32"/>
                  </a:lnTo>
                  <a:lnTo>
                    <a:pt x="46" y="31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3" y="32"/>
                  </a:lnTo>
                  <a:lnTo>
                    <a:pt x="42" y="32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7" y="26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5" y="22"/>
                  </a:lnTo>
                  <a:lnTo>
                    <a:pt x="29" y="3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6" y="23"/>
                  </a:lnTo>
                  <a:lnTo>
                    <a:pt x="5" y="24"/>
                  </a:lnTo>
                  <a:lnTo>
                    <a:pt x="7" y="30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46" name="Group 237"/>
            <p:cNvGrpSpPr>
              <a:grpSpLocks/>
            </p:cNvGrpSpPr>
            <p:nvPr/>
          </p:nvGrpSpPr>
          <p:grpSpPr bwMode="auto">
            <a:xfrm>
              <a:off x="2038" y="2920"/>
              <a:ext cx="609" cy="371"/>
              <a:chOff x="1991" y="3321"/>
              <a:chExt cx="361" cy="231"/>
            </a:xfrm>
          </p:grpSpPr>
          <p:sp>
            <p:nvSpPr>
              <p:cNvPr id="5247" name="Freeform 238"/>
              <p:cNvSpPr>
                <a:spLocks/>
              </p:cNvSpPr>
              <p:nvPr/>
            </p:nvSpPr>
            <p:spPr bwMode="auto">
              <a:xfrm>
                <a:off x="2274" y="3459"/>
                <a:ext cx="78" cy="93"/>
              </a:xfrm>
              <a:custGeom>
                <a:avLst/>
                <a:gdLst>
                  <a:gd name="T0" fmla="*/ 0 w 16"/>
                  <a:gd name="T1" fmla="*/ 2147483647 h 19"/>
                  <a:gd name="T2" fmla="*/ 2147483647 w 16"/>
                  <a:gd name="T3" fmla="*/ 2147483647 h 19"/>
                  <a:gd name="T4" fmla="*/ 2147483647 w 16"/>
                  <a:gd name="T5" fmla="*/ 2147483647 h 19"/>
                  <a:gd name="T6" fmla="*/ 2147483647 w 16"/>
                  <a:gd name="T7" fmla="*/ 2147483647 h 19"/>
                  <a:gd name="T8" fmla="*/ 2147483647 w 16"/>
                  <a:gd name="T9" fmla="*/ 2147483647 h 19"/>
                  <a:gd name="T10" fmla="*/ 2147483647 w 16"/>
                  <a:gd name="T11" fmla="*/ 2147483647 h 19"/>
                  <a:gd name="T12" fmla="*/ 2147483647 w 16"/>
                  <a:gd name="T13" fmla="*/ 2147483647 h 19"/>
                  <a:gd name="T14" fmla="*/ 2147483647 w 16"/>
                  <a:gd name="T15" fmla="*/ 0 h 19"/>
                  <a:gd name="T16" fmla="*/ 2147483647 w 16"/>
                  <a:gd name="T17" fmla="*/ 2147483647 h 19"/>
                  <a:gd name="T18" fmla="*/ 0 w 16"/>
                  <a:gd name="T19" fmla="*/ 2147483647 h 19"/>
                  <a:gd name="T20" fmla="*/ 0 w 16"/>
                  <a:gd name="T21" fmla="*/ 2147483647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19"/>
                  <a:gd name="T35" fmla="*/ 16 w 16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19">
                    <a:moveTo>
                      <a:pt x="0" y="7"/>
                    </a:moveTo>
                    <a:lnTo>
                      <a:pt x="1" y="13"/>
                    </a:lnTo>
                    <a:lnTo>
                      <a:pt x="1" y="16"/>
                    </a:lnTo>
                    <a:lnTo>
                      <a:pt x="6" y="19"/>
                    </a:lnTo>
                    <a:lnTo>
                      <a:pt x="8" y="16"/>
                    </a:lnTo>
                    <a:lnTo>
                      <a:pt x="16" y="11"/>
                    </a:lnTo>
                    <a:lnTo>
                      <a:pt x="13" y="5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" name="Freeform 239"/>
              <p:cNvSpPr>
                <a:spLocks/>
              </p:cNvSpPr>
              <p:nvPr/>
            </p:nvSpPr>
            <p:spPr bwMode="auto">
              <a:xfrm>
                <a:off x="2235" y="3409"/>
                <a:ext cx="44" cy="29"/>
              </a:xfrm>
              <a:custGeom>
                <a:avLst/>
                <a:gdLst>
                  <a:gd name="T0" fmla="*/ 2147483647 w 9"/>
                  <a:gd name="T1" fmla="*/ 2147483647 h 6"/>
                  <a:gd name="T2" fmla="*/ 2147483647 w 9"/>
                  <a:gd name="T3" fmla="*/ 2147483647 h 6"/>
                  <a:gd name="T4" fmla="*/ 2147483647 w 9"/>
                  <a:gd name="T5" fmla="*/ 2147483647 h 6"/>
                  <a:gd name="T6" fmla="*/ 2147483647 w 9"/>
                  <a:gd name="T7" fmla="*/ 2147483647 h 6"/>
                  <a:gd name="T8" fmla="*/ 2147483647 w 9"/>
                  <a:gd name="T9" fmla="*/ 2147483647 h 6"/>
                  <a:gd name="T10" fmla="*/ 2147483647 w 9"/>
                  <a:gd name="T11" fmla="*/ 0 h 6"/>
                  <a:gd name="T12" fmla="*/ 0 w 9"/>
                  <a:gd name="T13" fmla="*/ 2147483647 h 6"/>
                  <a:gd name="T14" fmla="*/ 2147483647 w 9"/>
                  <a:gd name="T15" fmla="*/ 2147483647 h 6"/>
                  <a:gd name="T16" fmla="*/ 2147483647 w 9"/>
                  <a:gd name="T17" fmla="*/ 2147483647 h 6"/>
                  <a:gd name="T18" fmla="*/ 2147483647 w 9"/>
                  <a:gd name="T19" fmla="*/ 2147483647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6"/>
                  <a:gd name="T32" fmla="*/ 9 w 9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6">
                    <a:moveTo>
                      <a:pt x="3" y="6"/>
                    </a:moveTo>
                    <a:lnTo>
                      <a:pt x="8" y="6"/>
                    </a:lnTo>
                    <a:lnTo>
                      <a:pt x="9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" name="Freeform 240"/>
              <p:cNvSpPr>
                <a:spLocks/>
              </p:cNvSpPr>
              <p:nvPr/>
            </p:nvSpPr>
            <p:spPr bwMode="auto">
              <a:xfrm>
                <a:off x="2225" y="3438"/>
                <a:ext cx="20" cy="10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0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" name="Freeform 241"/>
              <p:cNvSpPr>
                <a:spLocks/>
              </p:cNvSpPr>
              <p:nvPr/>
            </p:nvSpPr>
            <p:spPr bwMode="auto">
              <a:xfrm>
                <a:off x="2211" y="3419"/>
                <a:ext cx="19" cy="14"/>
              </a:xfrm>
              <a:custGeom>
                <a:avLst/>
                <a:gdLst>
                  <a:gd name="T0" fmla="*/ 2147483647 w 4"/>
                  <a:gd name="T1" fmla="*/ 0 h 3"/>
                  <a:gd name="T2" fmla="*/ 2147483647 w 4"/>
                  <a:gd name="T3" fmla="*/ 0 h 3"/>
                  <a:gd name="T4" fmla="*/ 2147483647 w 4"/>
                  <a:gd name="T5" fmla="*/ 0 h 3"/>
                  <a:gd name="T6" fmla="*/ 2147483647 w 4"/>
                  <a:gd name="T7" fmla="*/ 0 h 3"/>
                  <a:gd name="T8" fmla="*/ 2147483647 w 4"/>
                  <a:gd name="T9" fmla="*/ 0 h 3"/>
                  <a:gd name="T10" fmla="*/ 2147483647 w 4"/>
                  <a:gd name="T11" fmla="*/ 2147483647 h 3"/>
                  <a:gd name="T12" fmla="*/ 2147483647 w 4"/>
                  <a:gd name="T13" fmla="*/ 2147483647 h 3"/>
                  <a:gd name="T14" fmla="*/ 2147483647 w 4"/>
                  <a:gd name="T15" fmla="*/ 2147483647 h 3"/>
                  <a:gd name="T16" fmla="*/ 2147483647 w 4"/>
                  <a:gd name="T17" fmla="*/ 2147483647 h 3"/>
                  <a:gd name="T18" fmla="*/ 2147483647 w 4"/>
                  <a:gd name="T19" fmla="*/ 2147483647 h 3"/>
                  <a:gd name="T20" fmla="*/ 2147483647 w 4"/>
                  <a:gd name="T21" fmla="*/ 2147483647 h 3"/>
                  <a:gd name="T22" fmla="*/ 2147483647 w 4"/>
                  <a:gd name="T23" fmla="*/ 2147483647 h 3"/>
                  <a:gd name="T24" fmla="*/ 2147483647 w 4"/>
                  <a:gd name="T25" fmla="*/ 2147483647 h 3"/>
                  <a:gd name="T26" fmla="*/ 2147483647 w 4"/>
                  <a:gd name="T27" fmla="*/ 2147483647 h 3"/>
                  <a:gd name="T28" fmla="*/ 2147483647 w 4"/>
                  <a:gd name="T29" fmla="*/ 2147483647 h 3"/>
                  <a:gd name="T30" fmla="*/ 2147483647 w 4"/>
                  <a:gd name="T31" fmla="*/ 2147483647 h 3"/>
                  <a:gd name="T32" fmla="*/ 2147483647 w 4"/>
                  <a:gd name="T33" fmla="*/ 2147483647 h 3"/>
                  <a:gd name="T34" fmla="*/ 2147483647 w 4"/>
                  <a:gd name="T35" fmla="*/ 2147483647 h 3"/>
                  <a:gd name="T36" fmla="*/ 2147483647 w 4"/>
                  <a:gd name="T37" fmla="*/ 2147483647 h 3"/>
                  <a:gd name="T38" fmla="*/ 2147483647 w 4"/>
                  <a:gd name="T39" fmla="*/ 2147483647 h 3"/>
                  <a:gd name="T40" fmla="*/ 2147483647 w 4"/>
                  <a:gd name="T41" fmla="*/ 2147483647 h 3"/>
                  <a:gd name="T42" fmla="*/ 2147483647 w 4"/>
                  <a:gd name="T43" fmla="*/ 2147483647 h 3"/>
                  <a:gd name="T44" fmla="*/ 0 w 4"/>
                  <a:gd name="T45" fmla="*/ 2147483647 h 3"/>
                  <a:gd name="T46" fmla="*/ 0 w 4"/>
                  <a:gd name="T47" fmla="*/ 2147483647 h 3"/>
                  <a:gd name="T48" fmla="*/ 0 w 4"/>
                  <a:gd name="T49" fmla="*/ 2147483647 h 3"/>
                  <a:gd name="T50" fmla="*/ 0 w 4"/>
                  <a:gd name="T51" fmla="*/ 2147483647 h 3"/>
                  <a:gd name="T52" fmla="*/ 0 w 4"/>
                  <a:gd name="T53" fmla="*/ 2147483647 h 3"/>
                  <a:gd name="T54" fmla="*/ 2147483647 w 4"/>
                  <a:gd name="T55" fmla="*/ 2147483647 h 3"/>
                  <a:gd name="T56" fmla="*/ 2147483647 w 4"/>
                  <a:gd name="T57" fmla="*/ 0 h 3"/>
                  <a:gd name="T58" fmla="*/ 2147483647 w 4"/>
                  <a:gd name="T59" fmla="*/ 0 h 3"/>
                  <a:gd name="T60" fmla="*/ 2147483647 w 4"/>
                  <a:gd name="T61" fmla="*/ 0 h 3"/>
                  <a:gd name="T62" fmla="*/ 2147483647 w 4"/>
                  <a:gd name="T63" fmla="*/ 0 h 3"/>
                  <a:gd name="T64" fmla="*/ 2147483647 w 4"/>
                  <a:gd name="T65" fmla="*/ 0 h 3"/>
                  <a:gd name="T66" fmla="*/ 2147483647 w 4"/>
                  <a:gd name="T67" fmla="*/ 0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"/>
                  <a:gd name="T103" fmla="*/ 0 h 3"/>
                  <a:gd name="T104" fmla="*/ 4 w 4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" name="Freeform 242"/>
              <p:cNvSpPr>
                <a:spLocks/>
              </p:cNvSpPr>
              <p:nvPr/>
            </p:nvSpPr>
            <p:spPr bwMode="auto">
              <a:xfrm>
                <a:off x="2186" y="3394"/>
                <a:ext cx="39" cy="15"/>
              </a:xfrm>
              <a:custGeom>
                <a:avLst/>
                <a:gdLst>
                  <a:gd name="T0" fmla="*/ 0 w 8"/>
                  <a:gd name="T1" fmla="*/ 2147483647 h 3"/>
                  <a:gd name="T2" fmla="*/ 2147483647 w 8"/>
                  <a:gd name="T3" fmla="*/ 2147483647 h 3"/>
                  <a:gd name="T4" fmla="*/ 2147483647 w 8"/>
                  <a:gd name="T5" fmla="*/ 0 h 3"/>
                  <a:gd name="T6" fmla="*/ 2147483647 w 8"/>
                  <a:gd name="T7" fmla="*/ 0 h 3"/>
                  <a:gd name="T8" fmla="*/ 0 w 8"/>
                  <a:gd name="T9" fmla="*/ 2147483647 h 3"/>
                  <a:gd name="T10" fmla="*/ 0 w 8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3"/>
                    </a:moveTo>
                    <a:lnTo>
                      <a:pt x="7" y="3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" name="Freeform 243"/>
              <p:cNvSpPr>
                <a:spLocks/>
              </p:cNvSpPr>
              <p:nvPr/>
            </p:nvSpPr>
            <p:spPr bwMode="auto">
              <a:xfrm>
                <a:off x="2026" y="3321"/>
                <a:ext cx="38" cy="24"/>
              </a:xfrm>
              <a:custGeom>
                <a:avLst/>
                <a:gdLst>
                  <a:gd name="T0" fmla="*/ 0 w 8"/>
                  <a:gd name="T1" fmla="*/ 2147483647 h 5"/>
                  <a:gd name="T2" fmla="*/ 2147483647 w 8"/>
                  <a:gd name="T3" fmla="*/ 2147483647 h 5"/>
                  <a:gd name="T4" fmla="*/ 2147483647 w 8"/>
                  <a:gd name="T5" fmla="*/ 2147483647 h 5"/>
                  <a:gd name="T6" fmla="*/ 2147483647 w 8"/>
                  <a:gd name="T7" fmla="*/ 2147483647 h 5"/>
                  <a:gd name="T8" fmla="*/ 2147483647 w 8"/>
                  <a:gd name="T9" fmla="*/ 0 h 5"/>
                  <a:gd name="T10" fmla="*/ 2147483647 w 8"/>
                  <a:gd name="T11" fmla="*/ 2147483647 h 5"/>
                  <a:gd name="T12" fmla="*/ 0 w 8"/>
                  <a:gd name="T13" fmla="*/ 2147483647 h 5"/>
                  <a:gd name="T14" fmla="*/ 0 w 8"/>
                  <a:gd name="T15" fmla="*/ 2147483647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5"/>
                  <a:gd name="T26" fmla="*/ 8 w 8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5">
                    <a:moveTo>
                      <a:pt x="0" y="4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" name="Freeform 244"/>
              <p:cNvSpPr>
                <a:spLocks/>
              </p:cNvSpPr>
              <p:nvPr/>
            </p:nvSpPr>
            <p:spPr bwMode="auto">
              <a:xfrm>
                <a:off x="1991" y="3321"/>
                <a:ext cx="20" cy="24"/>
              </a:xfrm>
              <a:custGeom>
                <a:avLst/>
                <a:gdLst>
                  <a:gd name="T0" fmla="*/ 0 w 4"/>
                  <a:gd name="T1" fmla="*/ 2147483647 h 5"/>
                  <a:gd name="T2" fmla="*/ 2147483647 w 4"/>
                  <a:gd name="T3" fmla="*/ 2147483647 h 5"/>
                  <a:gd name="T4" fmla="*/ 2147483647 w 4"/>
                  <a:gd name="T5" fmla="*/ 0 h 5"/>
                  <a:gd name="T6" fmla="*/ 0 w 4"/>
                  <a:gd name="T7" fmla="*/ 2147483647 h 5"/>
                  <a:gd name="T8" fmla="*/ 0 w 4"/>
                  <a:gd name="T9" fmla="*/ 2147483647 h 5"/>
                  <a:gd name="T10" fmla="*/ 0 w 4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5"/>
                  <a:gd name="T20" fmla="*/ 4 w 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5">
                    <a:moveTo>
                      <a:pt x="0" y="5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" name="Freeform 245"/>
              <p:cNvSpPr>
                <a:spLocks/>
              </p:cNvSpPr>
              <p:nvPr/>
            </p:nvSpPr>
            <p:spPr bwMode="auto">
              <a:xfrm>
                <a:off x="2128" y="3360"/>
                <a:ext cx="39" cy="34"/>
              </a:xfrm>
              <a:custGeom>
                <a:avLst/>
                <a:gdLst>
                  <a:gd name="T0" fmla="*/ 2147483647 w 8"/>
                  <a:gd name="T1" fmla="*/ 2147483647 h 7"/>
                  <a:gd name="T2" fmla="*/ 2147483647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0 h 7"/>
                  <a:gd name="T8" fmla="*/ 0 w 8"/>
                  <a:gd name="T9" fmla="*/ 2147483647 h 7"/>
                  <a:gd name="T10" fmla="*/ 2147483647 w 8"/>
                  <a:gd name="T11" fmla="*/ 2147483647 h 7"/>
                  <a:gd name="T12" fmla="*/ 2147483647 w 8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3" y="7"/>
                    </a:moveTo>
                    <a:lnTo>
                      <a:pt x="8" y="7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38" name="Group 321"/>
          <p:cNvGrpSpPr>
            <a:grpSpLocks noChangeAspect="1"/>
          </p:cNvGrpSpPr>
          <p:nvPr/>
        </p:nvGrpSpPr>
        <p:grpSpPr bwMode="auto">
          <a:xfrm>
            <a:off x="2714625" y="3511550"/>
            <a:ext cx="3316288" cy="1917700"/>
            <a:chOff x="1155700" y="1709738"/>
            <a:chExt cx="6940550" cy="3567112"/>
          </a:xfrm>
        </p:grpSpPr>
        <p:sp>
          <p:nvSpPr>
            <p:cNvPr id="5139" name="Freeform 2"/>
            <p:cNvSpPr>
              <a:spLocks/>
            </p:cNvSpPr>
            <p:nvPr/>
          </p:nvSpPr>
          <p:spPr bwMode="auto">
            <a:xfrm>
              <a:off x="7697788" y="1887538"/>
              <a:ext cx="398462" cy="611187"/>
            </a:xfrm>
            <a:custGeom>
              <a:avLst/>
              <a:gdLst>
                <a:gd name="T0" fmla="*/ 2147483647 w 49"/>
                <a:gd name="T1" fmla="*/ 2147483647 h 79"/>
                <a:gd name="T2" fmla="*/ 2147483647 w 49"/>
                <a:gd name="T3" fmla="*/ 2147483647 h 79"/>
                <a:gd name="T4" fmla="*/ 2147483647 w 49"/>
                <a:gd name="T5" fmla="*/ 2147483647 h 79"/>
                <a:gd name="T6" fmla="*/ 2147483647 w 49"/>
                <a:gd name="T7" fmla="*/ 2147483647 h 79"/>
                <a:gd name="T8" fmla="*/ 2147483647 w 49"/>
                <a:gd name="T9" fmla="*/ 2147483647 h 79"/>
                <a:gd name="T10" fmla="*/ 2147483647 w 49"/>
                <a:gd name="T11" fmla="*/ 2147483647 h 79"/>
                <a:gd name="T12" fmla="*/ 2147483647 w 49"/>
                <a:gd name="T13" fmla="*/ 2147483647 h 79"/>
                <a:gd name="T14" fmla="*/ 2147483647 w 49"/>
                <a:gd name="T15" fmla="*/ 2147483647 h 79"/>
                <a:gd name="T16" fmla="*/ 2147483647 w 49"/>
                <a:gd name="T17" fmla="*/ 2147483647 h 79"/>
                <a:gd name="T18" fmla="*/ 2147483647 w 49"/>
                <a:gd name="T19" fmla="*/ 2147483647 h 79"/>
                <a:gd name="T20" fmla="*/ 2147483647 w 49"/>
                <a:gd name="T21" fmla="*/ 2147483647 h 79"/>
                <a:gd name="T22" fmla="*/ 2147483647 w 49"/>
                <a:gd name="T23" fmla="*/ 2147483647 h 79"/>
                <a:gd name="T24" fmla="*/ 2147483647 w 49"/>
                <a:gd name="T25" fmla="*/ 2147483647 h 79"/>
                <a:gd name="T26" fmla="*/ 2147483647 w 49"/>
                <a:gd name="T27" fmla="*/ 2147483647 h 79"/>
                <a:gd name="T28" fmla="*/ 2147483647 w 49"/>
                <a:gd name="T29" fmla="*/ 2147483647 h 79"/>
                <a:gd name="T30" fmla="*/ 2147483647 w 49"/>
                <a:gd name="T31" fmla="*/ 2147483647 h 79"/>
                <a:gd name="T32" fmla="*/ 2147483647 w 49"/>
                <a:gd name="T33" fmla="*/ 2147483647 h 79"/>
                <a:gd name="T34" fmla="*/ 2147483647 w 49"/>
                <a:gd name="T35" fmla="*/ 2147483647 h 79"/>
                <a:gd name="T36" fmla="*/ 2147483647 w 49"/>
                <a:gd name="T37" fmla="*/ 2147483647 h 79"/>
                <a:gd name="T38" fmla="*/ 2147483647 w 49"/>
                <a:gd name="T39" fmla="*/ 2147483647 h 79"/>
                <a:gd name="T40" fmla="*/ 2147483647 w 49"/>
                <a:gd name="T41" fmla="*/ 2147483647 h 79"/>
                <a:gd name="T42" fmla="*/ 2147483647 w 49"/>
                <a:gd name="T43" fmla="*/ 2147483647 h 79"/>
                <a:gd name="T44" fmla="*/ 2147483647 w 49"/>
                <a:gd name="T45" fmla="*/ 2147483647 h 79"/>
                <a:gd name="T46" fmla="*/ 2147483647 w 49"/>
                <a:gd name="T47" fmla="*/ 2147483647 h 79"/>
                <a:gd name="T48" fmla="*/ 2147483647 w 49"/>
                <a:gd name="T49" fmla="*/ 2147483647 h 79"/>
                <a:gd name="T50" fmla="*/ 2147483647 w 49"/>
                <a:gd name="T51" fmla="*/ 2147483647 h 79"/>
                <a:gd name="T52" fmla="*/ 2147483647 w 49"/>
                <a:gd name="T53" fmla="*/ 2147483647 h 79"/>
                <a:gd name="T54" fmla="*/ 2147483647 w 49"/>
                <a:gd name="T55" fmla="*/ 2147483647 h 79"/>
                <a:gd name="T56" fmla="*/ 2147483647 w 49"/>
                <a:gd name="T57" fmla="*/ 2147483647 h 79"/>
                <a:gd name="T58" fmla="*/ 2147483647 w 49"/>
                <a:gd name="T59" fmla="*/ 2147483647 h 79"/>
                <a:gd name="T60" fmla="*/ 2147483647 w 49"/>
                <a:gd name="T61" fmla="*/ 2147483647 h 79"/>
                <a:gd name="T62" fmla="*/ 2147483647 w 49"/>
                <a:gd name="T63" fmla="*/ 2147483647 h 79"/>
                <a:gd name="T64" fmla="*/ 2147483647 w 49"/>
                <a:gd name="T65" fmla="*/ 2147483647 h 79"/>
                <a:gd name="T66" fmla="*/ 2147483647 w 49"/>
                <a:gd name="T67" fmla="*/ 2147483647 h 79"/>
                <a:gd name="T68" fmla="*/ 2147483647 w 49"/>
                <a:gd name="T69" fmla="*/ 2147483647 h 79"/>
                <a:gd name="T70" fmla="*/ 2147483647 w 49"/>
                <a:gd name="T71" fmla="*/ 2147483647 h 79"/>
                <a:gd name="T72" fmla="*/ 2147483647 w 49"/>
                <a:gd name="T73" fmla="*/ 2147483647 h 79"/>
                <a:gd name="T74" fmla="*/ 2147483647 w 49"/>
                <a:gd name="T75" fmla="*/ 2147483647 h 79"/>
                <a:gd name="T76" fmla="*/ 2147483647 w 49"/>
                <a:gd name="T77" fmla="*/ 2147483647 h 79"/>
                <a:gd name="T78" fmla="*/ 2147483647 w 49"/>
                <a:gd name="T79" fmla="*/ 0 h 79"/>
                <a:gd name="T80" fmla="*/ 2147483647 w 49"/>
                <a:gd name="T81" fmla="*/ 0 h 79"/>
                <a:gd name="T82" fmla="*/ 2147483647 w 49"/>
                <a:gd name="T83" fmla="*/ 2147483647 h 79"/>
                <a:gd name="T84" fmla="*/ 2147483647 w 49"/>
                <a:gd name="T85" fmla="*/ 2147483647 h 79"/>
                <a:gd name="T86" fmla="*/ 2147483647 w 49"/>
                <a:gd name="T87" fmla="*/ 2147483647 h 79"/>
                <a:gd name="T88" fmla="*/ 2147483647 w 49"/>
                <a:gd name="T89" fmla="*/ 2147483647 h 79"/>
                <a:gd name="T90" fmla="*/ 2147483647 w 49"/>
                <a:gd name="T91" fmla="*/ 2147483647 h 79"/>
                <a:gd name="T92" fmla="*/ 2147483647 w 49"/>
                <a:gd name="T93" fmla="*/ 2147483647 h 79"/>
                <a:gd name="T94" fmla="*/ 2147483647 w 49"/>
                <a:gd name="T95" fmla="*/ 2147483647 h 79"/>
                <a:gd name="T96" fmla="*/ 2147483647 w 49"/>
                <a:gd name="T97" fmla="*/ 2147483647 h 79"/>
                <a:gd name="T98" fmla="*/ 2147483647 w 49"/>
                <a:gd name="T99" fmla="*/ 2147483647 h 79"/>
                <a:gd name="T100" fmla="*/ 2147483647 w 49"/>
                <a:gd name="T101" fmla="*/ 2147483647 h 79"/>
                <a:gd name="T102" fmla="*/ 2147483647 w 49"/>
                <a:gd name="T103" fmla="*/ 2147483647 h 79"/>
                <a:gd name="T104" fmla="*/ 2147483647 w 49"/>
                <a:gd name="T105" fmla="*/ 2147483647 h 79"/>
                <a:gd name="T106" fmla="*/ 2147483647 w 49"/>
                <a:gd name="T107" fmla="*/ 2147483647 h 79"/>
                <a:gd name="T108" fmla="*/ 2147483647 w 49"/>
                <a:gd name="T109" fmla="*/ 2147483647 h 79"/>
                <a:gd name="T110" fmla="*/ 2147483647 w 49"/>
                <a:gd name="T111" fmla="*/ 2147483647 h 79"/>
                <a:gd name="T112" fmla="*/ 0 w 49"/>
                <a:gd name="T113" fmla="*/ 2147483647 h 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"/>
                <a:gd name="T172" fmla="*/ 0 h 79"/>
                <a:gd name="T173" fmla="*/ 49 w 49"/>
                <a:gd name="T174" fmla="*/ 79 h 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" h="79">
                  <a:moveTo>
                    <a:pt x="0" y="42"/>
                  </a:moveTo>
                  <a:lnTo>
                    <a:pt x="10" y="71"/>
                  </a:lnTo>
                  <a:lnTo>
                    <a:pt x="10" y="72"/>
                  </a:lnTo>
                  <a:lnTo>
                    <a:pt x="10" y="73"/>
                  </a:lnTo>
                  <a:lnTo>
                    <a:pt x="12" y="75"/>
                  </a:lnTo>
                  <a:lnTo>
                    <a:pt x="13" y="75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4" y="79"/>
                  </a:lnTo>
                  <a:lnTo>
                    <a:pt x="15" y="79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6" y="73"/>
                  </a:lnTo>
                  <a:lnTo>
                    <a:pt x="17" y="70"/>
                  </a:lnTo>
                  <a:lnTo>
                    <a:pt x="18" y="68"/>
                  </a:lnTo>
                  <a:lnTo>
                    <a:pt x="18" y="67"/>
                  </a:lnTo>
                  <a:lnTo>
                    <a:pt x="17" y="65"/>
                  </a:lnTo>
                  <a:lnTo>
                    <a:pt x="20" y="63"/>
                  </a:lnTo>
                  <a:lnTo>
                    <a:pt x="21" y="63"/>
                  </a:lnTo>
                  <a:lnTo>
                    <a:pt x="21" y="64"/>
                  </a:lnTo>
                  <a:lnTo>
                    <a:pt x="22" y="65"/>
                  </a:lnTo>
                  <a:lnTo>
                    <a:pt x="22" y="64"/>
                  </a:lnTo>
                  <a:lnTo>
                    <a:pt x="22" y="63"/>
                  </a:lnTo>
                  <a:lnTo>
                    <a:pt x="22" y="62"/>
                  </a:lnTo>
                  <a:lnTo>
                    <a:pt x="25" y="62"/>
                  </a:lnTo>
                  <a:lnTo>
                    <a:pt x="26" y="61"/>
                  </a:lnTo>
                  <a:lnTo>
                    <a:pt x="26" y="60"/>
                  </a:lnTo>
                  <a:lnTo>
                    <a:pt x="26" y="59"/>
                  </a:lnTo>
                  <a:lnTo>
                    <a:pt x="27" y="59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2"/>
                  </a:lnTo>
                  <a:lnTo>
                    <a:pt x="31" y="51"/>
                  </a:lnTo>
                  <a:lnTo>
                    <a:pt x="33" y="52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7" y="47"/>
                  </a:lnTo>
                  <a:lnTo>
                    <a:pt x="39" y="47"/>
                  </a:lnTo>
                  <a:lnTo>
                    <a:pt x="40" y="48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49" y="40"/>
                  </a:lnTo>
                  <a:lnTo>
                    <a:pt x="49" y="38"/>
                  </a:lnTo>
                  <a:lnTo>
                    <a:pt x="49" y="37"/>
                  </a:lnTo>
                  <a:lnTo>
                    <a:pt x="48" y="37"/>
                  </a:lnTo>
                  <a:lnTo>
                    <a:pt x="47" y="36"/>
                  </a:lnTo>
                  <a:lnTo>
                    <a:pt x="48" y="35"/>
                  </a:lnTo>
                  <a:lnTo>
                    <a:pt x="48" y="34"/>
                  </a:lnTo>
                  <a:lnTo>
                    <a:pt x="47" y="32"/>
                  </a:lnTo>
                  <a:lnTo>
                    <a:pt x="46" y="31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3" y="32"/>
                  </a:lnTo>
                  <a:lnTo>
                    <a:pt x="42" y="32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7" y="26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5" y="22"/>
                  </a:lnTo>
                  <a:lnTo>
                    <a:pt x="29" y="3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6" y="23"/>
                  </a:lnTo>
                  <a:lnTo>
                    <a:pt x="5" y="24"/>
                  </a:lnTo>
                  <a:lnTo>
                    <a:pt x="7" y="30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3"/>
            <p:cNvSpPr>
              <a:spLocks/>
            </p:cNvSpPr>
            <p:nvPr/>
          </p:nvSpPr>
          <p:spPr bwMode="auto">
            <a:xfrm>
              <a:off x="2636838" y="1709738"/>
              <a:ext cx="730250" cy="511175"/>
            </a:xfrm>
            <a:custGeom>
              <a:avLst/>
              <a:gdLst>
                <a:gd name="T0" fmla="*/ 2147483647 w 90"/>
                <a:gd name="T1" fmla="*/ 2147483647 h 66"/>
                <a:gd name="T2" fmla="*/ 0 w 90"/>
                <a:gd name="T3" fmla="*/ 2147483647 h 66"/>
                <a:gd name="T4" fmla="*/ 2147483647 w 90"/>
                <a:gd name="T5" fmla="*/ 2147483647 h 66"/>
                <a:gd name="T6" fmla="*/ 2147483647 w 90"/>
                <a:gd name="T7" fmla="*/ 2147483647 h 66"/>
                <a:gd name="T8" fmla="*/ 2147483647 w 90"/>
                <a:gd name="T9" fmla="*/ 2147483647 h 66"/>
                <a:gd name="T10" fmla="*/ 2147483647 w 90"/>
                <a:gd name="T11" fmla="*/ 2147483647 h 66"/>
                <a:gd name="T12" fmla="*/ 2147483647 w 90"/>
                <a:gd name="T13" fmla="*/ 2147483647 h 66"/>
                <a:gd name="T14" fmla="*/ 2147483647 w 90"/>
                <a:gd name="T15" fmla="*/ 2147483647 h 66"/>
                <a:gd name="T16" fmla="*/ 2147483647 w 90"/>
                <a:gd name="T17" fmla="*/ 2147483647 h 66"/>
                <a:gd name="T18" fmla="*/ 2147483647 w 90"/>
                <a:gd name="T19" fmla="*/ 2147483647 h 66"/>
                <a:gd name="T20" fmla="*/ 2147483647 w 90"/>
                <a:gd name="T21" fmla="*/ 2147483647 h 66"/>
                <a:gd name="T22" fmla="*/ 2147483647 w 90"/>
                <a:gd name="T23" fmla="*/ 2147483647 h 66"/>
                <a:gd name="T24" fmla="*/ 2147483647 w 90"/>
                <a:gd name="T25" fmla="*/ 2147483647 h 66"/>
                <a:gd name="T26" fmla="*/ 2147483647 w 90"/>
                <a:gd name="T27" fmla="*/ 2147483647 h 66"/>
                <a:gd name="T28" fmla="*/ 2147483647 w 90"/>
                <a:gd name="T29" fmla="*/ 2147483647 h 66"/>
                <a:gd name="T30" fmla="*/ 2147483647 w 90"/>
                <a:gd name="T31" fmla="*/ 2147483647 h 66"/>
                <a:gd name="T32" fmla="*/ 2147483647 w 90"/>
                <a:gd name="T33" fmla="*/ 2147483647 h 66"/>
                <a:gd name="T34" fmla="*/ 2147483647 w 90"/>
                <a:gd name="T35" fmla="*/ 2147483647 h 66"/>
                <a:gd name="T36" fmla="*/ 2147483647 w 90"/>
                <a:gd name="T37" fmla="*/ 2147483647 h 66"/>
                <a:gd name="T38" fmla="*/ 2147483647 w 90"/>
                <a:gd name="T39" fmla="*/ 2147483647 h 66"/>
                <a:gd name="T40" fmla="*/ 2147483647 w 90"/>
                <a:gd name="T41" fmla="*/ 2147483647 h 66"/>
                <a:gd name="T42" fmla="*/ 2147483647 w 90"/>
                <a:gd name="T43" fmla="*/ 2147483647 h 66"/>
                <a:gd name="T44" fmla="*/ 2147483647 w 90"/>
                <a:gd name="T45" fmla="*/ 2147483647 h 66"/>
                <a:gd name="T46" fmla="*/ 2147483647 w 90"/>
                <a:gd name="T47" fmla="*/ 2147483647 h 66"/>
                <a:gd name="T48" fmla="*/ 2147483647 w 90"/>
                <a:gd name="T49" fmla="*/ 2147483647 h 66"/>
                <a:gd name="T50" fmla="*/ 2147483647 w 90"/>
                <a:gd name="T51" fmla="*/ 2147483647 h 66"/>
                <a:gd name="T52" fmla="*/ 2147483647 w 90"/>
                <a:gd name="T53" fmla="*/ 2147483647 h 66"/>
                <a:gd name="T54" fmla="*/ 2147483647 w 90"/>
                <a:gd name="T55" fmla="*/ 2147483647 h 66"/>
                <a:gd name="T56" fmla="*/ 2147483647 w 90"/>
                <a:gd name="T57" fmla="*/ 2147483647 h 66"/>
                <a:gd name="T58" fmla="*/ 2147483647 w 90"/>
                <a:gd name="T59" fmla="*/ 2147483647 h 66"/>
                <a:gd name="T60" fmla="*/ 2147483647 w 90"/>
                <a:gd name="T61" fmla="*/ 2147483647 h 66"/>
                <a:gd name="T62" fmla="*/ 2147483647 w 90"/>
                <a:gd name="T63" fmla="*/ 2147483647 h 66"/>
                <a:gd name="T64" fmla="*/ 2147483647 w 90"/>
                <a:gd name="T65" fmla="*/ 2147483647 h 66"/>
                <a:gd name="T66" fmla="*/ 2147483647 w 90"/>
                <a:gd name="T67" fmla="*/ 2147483647 h 66"/>
                <a:gd name="T68" fmla="*/ 2147483647 w 90"/>
                <a:gd name="T69" fmla="*/ 2147483647 h 66"/>
                <a:gd name="T70" fmla="*/ 2147483647 w 90"/>
                <a:gd name="T71" fmla="*/ 2147483647 h 66"/>
                <a:gd name="T72" fmla="*/ 2147483647 w 90"/>
                <a:gd name="T73" fmla="*/ 0 h 66"/>
                <a:gd name="T74" fmla="*/ 2147483647 w 90"/>
                <a:gd name="T75" fmla="*/ 2147483647 h 66"/>
                <a:gd name="T76" fmla="*/ 2147483647 w 90"/>
                <a:gd name="T77" fmla="*/ 2147483647 h 66"/>
                <a:gd name="T78" fmla="*/ 2147483647 w 90"/>
                <a:gd name="T79" fmla="*/ 2147483647 h 66"/>
                <a:gd name="T80" fmla="*/ 2147483647 w 90"/>
                <a:gd name="T81" fmla="*/ 2147483647 h 66"/>
                <a:gd name="T82" fmla="*/ 2147483647 w 90"/>
                <a:gd name="T83" fmla="*/ 2147483647 h 66"/>
                <a:gd name="T84" fmla="*/ 2147483647 w 90"/>
                <a:gd name="T85" fmla="*/ 2147483647 h 66"/>
                <a:gd name="T86" fmla="*/ 2147483647 w 90"/>
                <a:gd name="T87" fmla="*/ 2147483647 h 66"/>
                <a:gd name="T88" fmla="*/ 2147483647 w 90"/>
                <a:gd name="T89" fmla="*/ 2147483647 h 66"/>
                <a:gd name="T90" fmla="*/ 2147483647 w 90"/>
                <a:gd name="T91" fmla="*/ 2147483647 h 66"/>
                <a:gd name="T92" fmla="*/ 2147483647 w 90"/>
                <a:gd name="T93" fmla="*/ 2147483647 h 66"/>
                <a:gd name="T94" fmla="*/ 2147483647 w 90"/>
                <a:gd name="T95" fmla="*/ 2147483647 h 66"/>
                <a:gd name="T96" fmla="*/ 2147483647 w 90"/>
                <a:gd name="T97" fmla="*/ 2147483647 h 66"/>
                <a:gd name="T98" fmla="*/ 2147483647 w 90"/>
                <a:gd name="T99" fmla="*/ 2147483647 h 66"/>
                <a:gd name="T100" fmla="*/ 2147483647 w 90"/>
                <a:gd name="T101" fmla="*/ 2147483647 h 66"/>
                <a:gd name="T102" fmla="*/ 2147483647 w 90"/>
                <a:gd name="T103" fmla="*/ 2147483647 h 66"/>
                <a:gd name="T104" fmla="*/ 2147483647 w 90"/>
                <a:gd name="T105" fmla="*/ 2147483647 h 66"/>
                <a:gd name="T106" fmla="*/ 2147483647 w 90"/>
                <a:gd name="T107" fmla="*/ 2147483647 h 66"/>
                <a:gd name="T108" fmla="*/ 2147483647 w 90"/>
                <a:gd name="T109" fmla="*/ 2147483647 h 66"/>
                <a:gd name="T110" fmla="*/ 2147483647 w 90"/>
                <a:gd name="T111" fmla="*/ 2147483647 h 66"/>
                <a:gd name="T112" fmla="*/ 2147483647 w 90"/>
                <a:gd name="T113" fmla="*/ 2147483647 h 66"/>
                <a:gd name="T114" fmla="*/ 2147483647 w 90"/>
                <a:gd name="T115" fmla="*/ 2147483647 h 66"/>
                <a:gd name="T116" fmla="*/ 2147483647 w 90"/>
                <a:gd name="T117" fmla="*/ 2147483647 h 66"/>
                <a:gd name="T118" fmla="*/ 2147483647 w 90"/>
                <a:gd name="T119" fmla="*/ 2147483647 h 66"/>
                <a:gd name="T120" fmla="*/ 2147483647 w 90"/>
                <a:gd name="T121" fmla="*/ 2147483647 h 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0"/>
                <a:gd name="T184" fmla="*/ 0 h 66"/>
                <a:gd name="T185" fmla="*/ 90 w 90"/>
                <a:gd name="T186" fmla="*/ 66 h 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0" h="66">
                  <a:moveTo>
                    <a:pt x="3" y="42"/>
                  </a:moveTo>
                  <a:lnTo>
                    <a:pt x="1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5" y="29"/>
                  </a:lnTo>
                  <a:lnTo>
                    <a:pt x="4" y="28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2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11" y="9"/>
                  </a:lnTo>
                  <a:lnTo>
                    <a:pt x="16" y="12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45" y="5"/>
                  </a:lnTo>
                  <a:lnTo>
                    <a:pt x="62" y="9"/>
                  </a:lnTo>
                  <a:lnTo>
                    <a:pt x="90" y="16"/>
                  </a:lnTo>
                  <a:lnTo>
                    <a:pt x="80" y="59"/>
                  </a:lnTo>
                  <a:lnTo>
                    <a:pt x="80" y="60"/>
                  </a:lnTo>
                  <a:lnTo>
                    <a:pt x="80" y="61"/>
                  </a:lnTo>
                  <a:lnTo>
                    <a:pt x="81" y="62"/>
                  </a:lnTo>
                  <a:lnTo>
                    <a:pt x="81" y="63"/>
                  </a:lnTo>
                  <a:lnTo>
                    <a:pt x="80" y="63"/>
                  </a:lnTo>
                  <a:lnTo>
                    <a:pt x="80" y="64"/>
                  </a:lnTo>
                  <a:lnTo>
                    <a:pt x="80" y="65"/>
                  </a:lnTo>
                  <a:lnTo>
                    <a:pt x="80" y="66"/>
                  </a:lnTo>
                  <a:lnTo>
                    <a:pt x="56" y="60"/>
                  </a:lnTo>
                  <a:lnTo>
                    <a:pt x="55" y="61"/>
                  </a:lnTo>
                  <a:lnTo>
                    <a:pt x="53" y="61"/>
                  </a:lnTo>
                  <a:lnTo>
                    <a:pt x="52" y="61"/>
                  </a:lnTo>
                  <a:lnTo>
                    <a:pt x="51" y="61"/>
                  </a:lnTo>
                  <a:lnTo>
                    <a:pt x="50" y="60"/>
                  </a:lnTo>
                  <a:lnTo>
                    <a:pt x="48" y="60"/>
                  </a:lnTo>
                  <a:lnTo>
                    <a:pt x="47" y="61"/>
                  </a:lnTo>
                  <a:lnTo>
                    <a:pt x="45" y="60"/>
                  </a:lnTo>
                  <a:lnTo>
                    <a:pt x="44" y="60"/>
                  </a:lnTo>
                  <a:lnTo>
                    <a:pt x="42" y="61"/>
                  </a:lnTo>
                  <a:lnTo>
                    <a:pt x="41" y="61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5" y="60"/>
                  </a:lnTo>
                  <a:lnTo>
                    <a:pt x="30" y="60"/>
                  </a:lnTo>
                  <a:lnTo>
                    <a:pt x="29" y="59"/>
                  </a:lnTo>
                  <a:lnTo>
                    <a:pt x="24" y="58"/>
                  </a:lnTo>
                  <a:lnTo>
                    <a:pt x="22" y="57"/>
                  </a:lnTo>
                  <a:lnTo>
                    <a:pt x="19" y="58"/>
                  </a:lnTo>
                  <a:lnTo>
                    <a:pt x="15" y="57"/>
                  </a:lnTo>
                  <a:lnTo>
                    <a:pt x="12" y="56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1" y="47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6" y="43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4"/>
            <p:cNvSpPr>
              <a:spLocks/>
            </p:cNvSpPr>
            <p:nvPr/>
          </p:nvSpPr>
          <p:spPr bwMode="auto">
            <a:xfrm>
              <a:off x="3157538" y="1833563"/>
              <a:ext cx="658812" cy="1006475"/>
            </a:xfrm>
            <a:custGeom>
              <a:avLst/>
              <a:gdLst>
                <a:gd name="T0" fmla="*/ 2147483647 w 81"/>
                <a:gd name="T1" fmla="*/ 2147483647 h 130"/>
                <a:gd name="T2" fmla="*/ 2147483647 w 81"/>
                <a:gd name="T3" fmla="*/ 2147483647 h 130"/>
                <a:gd name="T4" fmla="*/ 2147483647 w 81"/>
                <a:gd name="T5" fmla="*/ 2147483647 h 130"/>
                <a:gd name="T6" fmla="*/ 2147483647 w 81"/>
                <a:gd name="T7" fmla="*/ 2147483647 h 130"/>
                <a:gd name="T8" fmla="*/ 2147483647 w 81"/>
                <a:gd name="T9" fmla="*/ 2147483647 h 130"/>
                <a:gd name="T10" fmla="*/ 2147483647 w 81"/>
                <a:gd name="T11" fmla="*/ 2147483647 h 130"/>
                <a:gd name="T12" fmla="*/ 2147483647 w 81"/>
                <a:gd name="T13" fmla="*/ 2147483647 h 130"/>
                <a:gd name="T14" fmla="*/ 2147483647 w 81"/>
                <a:gd name="T15" fmla="*/ 2147483647 h 130"/>
                <a:gd name="T16" fmla="*/ 2147483647 w 81"/>
                <a:gd name="T17" fmla="*/ 2147483647 h 130"/>
                <a:gd name="T18" fmla="*/ 2147483647 w 81"/>
                <a:gd name="T19" fmla="*/ 2147483647 h 130"/>
                <a:gd name="T20" fmla="*/ 2147483647 w 81"/>
                <a:gd name="T21" fmla="*/ 2147483647 h 130"/>
                <a:gd name="T22" fmla="*/ 2147483647 w 81"/>
                <a:gd name="T23" fmla="*/ 2147483647 h 130"/>
                <a:gd name="T24" fmla="*/ 2147483647 w 81"/>
                <a:gd name="T25" fmla="*/ 2147483647 h 130"/>
                <a:gd name="T26" fmla="*/ 2147483647 w 81"/>
                <a:gd name="T27" fmla="*/ 2147483647 h 130"/>
                <a:gd name="T28" fmla="*/ 2147483647 w 81"/>
                <a:gd name="T29" fmla="*/ 0 h 130"/>
                <a:gd name="T30" fmla="*/ 2147483647 w 81"/>
                <a:gd name="T31" fmla="*/ 2147483647 h 130"/>
                <a:gd name="T32" fmla="*/ 2147483647 w 81"/>
                <a:gd name="T33" fmla="*/ 2147483647 h 130"/>
                <a:gd name="T34" fmla="*/ 2147483647 w 81"/>
                <a:gd name="T35" fmla="*/ 2147483647 h 130"/>
                <a:gd name="T36" fmla="*/ 2147483647 w 81"/>
                <a:gd name="T37" fmla="*/ 2147483647 h 130"/>
                <a:gd name="T38" fmla="*/ 2147483647 w 81"/>
                <a:gd name="T39" fmla="*/ 2147483647 h 130"/>
                <a:gd name="T40" fmla="*/ 2147483647 w 81"/>
                <a:gd name="T41" fmla="*/ 2147483647 h 130"/>
                <a:gd name="T42" fmla="*/ 2147483647 w 81"/>
                <a:gd name="T43" fmla="*/ 2147483647 h 130"/>
                <a:gd name="T44" fmla="*/ 2147483647 w 81"/>
                <a:gd name="T45" fmla="*/ 2147483647 h 130"/>
                <a:gd name="T46" fmla="*/ 2147483647 w 81"/>
                <a:gd name="T47" fmla="*/ 2147483647 h 130"/>
                <a:gd name="T48" fmla="*/ 2147483647 w 81"/>
                <a:gd name="T49" fmla="*/ 2147483647 h 130"/>
                <a:gd name="T50" fmla="*/ 2147483647 w 81"/>
                <a:gd name="T51" fmla="*/ 2147483647 h 130"/>
                <a:gd name="T52" fmla="*/ 2147483647 w 81"/>
                <a:gd name="T53" fmla="*/ 2147483647 h 130"/>
                <a:gd name="T54" fmla="*/ 2147483647 w 81"/>
                <a:gd name="T55" fmla="*/ 2147483647 h 130"/>
                <a:gd name="T56" fmla="*/ 2147483647 w 81"/>
                <a:gd name="T57" fmla="*/ 2147483647 h 130"/>
                <a:gd name="T58" fmla="*/ 2147483647 w 81"/>
                <a:gd name="T59" fmla="*/ 2147483647 h 130"/>
                <a:gd name="T60" fmla="*/ 2147483647 w 81"/>
                <a:gd name="T61" fmla="*/ 2147483647 h 130"/>
                <a:gd name="T62" fmla="*/ 2147483647 w 81"/>
                <a:gd name="T63" fmla="*/ 2147483647 h 130"/>
                <a:gd name="T64" fmla="*/ 2147483647 w 81"/>
                <a:gd name="T65" fmla="*/ 2147483647 h 130"/>
                <a:gd name="T66" fmla="*/ 2147483647 w 81"/>
                <a:gd name="T67" fmla="*/ 2147483647 h 130"/>
                <a:gd name="T68" fmla="*/ 2147483647 w 81"/>
                <a:gd name="T69" fmla="*/ 2147483647 h 130"/>
                <a:gd name="T70" fmla="*/ 2147483647 w 81"/>
                <a:gd name="T71" fmla="*/ 2147483647 h 130"/>
                <a:gd name="T72" fmla="*/ 2147483647 w 81"/>
                <a:gd name="T73" fmla="*/ 2147483647 h 130"/>
                <a:gd name="T74" fmla="*/ 2147483647 w 81"/>
                <a:gd name="T75" fmla="*/ 2147483647 h 130"/>
                <a:gd name="T76" fmla="*/ 2147483647 w 81"/>
                <a:gd name="T77" fmla="*/ 2147483647 h 130"/>
                <a:gd name="T78" fmla="*/ 2147483647 w 81"/>
                <a:gd name="T79" fmla="*/ 2147483647 h 130"/>
                <a:gd name="T80" fmla="*/ 2147483647 w 81"/>
                <a:gd name="T81" fmla="*/ 2147483647 h 130"/>
                <a:gd name="T82" fmla="*/ 2147483647 w 81"/>
                <a:gd name="T83" fmla="*/ 2147483647 h 130"/>
                <a:gd name="T84" fmla="*/ 2147483647 w 81"/>
                <a:gd name="T85" fmla="*/ 2147483647 h 130"/>
                <a:gd name="T86" fmla="*/ 2147483647 w 81"/>
                <a:gd name="T87" fmla="*/ 2147483647 h 130"/>
                <a:gd name="T88" fmla="*/ 2147483647 w 81"/>
                <a:gd name="T89" fmla="*/ 2147483647 h 130"/>
                <a:gd name="T90" fmla="*/ 2147483647 w 81"/>
                <a:gd name="T91" fmla="*/ 2147483647 h 130"/>
                <a:gd name="T92" fmla="*/ 2147483647 w 81"/>
                <a:gd name="T93" fmla="*/ 2147483647 h 130"/>
                <a:gd name="T94" fmla="*/ 2147483647 w 81"/>
                <a:gd name="T95" fmla="*/ 2147483647 h 130"/>
                <a:gd name="T96" fmla="*/ 0 w 81"/>
                <a:gd name="T97" fmla="*/ 2147483647 h 1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30"/>
                <a:gd name="T149" fmla="*/ 81 w 81"/>
                <a:gd name="T150" fmla="*/ 130 h 1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30">
                  <a:moveTo>
                    <a:pt x="0" y="116"/>
                  </a:moveTo>
                  <a:lnTo>
                    <a:pt x="7" y="86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9" y="82"/>
                  </a:lnTo>
                  <a:lnTo>
                    <a:pt x="9" y="81"/>
                  </a:lnTo>
                  <a:lnTo>
                    <a:pt x="10" y="80"/>
                  </a:lnTo>
                  <a:lnTo>
                    <a:pt x="9" y="79"/>
                  </a:lnTo>
                  <a:lnTo>
                    <a:pt x="7" y="78"/>
                  </a:lnTo>
                  <a:lnTo>
                    <a:pt x="6" y="77"/>
                  </a:lnTo>
                  <a:lnTo>
                    <a:pt x="7" y="75"/>
                  </a:lnTo>
                  <a:lnTo>
                    <a:pt x="10" y="70"/>
                  </a:lnTo>
                  <a:lnTo>
                    <a:pt x="12" y="69"/>
                  </a:lnTo>
                  <a:lnTo>
                    <a:pt x="13" y="68"/>
                  </a:lnTo>
                  <a:lnTo>
                    <a:pt x="13" y="67"/>
                  </a:lnTo>
                  <a:lnTo>
                    <a:pt x="14" y="66"/>
                  </a:lnTo>
                  <a:lnTo>
                    <a:pt x="20" y="57"/>
                  </a:lnTo>
                  <a:lnTo>
                    <a:pt x="20" y="54"/>
                  </a:lnTo>
                  <a:lnTo>
                    <a:pt x="19" y="53"/>
                  </a:lnTo>
                  <a:lnTo>
                    <a:pt x="17" y="53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26" y="0"/>
                  </a:lnTo>
                  <a:lnTo>
                    <a:pt x="37" y="3"/>
                  </a:lnTo>
                  <a:lnTo>
                    <a:pt x="34" y="19"/>
                  </a:lnTo>
                  <a:lnTo>
                    <a:pt x="36" y="23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5" y="29"/>
                  </a:lnTo>
                  <a:lnTo>
                    <a:pt x="36" y="30"/>
                  </a:lnTo>
                  <a:lnTo>
                    <a:pt x="37" y="31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42" y="41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8" y="45"/>
                  </a:lnTo>
                  <a:lnTo>
                    <a:pt x="49" y="46"/>
                  </a:lnTo>
                  <a:lnTo>
                    <a:pt x="46" y="51"/>
                  </a:lnTo>
                  <a:lnTo>
                    <a:pt x="46" y="52"/>
                  </a:lnTo>
                  <a:lnTo>
                    <a:pt x="45" y="53"/>
                  </a:lnTo>
                  <a:lnTo>
                    <a:pt x="45" y="56"/>
                  </a:lnTo>
                  <a:lnTo>
                    <a:pt x="45" y="57"/>
                  </a:lnTo>
                  <a:lnTo>
                    <a:pt x="43" y="59"/>
                  </a:lnTo>
                  <a:lnTo>
                    <a:pt x="43" y="60"/>
                  </a:lnTo>
                  <a:lnTo>
                    <a:pt x="43" y="61"/>
                  </a:lnTo>
                  <a:lnTo>
                    <a:pt x="43" y="62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9" y="62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2" y="69"/>
                  </a:lnTo>
                  <a:lnTo>
                    <a:pt x="52" y="72"/>
                  </a:lnTo>
                  <a:lnTo>
                    <a:pt x="54" y="74"/>
                  </a:lnTo>
                  <a:lnTo>
                    <a:pt x="54" y="75"/>
                  </a:lnTo>
                  <a:lnTo>
                    <a:pt x="53" y="76"/>
                  </a:lnTo>
                  <a:lnTo>
                    <a:pt x="54" y="78"/>
                  </a:lnTo>
                  <a:lnTo>
                    <a:pt x="56" y="78"/>
                  </a:lnTo>
                  <a:lnTo>
                    <a:pt x="57" y="80"/>
                  </a:lnTo>
                  <a:lnTo>
                    <a:pt x="57" y="81"/>
                  </a:lnTo>
                  <a:lnTo>
                    <a:pt x="57" y="83"/>
                  </a:lnTo>
                  <a:lnTo>
                    <a:pt x="57" y="84"/>
                  </a:lnTo>
                  <a:lnTo>
                    <a:pt x="58" y="86"/>
                  </a:lnTo>
                  <a:lnTo>
                    <a:pt x="59" y="87"/>
                  </a:lnTo>
                  <a:lnTo>
                    <a:pt x="60" y="85"/>
                  </a:lnTo>
                  <a:lnTo>
                    <a:pt x="61" y="84"/>
                  </a:lnTo>
                  <a:lnTo>
                    <a:pt x="63" y="85"/>
                  </a:lnTo>
                  <a:lnTo>
                    <a:pt x="65" y="86"/>
                  </a:lnTo>
                  <a:lnTo>
                    <a:pt x="66" y="85"/>
                  </a:lnTo>
                  <a:lnTo>
                    <a:pt x="67" y="84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2" y="86"/>
                  </a:lnTo>
                  <a:lnTo>
                    <a:pt x="73" y="86"/>
                  </a:lnTo>
                  <a:lnTo>
                    <a:pt x="76" y="86"/>
                  </a:lnTo>
                  <a:lnTo>
                    <a:pt x="76" y="84"/>
                  </a:lnTo>
                  <a:lnTo>
                    <a:pt x="77" y="83"/>
                  </a:lnTo>
                  <a:lnTo>
                    <a:pt x="79" y="85"/>
                  </a:lnTo>
                  <a:lnTo>
                    <a:pt x="79" y="87"/>
                  </a:lnTo>
                  <a:lnTo>
                    <a:pt x="81" y="88"/>
                  </a:lnTo>
                  <a:lnTo>
                    <a:pt x="75" y="130"/>
                  </a:lnTo>
                  <a:lnTo>
                    <a:pt x="74" y="130"/>
                  </a:lnTo>
                  <a:lnTo>
                    <a:pt x="37" y="124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Freeform 5"/>
            <p:cNvSpPr>
              <a:spLocks/>
            </p:cNvSpPr>
            <p:nvPr/>
          </p:nvSpPr>
          <p:spPr bwMode="auto">
            <a:xfrm>
              <a:off x="3435350" y="1857375"/>
              <a:ext cx="1120775" cy="673100"/>
            </a:xfrm>
            <a:custGeom>
              <a:avLst/>
              <a:gdLst>
                <a:gd name="T0" fmla="*/ 2147483647 w 138"/>
                <a:gd name="T1" fmla="*/ 2147483647 h 87"/>
                <a:gd name="T2" fmla="*/ 2147483647 w 138"/>
                <a:gd name="T3" fmla="*/ 2147483647 h 87"/>
                <a:gd name="T4" fmla="*/ 2147483647 w 138"/>
                <a:gd name="T5" fmla="*/ 2147483647 h 87"/>
                <a:gd name="T6" fmla="*/ 2147483647 w 138"/>
                <a:gd name="T7" fmla="*/ 2147483647 h 87"/>
                <a:gd name="T8" fmla="*/ 2147483647 w 138"/>
                <a:gd name="T9" fmla="*/ 2147483647 h 87"/>
                <a:gd name="T10" fmla="*/ 2147483647 w 138"/>
                <a:gd name="T11" fmla="*/ 2147483647 h 87"/>
                <a:gd name="T12" fmla="*/ 2147483647 w 138"/>
                <a:gd name="T13" fmla="*/ 2147483647 h 87"/>
                <a:gd name="T14" fmla="*/ 2147483647 w 138"/>
                <a:gd name="T15" fmla="*/ 2147483647 h 87"/>
                <a:gd name="T16" fmla="*/ 2147483647 w 138"/>
                <a:gd name="T17" fmla="*/ 2147483647 h 87"/>
                <a:gd name="T18" fmla="*/ 2147483647 w 138"/>
                <a:gd name="T19" fmla="*/ 2147483647 h 87"/>
                <a:gd name="T20" fmla="*/ 2147483647 w 138"/>
                <a:gd name="T21" fmla="*/ 2147483647 h 87"/>
                <a:gd name="T22" fmla="*/ 2147483647 w 138"/>
                <a:gd name="T23" fmla="*/ 2147483647 h 87"/>
                <a:gd name="T24" fmla="*/ 2147483647 w 138"/>
                <a:gd name="T25" fmla="*/ 2147483647 h 87"/>
                <a:gd name="T26" fmla="*/ 2147483647 w 138"/>
                <a:gd name="T27" fmla="*/ 2147483647 h 87"/>
                <a:gd name="T28" fmla="*/ 2147483647 w 138"/>
                <a:gd name="T29" fmla="*/ 2147483647 h 87"/>
                <a:gd name="T30" fmla="*/ 2147483647 w 138"/>
                <a:gd name="T31" fmla="*/ 2147483647 h 87"/>
                <a:gd name="T32" fmla="*/ 2147483647 w 138"/>
                <a:gd name="T33" fmla="*/ 2147483647 h 87"/>
                <a:gd name="T34" fmla="*/ 2147483647 w 138"/>
                <a:gd name="T35" fmla="*/ 2147483647 h 87"/>
                <a:gd name="T36" fmla="*/ 2147483647 w 138"/>
                <a:gd name="T37" fmla="*/ 2147483647 h 87"/>
                <a:gd name="T38" fmla="*/ 2147483647 w 138"/>
                <a:gd name="T39" fmla="*/ 2147483647 h 87"/>
                <a:gd name="T40" fmla="*/ 2147483647 w 138"/>
                <a:gd name="T41" fmla="*/ 2147483647 h 87"/>
                <a:gd name="T42" fmla="*/ 2147483647 w 138"/>
                <a:gd name="T43" fmla="*/ 2147483647 h 87"/>
                <a:gd name="T44" fmla="*/ 2147483647 w 138"/>
                <a:gd name="T45" fmla="*/ 2147483647 h 87"/>
                <a:gd name="T46" fmla="*/ 2147483647 w 138"/>
                <a:gd name="T47" fmla="*/ 2147483647 h 87"/>
                <a:gd name="T48" fmla="*/ 2147483647 w 138"/>
                <a:gd name="T49" fmla="*/ 2147483647 h 87"/>
                <a:gd name="T50" fmla="*/ 2147483647 w 138"/>
                <a:gd name="T51" fmla="*/ 2147483647 h 87"/>
                <a:gd name="T52" fmla="*/ 2147483647 w 138"/>
                <a:gd name="T53" fmla="*/ 2147483647 h 87"/>
                <a:gd name="T54" fmla="*/ 2147483647 w 138"/>
                <a:gd name="T55" fmla="*/ 2147483647 h 87"/>
                <a:gd name="T56" fmla="*/ 2147483647 w 138"/>
                <a:gd name="T57" fmla="*/ 2147483647 h 87"/>
                <a:gd name="T58" fmla="*/ 2147483647 w 138"/>
                <a:gd name="T59" fmla="*/ 2147483647 h 87"/>
                <a:gd name="T60" fmla="*/ 2147483647 w 138"/>
                <a:gd name="T61" fmla="*/ 2147483647 h 87"/>
                <a:gd name="T62" fmla="*/ 2147483647 w 138"/>
                <a:gd name="T63" fmla="*/ 2147483647 h 87"/>
                <a:gd name="T64" fmla="*/ 2147483647 w 138"/>
                <a:gd name="T65" fmla="*/ 0 h 87"/>
                <a:gd name="T66" fmla="*/ 2147483647 w 138"/>
                <a:gd name="T67" fmla="*/ 2147483647 h 87"/>
                <a:gd name="T68" fmla="*/ 2147483647 w 138"/>
                <a:gd name="T69" fmla="*/ 2147483647 h 87"/>
                <a:gd name="T70" fmla="*/ 2147483647 w 138"/>
                <a:gd name="T71" fmla="*/ 2147483647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8"/>
                <a:gd name="T109" fmla="*/ 0 h 87"/>
                <a:gd name="T110" fmla="*/ 138 w 138"/>
                <a:gd name="T111" fmla="*/ 87 h 8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8" h="87">
                  <a:moveTo>
                    <a:pt x="132" y="87"/>
                  </a:moveTo>
                  <a:lnTo>
                    <a:pt x="48" y="77"/>
                  </a:lnTo>
                  <a:lnTo>
                    <a:pt x="47" y="85"/>
                  </a:lnTo>
                  <a:lnTo>
                    <a:pt x="45" y="84"/>
                  </a:lnTo>
                  <a:lnTo>
                    <a:pt x="45" y="82"/>
                  </a:lnTo>
                  <a:lnTo>
                    <a:pt x="43" y="80"/>
                  </a:lnTo>
                  <a:lnTo>
                    <a:pt x="42" y="81"/>
                  </a:lnTo>
                  <a:lnTo>
                    <a:pt x="42" y="83"/>
                  </a:lnTo>
                  <a:lnTo>
                    <a:pt x="39" y="83"/>
                  </a:lnTo>
                  <a:lnTo>
                    <a:pt x="38" y="83"/>
                  </a:lnTo>
                  <a:lnTo>
                    <a:pt x="37" y="82"/>
                  </a:lnTo>
                  <a:lnTo>
                    <a:pt x="33" y="82"/>
                  </a:lnTo>
                  <a:lnTo>
                    <a:pt x="33" y="81"/>
                  </a:lnTo>
                  <a:lnTo>
                    <a:pt x="32" y="82"/>
                  </a:lnTo>
                  <a:lnTo>
                    <a:pt x="31" y="83"/>
                  </a:lnTo>
                  <a:lnTo>
                    <a:pt x="29" y="82"/>
                  </a:lnTo>
                  <a:lnTo>
                    <a:pt x="27" y="81"/>
                  </a:lnTo>
                  <a:lnTo>
                    <a:pt x="26" y="82"/>
                  </a:lnTo>
                  <a:lnTo>
                    <a:pt x="25" y="84"/>
                  </a:lnTo>
                  <a:lnTo>
                    <a:pt x="24" y="83"/>
                  </a:lnTo>
                  <a:lnTo>
                    <a:pt x="23" y="81"/>
                  </a:lnTo>
                  <a:lnTo>
                    <a:pt x="23" y="80"/>
                  </a:lnTo>
                  <a:lnTo>
                    <a:pt x="23" y="78"/>
                  </a:lnTo>
                  <a:lnTo>
                    <a:pt x="23" y="77"/>
                  </a:lnTo>
                  <a:lnTo>
                    <a:pt x="22" y="75"/>
                  </a:lnTo>
                  <a:lnTo>
                    <a:pt x="20" y="75"/>
                  </a:lnTo>
                  <a:lnTo>
                    <a:pt x="19" y="73"/>
                  </a:lnTo>
                  <a:lnTo>
                    <a:pt x="20" y="72"/>
                  </a:lnTo>
                  <a:lnTo>
                    <a:pt x="20" y="71"/>
                  </a:lnTo>
                  <a:lnTo>
                    <a:pt x="18" y="69"/>
                  </a:lnTo>
                  <a:lnTo>
                    <a:pt x="18" y="66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17" y="60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5" y="59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9" y="59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9" y="56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5" y="43"/>
                  </a:lnTo>
                  <a:lnTo>
                    <a:pt x="14" y="42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1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3" y="0"/>
                  </a:lnTo>
                  <a:lnTo>
                    <a:pt x="15" y="2"/>
                  </a:lnTo>
                  <a:lnTo>
                    <a:pt x="49" y="8"/>
                  </a:lnTo>
                  <a:lnTo>
                    <a:pt x="84" y="13"/>
                  </a:lnTo>
                  <a:lnTo>
                    <a:pt x="138" y="19"/>
                  </a:lnTo>
                  <a:lnTo>
                    <a:pt x="133" y="70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Freeform 6"/>
            <p:cNvSpPr>
              <a:spLocks/>
            </p:cNvSpPr>
            <p:nvPr/>
          </p:nvSpPr>
          <p:spPr bwMode="auto">
            <a:xfrm>
              <a:off x="4514850" y="2003425"/>
              <a:ext cx="723900" cy="427038"/>
            </a:xfrm>
            <a:custGeom>
              <a:avLst/>
              <a:gdLst>
                <a:gd name="T0" fmla="*/ 0 w 89"/>
                <a:gd name="T1" fmla="*/ 2147483647 h 55"/>
                <a:gd name="T2" fmla="*/ 2147483647 w 89"/>
                <a:gd name="T3" fmla="*/ 0 h 55"/>
                <a:gd name="T4" fmla="*/ 2147483647 w 89"/>
                <a:gd name="T5" fmla="*/ 2147483647 h 55"/>
                <a:gd name="T6" fmla="*/ 2147483647 w 89"/>
                <a:gd name="T7" fmla="*/ 2147483647 h 55"/>
                <a:gd name="T8" fmla="*/ 2147483647 w 89"/>
                <a:gd name="T9" fmla="*/ 2147483647 h 55"/>
                <a:gd name="T10" fmla="*/ 2147483647 w 89"/>
                <a:gd name="T11" fmla="*/ 2147483647 h 55"/>
                <a:gd name="T12" fmla="*/ 2147483647 w 89"/>
                <a:gd name="T13" fmla="*/ 2147483647 h 55"/>
                <a:gd name="T14" fmla="*/ 2147483647 w 89"/>
                <a:gd name="T15" fmla="*/ 2147483647 h 55"/>
                <a:gd name="T16" fmla="*/ 2147483647 w 89"/>
                <a:gd name="T17" fmla="*/ 2147483647 h 55"/>
                <a:gd name="T18" fmla="*/ 2147483647 w 89"/>
                <a:gd name="T19" fmla="*/ 2147483647 h 55"/>
                <a:gd name="T20" fmla="*/ 2147483647 w 89"/>
                <a:gd name="T21" fmla="*/ 2147483647 h 55"/>
                <a:gd name="T22" fmla="*/ 2147483647 w 89"/>
                <a:gd name="T23" fmla="*/ 2147483647 h 55"/>
                <a:gd name="T24" fmla="*/ 2147483647 w 89"/>
                <a:gd name="T25" fmla="*/ 2147483647 h 55"/>
                <a:gd name="T26" fmla="*/ 2147483647 w 89"/>
                <a:gd name="T27" fmla="*/ 2147483647 h 55"/>
                <a:gd name="T28" fmla="*/ 2147483647 w 89"/>
                <a:gd name="T29" fmla="*/ 2147483647 h 55"/>
                <a:gd name="T30" fmla="*/ 2147483647 w 89"/>
                <a:gd name="T31" fmla="*/ 2147483647 h 55"/>
                <a:gd name="T32" fmla="*/ 2147483647 w 89"/>
                <a:gd name="T33" fmla="*/ 2147483647 h 55"/>
                <a:gd name="T34" fmla="*/ 2147483647 w 89"/>
                <a:gd name="T35" fmla="*/ 2147483647 h 55"/>
                <a:gd name="T36" fmla="*/ 2147483647 w 89"/>
                <a:gd name="T37" fmla="*/ 2147483647 h 55"/>
                <a:gd name="T38" fmla="*/ 0 w 89"/>
                <a:gd name="T39" fmla="*/ 2147483647 h 55"/>
                <a:gd name="T40" fmla="*/ 0 w 89"/>
                <a:gd name="T41" fmla="*/ 2147483647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9"/>
                <a:gd name="T64" fmla="*/ 0 h 55"/>
                <a:gd name="T65" fmla="*/ 89 w 89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9" h="55">
                  <a:moveTo>
                    <a:pt x="0" y="51"/>
                  </a:moveTo>
                  <a:lnTo>
                    <a:pt x="5" y="0"/>
                  </a:lnTo>
                  <a:lnTo>
                    <a:pt x="4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2" y="13"/>
                  </a:lnTo>
                  <a:lnTo>
                    <a:pt x="82" y="18"/>
                  </a:lnTo>
                  <a:lnTo>
                    <a:pt x="84" y="23"/>
                  </a:lnTo>
                  <a:lnTo>
                    <a:pt x="85" y="25"/>
                  </a:lnTo>
                  <a:lnTo>
                    <a:pt x="86" y="30"/>
                  </a:lnTo>
                  <a:lnTo>
                    <a:pt x="86" y="38"/>
                  </a:lnTo>
                  <a:lnTo>
                    <a:pt x="87" y="40"/>
                  </a:lnTo>
                  <a:lnTo>
                    <a:pt x="87" y="43"/>
                  </a:lnTo>
                  <a:lnTo>
                    <a:pt x="87" y="44"/>
                  </a:lnTo>
                  <a:lnTo>
                    <a:pt x="89" y="51"/>
                  </a:lnTo>
                  <a:lnTo>
                    <a:pt x="89" y="53"/>
                  </a:lnTo>
                  <a:lnTo>
                    <a:pt x="89" y="5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Freeform 7"/>
            <p:cNvSpPr>
              <a:spLocks/>
            </p:cNvSpPr>
            <p:nvPr/>
          </p:nvSpPr>
          <p:spPr bwMode="auto">
            <a:xfrm>
              <a:off x="4483100" y="2398713"/>
              <a:ext cx="766763" cy="495300"/>
            </a:xfrm>
            <a:custGeom>
              <a:avLst/>
              <a:gdLst>
                <a:gd name="T0" fmla="*/ 0 w 94"/>
                <a:gd name="T1" fmla="*/ 2147483647 h 64"/>
                <a:gd name="T2" fmla="*/ 2147483647 w 94"/>
                <a:gd name="T3" fmla="*/ 2147483647 h 64"/>
                <a:gd name="T4" fmla="*/ 2147483647 w 94"/>
                <a:gd name="T5" fmla="*/ 0 h 64"/>
                <a:gd name="T6" fmla="*/ 2147483647 w 94"/>
                <a:gd name="T7" fmla="*/ 2147483647 h 64"/>
                <a:gd name="T8" fmla="*/ 2147483647 w 94"/>
                <a:gd name="T9" fmla="*/ 2147483647 h 64"/>
                <a:gd name="T10" fmla="*/ 2147483647 w 94"/>
                <a:gd name="T11" fmla="*/ 2147483647 h 64"/>
                <a:gd name="T12" fmla="*/ 2147483647 w 94"/>
                <a:gd name="T13" fmla="*/ 2147483647 h 64"/>
                <a:gd name="T14" fmla="*/ 2147483647 w 94"/>
                <a:gd name="T15" fmla="*/ 2147483647 h 64"/>
                <a:gd name="T16" fmla="*/ 2147483647 w 94"/>
                <a:gd name="T17" fmla="*/ 2147483647 h 64"/>
                <a:gd name="T18" fmla="*/ 2147483647 w 94"/>
                <a:gd name="T19" fmla="*/ 2147483647 h 64"/>
                <a:gd name="T20" fmla="*/ 2147483647 w 94"/>
                <a:gd name="T21" fmla="*/ 2147483647 h 64"/>
                <a:gd name="T22" fmla="*/ 2147483647 w 94"/>
                <a:gd name="T23" fmla="*/ 2147483647 h 64"/>
                <a:gd name="T24" fmla="*/ 2147483647 w 94"/>
                <a:gd name="T25" fmla="*/ 2147483647 h 64"/>
                <a:gd name="T26" fmla="*/ 2147483647 w 94"/>
                <a:gd name="T27" fmla="*/ 2147483647 h 64"/>
                <a:gd name="T28" fmla="*/ 2147483647 w 94"/>
                <a:gd name="T29" fmla="*/ 2147483647 h 64"/>
                <a:gd name="T30" fmla="*/ 2147483647 w 94"/>
                <a:gd name="T31" fmla="*/ 2147483647 h 64"/>
                <a:gd name="T32" fmla="*/ 2147483647 w 94"/>
                <a:gd name="T33" fmla="*/ 2147483647 h 64"/>
                <a:gd name="T34" fmla="*/ 2147483647 w 94"/>
                <a:gd name="T35" fmla="*/ 2147483647 h 64"/>
                <a:gd name="T36" fmla="*/ 2147483647 w 94"/>
                <a:gd name="T37" fmla="*/ 2147483647 h 64"/>
                <a:gd name="T38" fmla="*/ 2147483647 w 94"/>
                <a:gd name="T39" fmla="*/ 2147483647 h 64"/>
                <a:gd name="T40" fmla="*/ 2147483647 w 94"/>
                <a:gd name="T41" fmla="*/ 2147483647 h 64"/>
                <a:gd name="T42" fmla="*/ 2147483647 w 94"/>
                <a:gd name="T43" fmla="*/ 2147483647 h 64"/>
                <a:gd name="T44" fmla="*/ 2147483647 w 94"/>
                <a:gd name="T45" fmla="*/ 2147483647 h 64"/>
                <a:gd name="T46" fmla="*/ 2147483647 w 94"/>
                <a:gd name="T47" fmla="*/ 2147483647 h 64"/>
                <a:gd name="T48" fmla="*/ 2147483647 w 94"/>
                <a:gd name="T49" fmla="*/ 2147483647 h 64"/>
                <a:gd name="T50" fmla="*/ 2147483647 w 94"/>
                <a:gd name="T51" fmla="*/ 2147483647 h 64"/>
                <a:gd name="T52" fmla="*/ 2147483647 w 94"/>
                <a:gd name="T53" fmla="*/ 2147483647 h 64"/>
                <a:gd name="T54" fmla="*/ 2147483647 w 94"/>
                <a:gd name="T55" fmla="*/ 2147483647 h 64"/>
                <a:gd name="T56" fmla="*/ 2147483647 w 94"/>
                <a:gd name="T57" fmla="*/ 2147483647 h 64"/>
                <a:gd name="T58" fmla="*/ 2147483647 w 94"/>
                <a:gd name="T59" fmla="*/ 2147483647 h 64"/>
                <a:gd name="T60" fmla="*/ 2147483647 w 94"/>
                <a:gd name="T61" fmla="*/ 2147483647 h 64"/>
                <a:gd name="T62" fmla="*/ 2147483647 w 94"/>
                <a:gd name="T63" fmla="*/ 2147483647 h 64"/>
                <a:gd name="T64" fmla="*/ 2147483647 w 94"/>
                <a:gd name="T65" fmla="*/ 2147483647 h 64"/>
                <a:gd name="T66" fmla="*/ 2147483647 w 94"/>
                <a:gd name="T67" fmla="*/ 2147483647 h 64"/>
                <a:gd name="T68" fmla="*/ 2147483647 w 94"/>
                <a:gd name="T69" fmla="*/ 2147483647 h 64"/>
                <a:gd name="T70" fmla="*/ 0 w 94"/>
                <a:gd name="T71" fmla="*/ 2147483647 h 64"/>
                <a:gd name="T72" fmla="*/ 0 w 94"/>
                <a:gd name="T73" fmla="*/ 2147483647 h 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4"/>
                <a:gd name="T112" fmla="*/ 0 h 64"/>
                <a:gd name="T113" fmla="*/ 94 w 94"/>
                <a:gd name="T114" fmla="*/ 64 h 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4" h="64">
                  <a:moveTo>
                    <a:pt x="0" y="51"/>
                  </a:moveTo>
                  <a:lnTo>
                    <a:pt x="3" y="17"/>
                  </a:lnTo>
                  <a:lnTo>
                    <a:pt x="4" y="0"/>
                  </a:lnTo>
                  <a:lnTo>
                    <a:pt x="93" y="4"/>
                  </a:lnTo>
                  <a:lnTo>
                    <a:pt x="93" y="6"/>
                  </a:lnTo>
                  <a:lnTo>
                    <a:pt x="92" y="7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4" y="46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8"/>
                  </a:lnTo>
                  <a:lnTo>
                    <a:pt x="93" y="50"/>
                  </a:lnTo>
                  <a:lnTo>
                    <a:pt x="94" y="51"/>
                  </a:lnTo>
                  <a:lnTo>
                    <a:pt x="94" y="54"/>
                  </a:lnTo>
                  <a:lnTo>
                    <a:pt x="93" y="54"/>
                  </a:lnTo>
                  <a:lnTo>
                    <a:pt x="94" y="56"/>
                  </a:lnTo>
                  <a:lnTo>
                    <a:pt x="92" y="59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1" y="62"/>
                  </a:lnTo>
                  <a:lnTo>
                    <a:pt x="86" y="59"/>
                  </a:lnTo>
                  <a:lnTo>
                    <a:pt x="84" y="58"/>
                  </a:lnTo>
                  <a:lnTo>
                    <a:pt x="82" y="58"/>
                  </a:lnTo>
                  <a:lnTo>
                    <a:pt x="80" y="60"/>
                  </a:lnTo>
                  <a:lnTo>
                    <a:pt x="79" y="60"/>
                  </a:lnTo>
                  <a:lnTo>
                    <a:pt x="77" y="60"/>
                  </a:lnTo>
                  <a:lnTo>
                    <a:pt x="76" y="57"/>
                  </a:lnTo>
                  <a:lnTo>
                    <a:pt x="75" y="56"/>
                  </a:lnTo>
                  <a:lnTo>
                    <a:pt x="73" y="57"/>
                  </a:lnTo>
                  <a:lnTo>
                    <a:pt x="71" y="57"/>
                  </a:lnTo>
                  <a:lnTo>
                    <a:pt x="69" y="54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Freeform 8"/>
            <p:cNvSpPr>
              <a:spLocks/>
            </p:cNvSpPr>
            <p:nvPr/>
          </p:nvSpPr>
          <p:spPr bwMode="auto">
            <a:xfrm>
              <a:off x="4637088" y="3203575"/>
              <a:ext cx="812800" cy="411163"/>
            </a:xfrm>
            <a:custGeom>
              <a:avLst/>
              <a:gdLst>
                <a:gd name="T0" fmla="*/ 2147483647 w 100"/>
                <a:gd name="T1" fmla="*/ 0 h 53"/>
                <a:gd name="T2" fmla="*/ 2147483647 w 100"/>
                <a:gd name="T3" fmla="*/ 2147483647 h 53"/>
                <a:gd name="T4" fmla="*/ 2147483647 w 100"/>
                <a:gd name="T5" fmla="*/ 2147483647 h 53"/>
                <a:gd name="T6" fmla="*/ 2147483647 w 100"/>
                <a:gd name="T7" fmla="*/ 2147483647 h 53"/>
                <a:gd name="T8" fmla="*/ 2147483647 w 100"/>
                <a:gd name="T9" fmla="*/ 2147483647 h 53"/>
                <a:gd name="T10" fmla="*/ 2147483647 w 100"/>
                <a:gd name="T11" fmla="*/ 2147483647 h 53"/>
                <a:gd name="T12" fmla="*/ 2147483647 w 100"/>
                <a:gd name="T13" fmla="*/ 2147483647 h 53"/>
                <a:gd name="T14" fmla="*/ 2147483647 w 100"/>
                <a:gd name="T15" fmla="*/ 2147483647 h 53"/>
                <a:gd name="T16" fmla="*/ 2147483647 w 100"/>
                <a:gd name="T17" fmla="*/ 2147483647 h 53"/>
                <a:gd name="T18" fmla="*/ 2147483647 w 100"/>
                <a:gd name="T19" fmla="*/ 2147483647 h 53"/>
                <a:gd name="T20" fmla="*/ 2147483647 w 100"/>
                <a:gd name="T21" fmla="*/ 2147483647 h 53"/>
                <a:gd name="T22" fmla="*/ 2147483647 w 100"/>
                <a:gd name="T23" fmla="*/ 2147483647 h 53"/>
                <a:gd name="T24" fmla="*/ 0 w 100"/>
                <a:gd name="T25" fmla="*/ 2147483647 h 53"/>
                <a:gd name="T26" fmla="*/ 2147483647 w 100"/>
                <a:gd name="T27" fmla="*/ 0 h 53"/>
                <a:gd name="T28" fmla="*/ 2147483647 w 100"/>
                <a:gd name="T29" fmla="*/ 0 h 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53"/>
                <a:gd name="T47" fmla="*/ 100 w 100"/>
                <a:gd name="T48" fmla="*/ 53 h 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53">
                  <a:moveTo>
                    <a:pt x="3" y="0"/>
                  </a:moveTo>
                  <a:lnTo>
                    <a:pt x="89" y="2"/>
                  </a:lnTo>
                  <a:lnTo>
                    <a:pt x="95" y="6"/>
                  </a:lnTo>
                  <a:lnTo>
                    <a:pt x="93" y="8"/>
                  </a:lnTo>
                  <a:lnTo>
                    <a:pt x="93" y="10"/>
                  </a:lnTo>
                  <a:lnTo>
                    <a:pt x="94" y="12"/>
                  </a:lnTo>
                  <a:lnTo>
                    <a:pt x="95" y="12"/>
                  </a:lnTo>
                  <a:lnTo>
                    <a:pt x="96" y="15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100" y="53"/>
                  </a:lnTo>
                  <a:lnTo>
                    <a:pt x="0" y="5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Freeform 9"/>
            <p:cNvSpPr>
              <a:spLocks/>
            </p:cNvSpPr>
            <p:nvPr/>
          </p:nvSpPr>
          <p:spPr bwMode="auto">
            <a:xfrm>
              <a:off x="5232400" y="2740025"/>
              <a:ext cx="666750" cy="417513"/>
            </a:xfrm>
            <a:custGeom>
              <a:avLst/>
              <a:gdLst>
                <a:gd name="T0" fmla="*/ 2147483647 w 82"/>
                <a:gd name="T1" fmla="*/ 0 h 54"/>
                <a:gd name="T2" fmla="*/ 2147483647 w 82"/>
                <a:gd name="T3" fmla="*/ 2147483647 h 54"/>
                <a:gd name="T4" fmla="*/ 2147483647 w 82"/>
                <a:gd name="T5" fmla="*/ 2147483647 h 54"/>
                <a:gd name="T6" fmla="*/ 2147483647 w 82"/>
                <a:gd name="T7" fmla="*/ 2147483647 h 54"/>
                <a:gd name="T8" fmla="*/ 2147483647 w 82"/>
                <a:gd name="T9" fmla="*/ 2147483647 h 54"/>
                <a:gd name="T10" fmla="*/ 2147483647 w 82"/>
                <a:gd name="T11" fmla="*/ 2147483647 h 54"/>
                <a:gd name="T12" fmla="*/ 2147483647 w 82"/>
                <a:gd name="T13" fmla="*/ 2147483647 h 54"/>
                <a:gd name="T14" fmla="*/ 2147483647 w 82"/>
                <a:gd name="T15" fmla="*/ 2147483647 h 54"/>
                <a:gd name="T16" fmla="*/ 2147483647 w 82"/>
                <a:gd name="T17" fmla="*/ 2147483647 h 54"/>
                <a:gd name="T18" fmla="*/ 2147483647 w 82"/>
                <a:gd name="T19" fmla="*/ 2147483647 h 54"/>
                <a:gd name="T20" fmla="*/ 2147483647 w 82"/>
                <a:gd name="T21" fmla="*/ 2147483647 h 54"/>
                <a:gd name="T22" fmla="*/ 2147483647 w 82"/>
                <a:gd name="T23" fmla="*/ 2147483647 h 54"/>
                <a:gd name="T24" fmla="*/ 2147483647 w 82"/>
                <a:gd name="T25" fmla="*/ 2147483647 h 54"/>
                <a:gd name="T26" fmla="*/ 2147483647 w 82"/>
                <a:gd name="T27" fmla="*/ 2147483647 h 54"/>
                <a:gd name="T28" fmla="*/ 2147483647 w 82"/>
                <a:gd name="T29" fmla="*/ 2147483647 h 54"/>
                <a:gd name="T30" fmla="*/ 2147483647 w 82"/>
                <a:gd name="T31" fmla="*/ 2147483647 h 54"/>
                <a:gd name="T32" fmla="*/ 2147483647 w 82"/>
                <a:gd name="T33" fmla="*/ 2147483647 h 54"/>
                <a:gd name="T34" fmla="*/ 2147483647 w 82"/>
                <a:gd name="T35" fmla="*/ 2147483647 h 54"/>
                <a:gd name="T36" fmla="*/ 2147483647 w 82"/>
                <a:gd name="T37" fmla="*/ 2147483647 h 54"/>
                <a:gd name="T38" fmla="*/ 2147483647 w 82"/>
                <a:gd name="T39" fmla="*/ 2147483647 h 54"/>
                <a:gd name="T40" fmla="*/ 2147483647 w 82"/>
                <a:gd name="T41" fmla="*/ 2147483647 h 54"/>
                <a:gd name="T42" fmla="*/ 2147483647 w 82"/>
                <a:gd name="T43" fmla="*/ 2147483647 h 54"/>
                <a:gd name="T44" fmla="*/ 2147483647 w 82"/>
                <a:gd name="T45" fmla="*/ 2147483647 h 54"/>
                <a:gd name="T46" fmla="*/ 2147483647 w 82"/>
                <a:gd name="T47" fmla="*/ 2147483647 h 54"/>
                <a:gd name="T48" fmla="*/ 2147483647 w 82"/>
                <a:gd name="T49" fmla="*/ 2147483647 h 54"/>
                <a:gd name="T50" fmla="*/ 2147483647 w 82"/>
                <a:gd name="T51" fmla="*/ 2147483647 h 54"/>
                <a:gd name="T52" fmla="*/ 2147483647 w 82"/>
                <a:gd name="T53" fmla="*/ 2147483647 h 54"/>
                <a:gd name="T54" fmla="*/ 2147483647 w 82"/>
                <a:gd name="T55" fmla="*/ 2147483647 h 54"/>
                <a:gd name="T56" fmla="*/ 2147483647 w 82"/>
                <a:gd name="T57" fmla="*/ 2147483647 h 54"/>
                <a:gd name="T58" fmla="*/ 2147483647 w 82"/>
                <a:gd name="T59" fmla="*/ 2147483647 h 54"/>
                <a:gd name="T60" fmla="*/ 2147483647 w 82"/>
                <a:gd name="T61" fmla="*/ 2147483647 h 54"/>
                <a:gd name="T62" fmla="*/ 2147483647 w 82"/>
                <a:gd name="T63" fmla="*/ 2147483647 h 54"/>
                <a:gd name="T64" fmla="*/ 2147483647 w 82"/>
                <a:gd name="T65" fmla="*/ 2147483647 h 54"/>
                <a:gd name="T66" fmla="*/ 2147483647 w 82"/>
                <a:gd name="T67" fmla="*/ 2147483647 h 54"/>
                <a:gd name="T68" fmla="*/ 2147483647 w 82"/>
                <a:gd name="T69" fmla="*/ 2147483647 h 54"/>
                <a:gd name="T70" fmla="*/ 2147483647 w 82"/>
                <a:gd name="T71" fmla="*/ 2147483647 h 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"/>
                <a:gd name="T109" fmla="*/ 0 h 54"/>
                <a:gd name="T110" fmla="*/ 82 w 82"/>
                <a:gd name="T111" fmla="*/ 54 h 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" h="54">
                  <a:moveTo>
                    <a:pt x="2" y="2"/>
                  </a:moveTo>
                  <a:lnTo>
                    <a:pt x="66" y="0"/>
                  </a:lnTo>
                  <a:lnTo>
                    <a:pt x="67" y="2"/>
                  </a:lnTo>
                  <a:lnTo>
                    <a:pt x="68" y="4"/>
                  </a:lnTo>
                  <a:lnTo>
                    <a:pt x="68" y="5"/>
                  </a:lnTo>
                  <a:lnTo>
                    <a:pt x="67" y="6"/>
                  </a:lnTo>
                  <a:lnTo>
                    <a:pt x="68" y="8"/>
                  </a:lnTo>
                  <a:lnTo>
                    <a:pt x="69" y="13"/>
                  </a:lnTo>
                  <a:lnTo>
                    <a:pt x="73" y="14"/>
                  </a:lnTo>
                  <a:lnTo>
                    <a:pt x="74" y="16"/>
                  </a:lnTo>
                  <a:lnTo>
                    <a:pt x="75" y="17"/>
                  </a:lnTo>
                  <a:lnTo>
                    <a:pt x="75" y="18"/>
                  </a:lnTo>
                  <a:lnTo>
                    <a:pt x="78" y="20"/>
                  </a:lnTo>
                  <a:lnTo>
                    <a:pt x="78" y="21"/>
                  </a:lnTo>
                  <a:lnTo>
                    <a:pt x="81" y="23"/>
                  </a:lnTo>
                  <a:lnTo>
                    <a:pt x="82" y="26"/>
                  </a:lnTo>
                  <a:lnTo>
                    <a:pt x="81" y="27"/>
                  </a:lnTo>
                  <a:lnTo>
                    <a:pt x="80" y="29"/>
                  </a:lnTo>
                  <a:lnTo>
                    <a:pt x="80" y="30"/>
                  </a:lnTo>
                  <a:lnTo>
                    <a:pt x="80" y="31"/>
                  </a:lnTo>
                  <a:lnTo>
                    <a:pt x="77" y="34"/>
                  </a:lnTo>
                  <a:lnTo>
                    <a:pt x="75" y="34"/>
                  </a:lnTo>
                  <a:lnTo>
                    <a:pt x="75" y="35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70" y="38"/>
                  </a:lnTo>
                  <a:lnTo>
                    <a:pt x="70" y="39"/>
                  </a:lnTo>
                  <a:lnTo>
                    <a:pt x="72" y="41"/>
                  </a:lnTo>
                  <a:lnTo>
                    <a:pt x="72" y="42"/>
                  </a:lnTo>
                  <a:lnTo>
                    <a:pt x="72" y="44"/>
                  </a:lnTo>
                  <a:lnTo>
                    <a:pt x="70" y="49"/>
                  </a:lnTo>
                  <a:lnTo>
                    <a:pt x="68" y="50"/>
                  </a:lnTo>
                  <a:lnTo>
                    <a:pt x="67" y="51"/>
                  </a:lnTo>
                  <a:lnTo>
                    <a:pt x="67" y="53"/>
                  </a:lnTo>
                  <a:lnTo>
                    <a:pt x="66" y="54"/>
                  </a:lnTo>
                  <a:lnTo>
                    <a:pt x="63" y="50"/>
                  </a:lnTo>
                  <a:lnTo>
                    <a:pt x="11" y="52"/>
                  </a:lnTo>
                  <a:lnTo>
                    <a:pt x="11" y="51"/>
                  </a:lnTo>
                  <a:lnTo>
                    <a:pt x="10" y="49"/>
                  </a:lnTo>
                  <a:lnTo>
                    <a:pt x="11" y="48"/>
                  </a:lnTo>
                  <a:lnTo>
                    <a:pt x="10" y="46"/>
                  </a:lnTo>
                  <a:lnTo>
                    <a:pt x="9" y="45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9" y="37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4" y="28"/>
                  </a:lnTo>
                  <a:lnTo>
                    <a:pt x="3" y="26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6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Freeform 10"/>
            <p:cNvSpPr>
              <a:spLocks/>
            </p:cNvSpPr>
            <p:nvPr/>
          </p:nvSpPr>
          <p:spPr bwMode="auto">
            <a:xfrm>
              <a:off x="5597525" y="2282825"/>
              <a:ext cx="577850" cy="588963"/>
            </a:xfrm>
            <a:custGeom>
              <a:avLst/>
              <a:gdLst>
                <a:gd name="T0" fmla="*/ 2147483647 w 71"/>
                <a:gd name="T1" fmla="*/ 2147483647 h 76"/>
                <a:gd name="T2" fmla="*/ 2147483647 w 71"/>
                <a:gd name="T3" fmla="*/ 2147483647 h 76"/>
                <a:gd name="T4" fmla="*/ 2147483647 w 71"/>
                <a:gd name="T5" fmla="*/ 2147483647 h 76"/>
                <a:gd name="T6" fmla="*/ 2147483647 w 71"/>
                <a:gd name="T7" fmla="*/ 2147483647 h 76"/>
                <a:gd name="T8" fmla="*/ 2147483647 w 71"/>
                <a:gd name="T9" fmla="*/ 2147483647 h 76"/>
                <a:gd name="T10" fmla="*/ 2147483647 w 71"/>
                <a:gd name="T11" fmla="*/ 2147483647 h 76"/>
                <a:gd name="T12" fmla="*/ 2147483647 w 71"/>
                <a:gd name="T13" fmla="*/ 2147483647 h 76"/>
                <a:gd name="T14" fmla="*/ 2147483647 w 71"/>
                <a:gd name="T15" fmla="*/ 2147483647 h 76"/>
                <a:gd name="T16" fmla="*/ 2147483647 w 71"/>
                <a:gd name="T17" fmla="*/ 2147483647 h 76"/>
                <a:gd name="T18" fmla="*/ 2147483647 w 71"/>
                <a:gd name="T19" fmla="*/ 2147483647 h 76"/>
                <a:gd name="T20" fmla="*/ 2147483647 w 71"/>
                <a:gd name="T21" fmla="*/ 2147483647 h 76"/>
                <a:gd name="T22" fmla="*/ 2147483647 w 71"/>
                <a:gd name="T23" fmla="*/ 2147483647 h 76"/>
                <a:gd name="T24" fmla="*/ 2147483647 w 71"/>
                <a:gd name="T25" fmla="*/ 2147483647 h 76"/>
                <a:gd name="T26" fmla="*/ 2147483647 w 71"/>
                <a:gd name="T27" fmla="*/ 2147483647 h 76"/>
                <a:gd name="T28" fmla="*/ 0 w 71"/>
                <a:gd name="T29" fmla="*/ 2147483647 h 76"/>
                <a:gd name="T30" fmla="*/ 2147483647 w 71"/>
                <a:gd name="T31" fmla="*/ 2147483647 h 76"/>
                <a:gd name="T32" fmla="*/ 2147483647 w 71"/>
                <a:gd name="T33" fmla="*/ 2147483647 h 76"/>
                <a:gd name="T34" fmla="*/ 2147483647 w 71"/>
                <a:gd name="T35" fmla="*/ 2147483647 h 76"/>
                <a:gd name="T36" fmla="*/ 2147483647 w 71"/>
                <a:gd name="T37" fmla="*/ 2147483647 h 76"/>
                <a:gd name="T38" fmla="*/ 2147483647 w 71"/>
                <a:gd name="T39" fmla="*/ 2147483647 h 76"/>
                <a:gd name="T40" fmla="*/ 2147483647 w 71"/>
                <a:gd name="T41" fmla="*/ 2147483647 h 76"/>
                <a:gd name="T42" fmla="*/ 2147483647 w 71"/>
                <a:gd name="T43" fmla="*/ 2147483647 h 76"/>
                <a:gd name="T44" fmla="*/ 2147483647 w 71"/>
                <a:gd name="T45" fmla="*/ 2147483647 h 76"/>
                <a:gd name="T46" fmla="*/ 2147483647 w 71"/>
                <a:gd name="T47" fmla="*/ 2147483647 h 76"/>
                <a:gd name="T48" fmla="*/ 2147483647 w 71"/>
                <a:gd name="T49" fmla="*/ 2147483647 h 76"/>
                <a:gd name="T50" fmla="*/ 2147483647 w 71"/>
                <a:gd name="T51" fmla="*/ 2147483647 h 76"/>
                <a:gd name="T52" fmla="*/ 2147483647 w 71"/>
                <a:gd name="T53" fmla="*/ 2147483647 h 76"/>
                <a:gd name="T54" fmla="*/ 2147483647 w 71"/>
                <a:gd name="T55" fmla="*/ 2147483647 h 76"/>
                <a:gd name="T56" fmla="*/ 2147483647 w 71"/>
                <a:gd name="T57" fmla="*/ 2147483647 h 76"/>
                <a:gd name="T58" fmla="*/ 2147483647 w 71"/>
                <a:gd name="T59" fmla="*/ 2147483647 h 76"/>
                <a:gd name="T60" fmla="*/ 2147483647 w 71"/>
                <a:gd name="T61" fmla="*/ 2147483647 h 76"/>
                <a:gd name="T62" fmla="*/ 2147483647 w 71"/>
                <a:gd name="T63" fmla="*/ 2147483647 h 76"/>
                <a:gd name="T64" fmla="*/ 2147483647 w 71"/>
                <a:gd name="T65" fmla="*/ 2147483647 h 76"/>
                <a:gd name="T66" fmla="*/ 2147483647 w 71"/>
                <a:gd name="T67" fmla="*/ 2147483647 h 76"/>
                <a:gd name="T68" fmla="*/ 2147483647 w 71"/>
                <a:gd name="T69" fmla="*/ 2147483647 h 76"/>
                <a:gd name="T70" fmla="*/ 2147483647 w 71"/>
                <a:gd name="T71" fmla="*/ 2147483647 h 76"/>
                <a:gd name="T72" fmla="*/ 2147483647 w 71"/>
                <a:gd name="T73" fmla="*/ 2147483647 h 76"/>
                <a:gd name="T74" fmla="*/ 2147483647 w 71"/>
                <a:gd name="T75" fmla="*/ 2147483647 h 76"/>
                <a:gd name="T76" fmla="*/ 2147483647 w 71"/>
                <a:gd name="T77" fmla="*/ 2147483647 h 76"/>
                <a:gd name="T78" fmla="*/ 2147483647 w 71"/>
                <a:gd name="T79" fmla="*/ 2147483647 h 76"/>
                <a:gd name="T80" fmla="*/ 2147483647 w 71"/>
                <a:gd name="T81" fmla="*/ 2147483647 h 76"/>
                <a:gd name="T82" fmla="*/ 2147483647 w 71"/>
                <a:gd name="T83" fmla="*/ 2147483647 h 76"/>
                <a:gd name="T84" fmla="*/ 2147483647 w 71"/>
                <a:gd name="T85" fmla="*/ 2147483647 h 76"/>
                <a:gd name="T86" fmla="*/ 2147483647 w 71"/>
                <a:gd name="T87" fmla="*/ 2147483647 h 76"/>
                <a:gd name="T88" fmla="*/ 2147483647 w 71"/>
                <a:gd name="T89" fmla="*/ 2147483647 h 76"/>
                <a:gd name="T90" fmla="*/ 2147483647 w 71"/>
                <a:gd name="T91" fmla="*/ 2147483647 h 76"/>
                <a:gd name="T92" fmla="*/ 2147483647 w 71"/>
                <a:gd name="T93" fmla="*/ 2147483647 h 76"/>
                <a:gd name="T94" fmla="*/ 2147483647 w 71"/>
                <a:gd name="T95" fmla="*/ 2147483647 h 76"/>
                <a:gd name="T96" fmla="*/ 2147483647 w 71"/>
                <a:gd name="T97" fmla="*/ 2147483647 h 76"/>
                <a:gd name="T98" fmla="*/ 2147483647 w 71"/>
                <a:gd name="T99" fmla="*/ 2147483647 h 76"/>
                <a:gd name="T100" fmla="*/ 2147483647 w 71"/>
                <a:gd name="T101" fmla="*/ 2147483647 h 76"/>
                <a:gd name="T102" fmla="*/ 2147483647 w 71"/>
                <a:gd name="T103" fmla="*/ 2147483647 h 76"/>
                <a:gd name="T104" fmla="*/ 2147483647 w 71"/>
                <a:gd name="T105" fmla="*/ 2147483647 h 76"/>
                <a:gd name="T106" fmla="*/ 2147483647 w 71"/>
                <a:gd name="T107" fmla="*/ 2147483647 h 76"/>
                <a:gd name="T108" fmla="*/ 2147483647 w 71"/>
                <a:gd name="T109" fmla="*/ 2147483647 h 76"/>
                <a:gd name="T110" fmla="*/ 2147483647 w 71"/>
                <a:gd name="T111" fmla="*/ 2147483647 h 76"/>
                <a:gd name="T112" fmla="*/ 2147483647 w 71"/>
                <a:gd name="T113" fmla="*/ 2147483647 h 76"/>
                <a:gd name="T114" fmla="*/ 2147483647 w 71"/>
                <a:gd name="T115" fmla="*/ 2147483647 h 76"/>
                <a:gd name="T116" fmla="*/ 2147483647 w 71"/>
                <a:gd name="T117" fmla="*/ 2147483647 h 76"/>
                <a:gd name="T118" fmla="*/ 2147483647 w 71"/>
                <a:gd name="T119" fmla="*/ 2147483647 h 76"/>
                <a:gd name="T120" fmla="*/ 2147483647 w 71"/>
                <a:gd name="T121" fmla="*/ 2147483647 h 76"/>
                <a:gd name="T122" fmla="*/ 2147483647 w 71"/>
                <a:gd name="T123" fmla="*/ 2147483647 h 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76"/>
                <a:gd name="T188" fmla="*/ 71 w 71"/>
                <a:gd name="T189" fmla="*/ 76 h 7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76">
                  <a:moveTo>
                    <a:pt x="30" y="76"/>
                  </a:moveTo>
                  <a:lnTo>
                    <a:pt x="29" y="75"/>
                  </a:lnTo>
                  <a:lnTo>
                    <a:pt x="28" y="73"/>
                  </a:lnTo>
                  <a:lnTo>
                    <a:pt x="24" y="72"/>
                  </a:lnTo>
                  <a:lnTo>
                    <a:pt x="23" y="67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3" y="63"/>
                  </a:lnTo>
                  <a:lnTo>
                    <a:pt x="22" y="61"/>
                  </a:lnTo>
                  <a:lnTo>
                    <a:pt x="21" y="59"/>
                  </a:lnTo>
                  <a:lnTo>
                    <a:pt x="21" y="56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17" y="50"/>
                  </a:lnTo>
                  <a:lnTo>
                    <a:pt x="13" y="48"/>
                  </a:lnTo>
                  <a:lnTo>
                    <a:pt x="12" y="45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7" y="42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2" y="40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2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9" y="7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4" y="15"/>
                  </a:lnTo>
                  <a:lnTo>
                    <a:pt x="56" y="16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6" y="18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1" y="21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3" y="25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8"/>
                  </a:lnTo>
                  <a:lnTo>
                    <a:pt x="64" y="30"/>
                  </a:lnTo>
                  <a:lnTo>
                    <a:pt x="61" y="33"/>
                  </a:lnTo>
                  <a:lnTo>
                    <a:pt x="60" y="36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61" y="38"/>
                  </a:lnTo>
                  <a:lnTo>
                    <a:pt x="63" y="35"/>
                  </a:lnTo>
                  <a:lnTo>
                    <a:pt x="65" y="33"/>
                  </a:lnTo>
                  <a:lnTo>
                    <a:pt x="66" y="33"/>
                  </a:lnTo>
                  <a:lnTo>
                    <a:pt x="67" y="32"/>
                  </a:lnTo>
                  <a:lnTo>
                    <a:pt x="68" y="31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9" y="27"/>
                  </a:lnTo>
                  <a:lnTo>
                    <a:pt x="69" y="26"/>
                  </a:lnTo>
                  <a:lnTo>
                    <a:pt x="70" y="25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1" y="28"/>
                  </a:lnTo>
                  <a:lnTo>
                    <a:pt x="69" y="33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8" y="36"/>
                  </a:lnTo>
                  <a:lnTo>
                    <a:pt x="66" y="40"/>
                  </a:lnTo>
                  <a:lnTo>
                    <a:pt x="66" y="43"/>
                  </a:lnTo>
                  <a:lnTo>
                    <a:pt x="66" y="45"/>
                  </a:lnTo>
                  <a:lnTo>
                    <a:pt x="64" y="46"/>
                  </a:lnTo>
                  <a:lnTo>
                    <a:pt x="64" y="47"/>
                  </a:lnTo>
                  <a:lnTo>
                    <a:pt x="64" y="50"/>
                  </a:lnTo>
                  <a:lnTo>
                    <a:pt x="65" y="54"/>
                  </a:lnTo>
                  <a:lnTo>
                    <a:pt x="64" y="55"/>
                  </a:lnTo>
                  <a:lnTo>
                    <a:pt x="63" y="59"/>
                  </a:lnTo>
                  <a:lnTo>
                    <a:pt x="63" y="65"/>
                  </a:lnTo>
                  <a:lnTo>
                    <a:pt x="65" y="70"/>
                  </a:lnTo>
                  <a:lnTo>
                    <a:pt x="65" y="71"/>
                  </a:lnTo>
                  <a:lnTo>
                    <a:pt x="65" y="72"/>
                  </a:lnTo>
                  <a:lnTo>
                    <a:pt x="65" y="74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Freeform 11"/>
            <p:cNvSpPr>
              <a:spLocks/>
            </p:cNvSpPr>
            <p:nvPr/>
          </p:nvSpPr>
          <p:spPr bwMode="auto">
            <a:xfrm>
              <a:off x="6445250" y="2840038"/>
              <a:ext cx="461963" cy="487362"/>
            </a:xfrm>
            <a:custGeom>
              <a:avLst/>
              <a:gdLst>
                <a:gd name="T0" fmla="*/ 2147483647 w 57"/>
                <a:gd name="T1" fmla="*/ 2147483647 h 63"/>
                <a:gd name="T2" fmla="*/ 2147483647 w 57"/>
                <a:gd name="T3" fmla="*/ 2147483647 h 63"/>
                <a:gd name="T4" fmla="*/ 2147483647 w 57"/>
                <a:gd name="T5" fmla="*/ 2147483647 h 63"/>
                <a:gd name="T6" fmla="*/ 2147483647 w 57"/>
                <a:gd name="T7" fmla="*/ 2147483647 h 63"/>
                <a:gd name="T8" fmla="*/ 2147483647 w 57"/>
                <a:gd name="T9" fmla="*/ 2147483647 h 63"/>
                <a:gd name="T10" fmla="*/ 2147483647 w 57"/>
                <a:gd name="T11" fmla="*/ 2147483647 h 63"/>
                <a:gd name="T12" fmla="*/ 2147483647 w 57"/>
                <a:gd name="T13" fmla="*/ 2147483647 h 63"/>
                <a:gd name="T14" fmla="*/ 2147483647 w 57"/>
                <a:gd name="T15" fmla="*/ 2147483647 h 63"/>
                <a:gd name="T16" fmla="*/ 2147483647 w 57"/>
                <a:gd name="T17" fmla="*/ 2147483647 h 63"/>
                <a:gd name="T18" fmla="*/ 2147483647 w 57"/>
                <a:gd name="T19" fmla="*/ 2147483647 h 63"/>
                <a:gd name="T20" fmla="*/ 2147483647 w 57"/>
                <a:gd name="T21" fmla="*/ 2147483647 h 63"/>
                <a:gd name="T22" fmla="*/ 2147483647 w 57"/>
                <a:gd name="T23" fmla="*/ 2147483647 h 63"/>
                <a:gd name="T24" fmla="*/ 2147483647 w 57"/>
                <a:gd name="T25" fmla="*/ 2147483647 h 63"/>
                <a:gd name="T26" fmla="*/ 2147483647 w 57"/>
                <a:gd name="T27" fmla="*/ 2147483647 h 63"/>
                <a:gd name="T28" fmla="*/ 2147483647 w 57"/>
                <a:gd name="T29" fmla="*/ 2147483647 h 63"/>
                <a:gd name="T30" fmla="*/ 2147483647 w 57"/>
                <a:gd name="T31" fmla="*/ 2147483647 h 63"/>
                <a:gd name="T32" fmla="*/ 2147483647 w 57"/>
                <a:gd name="T33" fmla="*/ 2147483647 h 63"/>
                <a:gd name="T34" fmla="*/ 2147483647 w 57"/>
                <a:gd name="T35" fmla="*/ 2147483647 h 63"/>
                <a:gd name="T36" fmla="*/ 2147483647 w 57"/>
                <a:gd name="T37" fmla="*/ 2147483647 h 63"/>
                <a:gd name="T38" fmla="*/ 2147483647 w 57"/>
                <a:gd name="T39" fmla="*/ 2147483647 h 63"/>
                <a:gd name="T40" fmla="*/ 2147483647 w 57"/>
                <a:gd name="T41" fmla="*/ 2147483647 h 63"/>
                <a:gd name="T42" fmla="*/ 2147483647 w 57"/>
                <a:gd name="T43" fmla="*/ 2147483647 h 63"/>
                <a:gd name="T44" fmla="*/ 2147483647 w 57"/>
                <a:gd name="T45" fmla="*/ 2147483647 h 63"/>
                <a:gd name="T46" fmla="*/ 2147483647 w 57"/>
                <a:gd name="T47" fmla="*/ 2147483647 h 63"/>
                <a:gd name="T48" fmla="*/ 2147483647 w 57"/>
                <a:gd name="T49" fmla="*/ 2147483647 h 63"/>
                <a:gd name="T50" fmla="*/ 2147483647 w 57"/>
                <a:gd name="T51" fmla="*/ 2147483647 h 63"/>
                <a:gd name="T52" fmla="*/ 2147483647 w 57"/>
                <a:gd name="T53" fmla="*/ 2147483647 h 63"/>
                <a:gd name="T54" fmla="*/ 2147483647 w 57"/>
                <a:gd name="T55" fmla="*/ 2147483647 h 63"/>
                <a:gd name="T56" fmla="*/ 2147483647 w 57"/>
                <a:gd name="T57" fmla="*/ 2147483647 h 63"/>
                <a:gd name="T58" fmla="*/ 2147483647 w 57"/>
                <a:gd name="T59" fmla="*/ 2147483647 h 63"/>
                <a:gd name="T60" fmla="*/ 2147483647 w 57"/>
                <a:gd name="T61" fmla="*/ 2147483647 h 63"/>
                <a:gd name="T62" fmla="*/ 2147483647 w 57"/>
                <a:gd name="T63" fmla="*/ 2147483647 h 63"/>
                <a:gd name="T64" fmla="*/ 2147483647 w 57"/>
                <a:gd name="T65" fmla="*/ 2147483647 h 63"/>
                <a:gd name="T66" fmla="*/ 2147483647 w 57"/>
                <a:gd name="T67" fmla="*/ 2147483647 h 63"/>
                <a:gd name="T68" fmla="*/ 2147483647 w 57"/>
                <a:gd name="T69" fmla="*/ 2147483647 h 63"/>
                <a:gd name="T70" fmla="*/ 2147483647 w 57"/>
                <a:gd name="T71" fmla="*/ 2147483647 h 63"/>
                <a:gd name="T72" fmla="*/ 2147483647 w 57"/>
                <a:gd name="T73" fmla="*/ 2147483647 h 63"/>
                <a:gd name="T74" fmla="*/ 0 w 57"/>
                <a:gd name="T75" fmla="*/ 2147483647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7"/>
                <a:gd name="T115" fmla="*/ 0 h 63"/>
                <a:gd name="T116" fmla="*/ 57 w 57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7" h="63">
                  <a:moveTo>
                    <a:pt x="0" y="11"/>
                  </a:moveTo>
                  <a:lnTo>
                    <a:pt x="5" y="55"/>
                  </a:lnTo>
                  <a:lnTo>
                    <a:pt x="6" y="55"/>
                  </a:lnTo>
                  <a:lnTo>
                    <a:pt x="8" y="56"/>
                  </a:lnTo>
                  <a:lnTo>
                    <a:pt x="10" y="55"/>
                  </a:lnTo>
                  <a:lnTo>
                    <a:pt x="12" y="57"/>
                  </a:lnTo>
                  <a:lnTo>
                    <a:pt x="13" y="59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21" y="62"/>
                  </a:lnTo>
                  <a:lnTo>
                    <a:pt x="22" y="61"/>
                  </a:lnTo>
                  <a:lnTo>
                    <a:pt x="23" y="60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0"/>
                  </a:lnTo>
                  <a:lnTo>
                    <a:pt x="29" y="59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3" y="61"/>
                  </a:lnTo>
                  <a:lnTo>
                    <a:pt x="34" y="62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39" y="61"/>
                  </a:lnTo>
                  <a:lnTo>
                    <a:pt x="40" y="60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41" y="52"/>
                  </a:lnTo>
                  <a:lnTo>
                    <a:pt x="42" y="52"/>
                  </a:lnTo>
                  <a:lnTo>
                    <a:pt x="44" y="54"/>
                  </a:lnTo>
                  <a:lnTo>
                    <a:pt x="45" y="52"/>
                  </a:lnTo>
                  <a:lnTo>
                    <a:pt x="45" y="51"/>
                  </a:lnTo>
                  <a:lnTo>
                    <a:pt x="46" y="48"/>
                  </a:lnTo>
                  <a:lnTo>
                    <a:pt x="47" y="47"/>
                  </a:lnTo>
                  <a:lnTo>
                    <a:pt x="47" y="46"/>
                  </a:lnTo>
                  <a:lnTo>
                    <a:pt x="48" y="45"/>
                  </a:lnTo>
                  <a:lnTo>
                    <a:pt x="49" y="45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41"/>
                  </a:lnTo>
                  <a:lnTo>
                    <a:pt x="55" y="39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7" y="27"/>
                  </a:lnTo>
                  <a:lnTo>
                    <a:pt x="54" y="26"/>
                  </a:lnTo>
                  <a:lnTo>
                    <a:pt x="56" y="25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3" y="0"/>
                  </a:lnTo>
                  <a:lnTo>
                    <a:pt x="46" y="3"/>
                  </a:lnTo>
                  <a:lnTo>
                    <a:pt x="44" y="5"/>
                  </a:lnTo>
                  <a:lnTo>
                    <a:pt x="42" y="6"/>
                  </a:lnTo>
                  <a:lnTo>
                    <a:pt x="39" y="10"/>
                  </a:lnTo>
                  <a:lnTo>
                    <a:pt x="37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7" y="12"/>
                  </a:lnTo>
                  <a:lnTo>
                    <a:pt x="26" y="13"/>
                  </a:lnTo>
                  <a:lnTo>
                    <a:pt x="25" y="12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Freeform 12"/>
            <p:cNvSpPr>
              <a:spLocks/>
            </p:cNvSpPr>
            <p:nvPr/>
          </p:nvSpPr>
          <p:spPr bwMode="auto">
            <a:xfrm>
              <a:off x="6289675" y="4311650"/>
              <a:ext cx="1003300" cy="719138"/>
            </a:xfrm>
            <a:custGeom>
              <a:avLst/>
              <a:gdLst>
                <a:gd name="T0" fmla="*/ 0 w 123"/>
                <a:gd name="T1" fmla="*/ 2147483647 h 93"/>
                <a:gd name="T2" fmla="*/ 0 w 123"/>
                <a:gd name="T3" fmla="*/ 2147483647 h 93"/>
                <a:gd name="T4" fmla="*/ 2147483647 w 123"/>
                <a:gd name="T5" fmla="*/ 2147483647 h 93"/>
                <a:gd name="T6" fmla="*/ 2147483647 w 123"/>
                <a:gd name="T7" fmla="*/ 2147483647 h 93"/>
                <a:gd name="T8" fmla="*/ 2147483647 w 123"/>
                <a:gd name="T9" fmla="*/ 2147483647 h 93"/>
                <a:gd name="T10" fmla="*/ 2147483647 w 123"/>
                <a:gd name="T11" fmla="*/ 2147483647 h 93"/>
                <a:gd name="T12" fmla="*/ 2147483647 w 123"/>
                <a:gd name="T13" fmla="*/ 2147483647 h 93"/>
                <a:gd name="T14" fmla="*/ 2147483647 w 123"/>
                <a:gd name="T15" fmla="*/ 2147483647 h 93"/>
                <a:gd name="T16" fmla="*/ 2147483647 w 123"/>
                <a:gd name="T17" fmla="*/ 2147483647 h 93"/>
                <a:gd name="T18" fmla="*/ 2147483647 w 123"/>
                <a:gd name="T19" fmla="*/ 2147483647 h 93"/>
                <a:gd name="T20" fmla="*/ 2147483647 w 123"/>
                <a:gd name="T21" fmla="*/ 2147483647 h 93"/>
                <a:gd name="T22" fmla="*/ 2147483647 w 123"/>
                <a:gd name="T23" fmla="*/ 2147483647 h 93"/>
                <a:gd name="T24" fmla="*/ 2147483647 w 123"/>
                <a:gd name="T25" fmla="*/ 2147483647 h 93"/>
                <a:gd name="T26" fmla="*/ 2147483647 w 123"/>
                <a:gd name="T27" fmla="*/ 2147483647 h 93"/>
                <a:gd name="T28" fmla="*/ 2147483647 w 123"/>
                <a:gd name="T29" fmla="*/ 2147483647 h 93"/>
                <a:gd name="T30" fmla="*/ 2147483647 w 123"/>
                <a:gd name="T31" fmla="*/ 2147483647 h 93"/>
                <a:gd name="T32" fmla="*/ 2147483647 w 123"/>
                <a:gd name="T33" fmla="*/ 2147483647 h 93"/>
                <a:gd name="T34" fmla="*/ 2147483647 w 123"/>
                <a:gd name="T35" fmla="*/ 2147483647 h 93"/>
                <a:gd name="T36" fmla="*/ 2147483647 w 123"/>
                <a:gd name="T37" fmla="*/ 2147483647 h 93"/>
                <a:gd name="T38" fmla="*/ 2147483647 w 123"/>
                <a:gd name="T39" fmla="*/ 2147483647 h 93"/>
                <a:gd name="T40" fmla="*/ 2147483647 w 123"/>
                <a:gd name="T41" fmla="*/ 2147483647 h 93"/>
                <a:gd name="T42" fmla="*/ 2147483647 w 123"/>
                <a:gd name="T43" fmla="*/ 2147483647 h 93"/>
                <a:gd name="T44" fmla="*/ 2147483647 w 123"/>
                <a:gd name="T45" fmla="*/ 2147483647 h 93"/>
                <a:gd name="T46" fmla="*/ 2147483647 w 123"/>
                <a:gd name="T47" fmla="*/ 2147483647 h 93"/>
                <a:gd name="T48" fmla="*/ 2147483647 w 123"/>
                <a:gd name="T49" fmla="*/ 2147483647 h 93"/>
                <a:gd name="T50" fmla="*/ 2147483647 w 123"/>
                <a:gd name="T51" fmla="*/ 2147483647 h 93"/>
                <a:gd name="T52" fmla="*/ 2147483647 w 123"/>
                <a:gd name="T53" fmla="*/ 2147483647 h 93"/>
                <a:gd name="T54" fmla="*/ 2147483647 w 123"/>
                <a:gd name="T55" fmla="*/ 2147483647 h 93"/>
                <a:gd name="T56" fmla="*/ 2147483647 w 123"/>
                <a:gd name="T57" fmla="*/ 2147483647 h 93"/>
                <a:gd name="T58" fmla="*/ 2147483647 w 123"/>
                <a:gd name="T59" fmla="*/ 2147483647 h 93"/>
                <a:gd name="T60" fmla="*/ 2147483647 w 123"/>
                <a:gd name="T61" fmla="*/ 2147483647 h 93"/>
                <a:gd name="T62" fmla="*/ 2147483647 w 123"/>
                <a:gd name="T63" fmla="*/ 2147483647 h 93"/>
                <a:gd name="T64" fmla="*/ 2147483647 w 123"/>
                <a:gd name="T65" fmla="*/ 2147483647 h 93"/>
                <a:gd name="T66" fmla="*/ 2147483647 w 123"/>
                <a:gd name="T67" fmla="*/ 2147483647 h 93"/>
                <a:gd name="T68" fmla="*/ 2147483647 w 123"/>
                <a:gd name="T69" fmla="*/ 2147483647 h 93"/>
                <a:gd name="T70" fmla="*/ 2147483647 w 123"/>
                <a:gd name="T71" fmla="*/ 2147483647 h 93"/>
                <a:gd name="T72" fmla="*/ 2147483647 w 123"/>
                <a:gd name="T73" fmla="*/ 2147483647 h 93"/>
                <a:gd name="T74" fmla="*/ 2147483647 w 123"/>
                <a:gd name="T75" fmla="*/ 2147483647 h 93"/>
                <a:gd name="T76" fmla="*/ 2147483647 w 123"/>
                <a:gd name="T77" fmla="*/ 2147483647 h 93"/>
                <a:gd name="T78" fmla="*/ 2147483647 w 123"/>
                <a:gd name="T79" fmla="*/ 2147483647 h 93"/>
                <a:gd name="T80" fmla="*/ 2147483647 w 123"/>
                <a:gd name="T81" fmla="*/ 2147483647 h 93"/>
                <a:gd name="T82" fmla="*/ 2147483647 w 123"/>
                <a:gd name="T83" fmla="*/ 2147483647 h 93"/>
                <a:gd name="T84" fmla="*/ 2147483647 w 123"/>
                <a:gd name="T85" fmla="*/ 2147483647 h 93"/>
                <a:gd name="T86" fmla="*/ 2147483647 w 123"/>
                <a:gd name="T87" fmla="*/ 2147483647 h 93"/>
                <a:gd name="T88" fmla="*/ 2147483647 w 123"/>
                <a:gd name="T89" fmla="*/ 2147483647 h 93"/>
                <a:gd name="T90" fmla="*/ 2147483647 w 123"/>
                <a:gd name="T91" fmla="*/ 2147483647 h 93"/>
                <a:gd name="T92" fmla="*/ 2147483647 w 123"/>
                <a:gd name="T93" fmla="*/ 2147483647 h 93"/>
                <a:gd name="T94" fmla="*/ 2147483647 w 123"/>
                <a:gd name="T95" fmla="*/ 2147483647 h 93"/>
                <a:gd name="T96" fmla="*/ 2147483647 w 123"/>
                <a:gd name="T97" fmla="*/ 2147483647 h 93"/>
                <a:gd name="T98" fmla="*/ 2147483647 w 123"/>
                <a:gd name="T99" fmla="*/ 2147483647 h 93"/>
                <a:gd name="T100" fmla="*/ 2147483647 w 123"/>
                <a:gd name="T101" fmla="*/ 2147483647 h 93"/>
                <a:gd name="T102" fmla="*/ 2147483647 w 123"/>
                <a:gd name="T103" fmla="*/ 2147483647 h 93"/>
                <a:gd name="T104" fmla="*/ 2147483647 w 123"/>
                <a:gd name="T105" fmla="*/ 2147483647 h 93"/>
                <a:gd name="T106" fmla="*/ 2147483647 w 123"/>
                <a:gd name="T107" fmla="*/ 2147483647 h 93"/>
                <a:gd name="T108" fmla="*/ 2147483647 w 123"/>
                <a:gd name="T109" fmla="*/ 2147483647 h 93"/>
                <a:gd name="T110" fmla="*/ 2147483647 w 123"/>
                <a:gd name="T111" fmla="*/ 2147483647 h 93"/>
                <a:gd name="T112" fmla="*/ 2147483647 w 123"/>
                <a:gd name="T113" fmla="*/ 2147483647 h 93"/>
                <a:gd name="T114" fmla="*/ 2147483647 w 123"/>
                <a:gd name="T115" fmla="*/ 2147483647 h 93"/>
                <a:gd name="T116" fmla="*/ 2147483647 w 123"/>
                <a:gd name="T117" fmla="*/ 2147483647 h 93"/>
                <a:gd name="T118" fmla="*/ 2147483647 w 123"/>
                <a:gd name="T119" fmla="*/ 2147483647 h 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3"/>
                <a:gd name="T181" fmla="*/ 0 h 93"/>
                <a:gd name="T182" fmla="*/ 123 w 123"/>
                <a:gd name="T183" fmla="*/ 93 h 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3" h="93">
                  <a:moveTo>
                    <a:pt x="38" y="3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2" y="16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5" y="17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5" y="26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5" y="27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7" y="21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50" y="18"/>
                  </a:lnTo>
                  <a:lnTo>
                    <a:pt x="55" y="17"/>
                  </a:lnTo>
                  <a:lnTo>
                    <a:pt x="61" y="20"/>
                  </a:lnTo>
                  <a:lnTo>
                    <a:pt x="61" y="21"/>
                  </a:lnTo>
                  <a:lnTo>
                    <a:pt x="63" y="23"/>
                  </a:lnTo>
                  <a:lnTo>
                    <a:pt x="65" y="25"/>
                  </a:lnTo>
                  <a:lnTo>
                    <a:pt x="69" y="28"/>
                  </a:lnTo>
                  <a:lnTo>
                    <a:pt x="69" y="29"/>
                  </a:lnTo>
                  <a:lnTo>
                    <a:pt x="71" y="30"/>
                  </a:lnTo>
                  <a:lnTo>
                    <a:pt x="74" y="30"/>
                  </a:lnTo>
                  <a:lnTo>
                    <a:pt x="76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8" y="39"/>
                  </a:lnTo>
                  <a:lnTo>
                    <a:pt x="77" y="43"/>
                  </a:lnTo>
                  <a:lnTo>
                    <a:pt x="76" y="48"/>
                  </a:lnTo>
                  <a:lnTo>
                    <a:pt x="76" y="51"/>
                  </a:lnTo>
                  <a:lnTo>
                    <a:pt x="77" y="53"/>
                  </a:lnTo>
                  <a:lnTo>
                    <a:pt x="80" y="54"/>
                  </a:lnTo>
                  <a:lnTo>
                    <a:pt x="80" y="53"/>
                  </a:lnTo>
                  <a:lnTo>
                    <a:pt x="80" y="52"/>
                  </a:lnTo>
                  <a:lnTo>
                    <a:pt x="79" y="50"/>
                  </a:lnTo>
                  <a:lnTo>
                    <a:pt x="79" y="49"/>
                  </a:lnTo>
                  <a:lnTo>
                    <a:pt x="80" y="49"/>
                  </a:lnTo>
                  <a:lnTo>
                    <a:pt x="82" y="51"/>
                  </a:lnTo>
                  <a:lnTo>
                    <a:pt x="82" y="50"/>
                  </a:lnTo>
                  <a:lnTo>
                    <a:pt x="83" y="50"/>
                  </a:lnTo>
                  <a:lnTo>
                    <a:pt x="84" y="51"/>
                  </a:lnTo>
                  <a:lnTo>
                    <a:pt x="83" y="52"/>
                  </a:lnTo>
                  <a:lnTo>
                    <a:pt x="83" y="53"/>
                  </a:lnTo>
                  <a:lnTo>
                    <a:pt x="82" y="54"/>
                  </a:lnTo>
                  <a:lnTo>
                    <a:pt x="81" y="57"/>
                  </a:lnTo>
                  <a:lnTo>
                    <a:pt x="80" y="57"/>
                  </a:lnTo>
                  <a:lnTo>
                    <a:pt x="80" y="59"/>
                  </a:lnTo>
                  <a:lnTo>
                    <a:pt x="81" y="59"/>
                  </a:lnTo>
                  <a:lnTo>
                    <a:pt x="83" y="61"/>
                  </a:lnTo>
                  <a:lnTo>
                    <a:pt x="85" y="66"/>
                  </a:lnTo>
                  <a:lnTo>
                    <a:pt x="89" y="68"/>
                  </a:lnTo>
                  <a:lnTo>
                    <a:pt x="89" y="67"/>
                  </a:lnTo>
                  <a:lnTo>
                    <a:pt x="90" y="67"/>
                  </a:lnTo>
                  <a:lnTo>
                    <a:pt x="91" y="69"/>
                  </a:lnTo>
                  <a:lnTo>
                    <a:pt x="91" y="70"/>
                  </a:lnTo>
                  <a:lnTo>
                    <a:pt x="92" y="73"/>
                  </a:lnTo>
                  <a:lnTo>
                    <a:pt x="94" y="74"/>
                  </a:lnTo>
                  <a:lnTo>
                    <a:pt x="95" y="74"/>
                  </a:lnTo>
                  <a:lnTo>
                    <a:pt x="98" y="81"/>
                  </a:lnTo>
                  <a:lnTo>
                    <a:pt x="99" y="82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08" y="88"/>
                  </a:lnTo>
                  <a:lnTo>
                    <a:pt x="110" y="90"/>
                  </a:lnTo>
                  <a:lnTo>
                    <a:pt x="111" y="90"/>
                  </a:lnTo>
                  <a:lnTo>
                    <a:pt x="111" y="91"/>
                  </a:lnTo>
                  <a:lnTo>
                    <a:pt x="110" y="91"/>
                  </a:lnTo>
                  <a:lnTo>
                    <a:pt x="109" y="91"/>
                  </a:lnTo>
                  <a:lnTo>
                    <a:pt x="109" y="92"/>
                  </a:lnTo>
                  <a:lnTo>
                    <a:pt x="110" y="93"/>
                  </a:lnTo>
                  <a:lnTo>
                    <a:pt x="112" y="93"/>
                  </a:lnTo>
                  <a:lnTo>
                    <a:pt x="113" y="92"/>
                  </a:lnTo>
                  <a:lnTo>
                    <a:pt x="114" y="92"/>
                  </a:lnTo>
                  <a:lnTo>
                    <a:pt x="120" y="90"/>
                  </a:lnTo>
                  <a:lnTo>
                    <a:pt x="121" y="88"/>
                  </a:lnTo>
                  <a:lnTo>
                    <a:pt x="121" y="87"/>
                  </a:lnTo>
                  <a:lnTo>
                    <a:pt x="121" y="84"/>
                  </a:lnTo>
                  <a:lnTo>
                    <a:pt x="121" y="82"/>
                  </a:lnTo>
                  <a:lnTo>
                    <a:pt x="122" y="79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22" y="71"/>
                  </a:lnTo>
                  <a:lnTo>
                    <a:pt x="122" y="66"/>
                  </a:lnTo>
                  <a:lnTo>
                    <a:pt x="121" y="61"/>
                  </a:lnTo>
                  <a:lnTo>
                    <a:pt x="120" y="60"/>
                  </a:lnTo>
                  <a:lnTo>
                    <a:pt x="116" y="54"/>
                  </a:lnTo>
                  <a:lnTo>
                    <a:pt x="113" y="48"/>
                  </a:lnTo>
                  <a:lnTo>
                    <a:pt x="110" y="44"/>
                  </a:lnTo>
                  <a:lnTo>
                    <a:pt x="110" y="43"/>
                  </a:lnTo>
                  <a:lnTo>
                    <a:pt x="109" y="40"/>
                  </a:lnTo>
                  <a:lnTo>
                    <a:pt x="109" y="39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06" y="31"/>
                  </a:lnTo>
                  <a:lnTo>
                    <a:pt x="103" y="29"/>
                  </a:lnTo>
                  <a:lnTo>
                    <a:pt x="102" y="28"/>
                  </a:lnTo>
                  <a:lnTo>
                    <a:pt x="101" y="27"/>
                  </a:lnTo>
                  <a:lnTo>
                    <a:pt x="99" y="24"/>
                  </a:lnTo>
                  <a:lnTo>
                    <a:pt x="95" y="17"/>
                  </a:lnTo>
                  <a:lnTo>
                    <a:pt x="94" y="14"/>
                  </a:lnTo>
                  <a:lnTo>
                    <a:pt x="92" y="8"/>
                  </a:lnTo>
                  <a:lnTo>
                    <a:pt x="92" y="7"/>
                  </a:lnTo>
                  <a:lnTo>
                    <a:pt x="91" y="7"/>
                  </a:lnTo>
                  <a:lnTo>
                    <a:pt x="90" y="6"/>
                  </a:lnTo>
                  <a:lnTo>
                    <a:pt x="90" y="2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2" y="2"/>
                  </a:lnTo>
                  <a:lnTo>
                    <a:pt x="81" y="3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0" y="8"/>
                  </a:lnTo>
                  <a:lnTo>
                    <a:pt x="79" y="6"/>
                  </a:lnTo>
                  <a:lnTo>
                    <a:pt x="40" y="8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8" y="4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Freeform 13"/>
            <p:cNvSpPr>
              <a:spLocks/>
            </p:cNvSpPr>
            <p:nvPr/>
          </p:nvSpPr>
          <p:spPr bwMode="auto">
            <a:xfrm>
              <a:off x="2368550" y="2562225"/>
              <a:ext cx="877888" cy="1423988"/>
            </a:xfrm>
            <a:custGeom>
              <a:avLst/>
              <a:gdLst>
                <a:gd name="T0" fmla="*/ 2147483647 w 108"/>
                <a:gd name="T1" fmla="*/ 2147483647 h 184"/>
                <a:gd name="T2" fmla="*/ 2147483647 w 108"/>
                <a:gd name="T3" fmla="*/ 2147483647 h 184"/>
                <a:gd name="T4" fmla="*/ 2147483647 w 108"/>
                <a:gd name="T5" fmla="*/ 2147483647 h 184"/>
                <a:gd name="T6" fmla="*/ 2147483647 w 108"/>
                <a:gd name="T7" fmla="*/ 2147483647 h 184"/>
                <a:gd name="T8" fmla="*/ 2147483647 w 108"/>
                <a:gd name="T9" fmla="*/ 2147483647 h 184"/>
                <a:gd name="T10" fmla="*/ 2147483647 w 108"/>
                <a:gd name="T11" fmla="*/ 2147483647 h 184"/>
                <a:gd name="T12" fmla="*/ 2147483647 w 108"/>
                <a:gd name="T13" fmla="*/ 2147483647 h 184"/>
                <a:gd name="T14" fmla="*/ 2147483647 w 108"/>
                <a:gd name="T15" fmla="*/ 2147483647 h 184"/>
                <a:gd name="T16" fmla="*/ 2147483647 w 108"/>
                <a:gd name="T17" fmla="*/ 2147483647 h 184"/>
                <a:gd name="T18" fmla="*/ 2147483647 w 108"/>
                <a:gd name="T19" fmla="*/ 2147483647 h 184"/>
                <a:gd name="T20" fmla="*/ 2147483647 w 108"/>
                <a:gd name="T21" fmla="*/ 2147483647 h 184"/>
                <a:gd name="T22" fmla="*/ 2147483647 w 108"/>
                <a:gd name="T23" fmla="*/ 2147483647 h 184"/>
                <a:gd name="T24" fmla="*/ 2147483647 w 108"/>
                <a:gd name="T25" fmla="*/ 2147483647 h 184"/>
                <a:gd name="T26" fmla="*/ 2147483647 w 108"/>
                <a:gd name="T27" fmla="*/ 2147483647 h 184"/>
                <a:gd name="T28" fmla="*/ 2147483647 w 108"/>
                <a:gd name="T29" fmla="*/ 2147483647 h 184"/>
                <a:gd name="T30" fmla="*/ 2147483647 w 108"/>
                <a:gd name="T31" fmla="*/ 2147483647 h 184"/>
                <a:gd name="T32" fmla="*/ 2147483647 w 108"/>
                <a:gd name="T33" fmla="*/ 2147483647 h 184"/>
                <a:gd name="T34" fmla="*/ 2147483647 w 108"/>
                <a:gd name="T35" fmla="*/ 2147483647 h 184"/>
                <a:gd name="T36" fmla="*/ 2147483647 w 108"/>
                <a:gd name="T37" fmla="*/ 2147483647 h 184"/>
                <a:gd name="T38" fmla="*/ 2147483647 w 108"/>
                <a:gd name="T39" fmla="*/ 2147483647 h 184"/>
                <a:gd name="T40" fmla="*/ 2147483647 w 108"/>
                <a:gd name="T41" fmla="*/ 2147483647 h 184"/>
                <a:gd name="T42" fmla="*/ 2147483647 w 108"/>
                <a:gd name="T43" fmla="*/ 2147483647 h 184"/>
                <a:gd name="T44" fmla="*/ 2147483647 w 108"/>
                <a:gd name="T45" fmla="*/ 2147483647 h 184"/>
                <a:gd name="T46" fmla="*/ 2147483647 w 108"/>
                <a:gd name="T47" fmla="*/ 2147483647 h 184"/>
                <a:gd name="T48" fmla="*/ 2147483647 w 108"/>
                <a:gd name="T49" fmla="*/ 2147483647 h 184"/>
                <a:gd name="T50" fmla="*/ 2147483647 w 108"/>
                <a:gd name="T51" fmla="*/ 2147483647 h 184"/>
                <a:gd name="T52" fmla="*/ 2147483647 w 108"/>
                <a:gd name="T53" fmla="*/ 2147483647 h 184"/>
                <a:gd name="T54" fmla="*/ 2147483647 w 108"/>
                <a:gd name="T55" fmla="*/ 2147483647 h 184"/>
                <a:gd name="T56" fmla="*/ 2147483647 w 108"/>
                <a:gd name="T57" fmla="*/ 2147483647 h 184"/>
                <a:gd name="T58" fmla="*/ 2147483647 w 108"/>
                <a:gd name="T59" fmla="*/ 2147483647 h 184"/>
                <a:gd name="T60" fmla="*/ 2147483647 w 108"/>
                <a:gd name="T61" fmla="*/ 2147483647 h 184"/>
                <a:gd name="T62" fmla="*/ 0 w 108"/>
                <a:gd name="T63" fmla="*/ 2147483647 h 184"/>
                <a:gd name="T64" fmla="*/ 0 w 108"/>
                <a:gd name="T65" fmla="*/ 2147483647 h 184"/>
                <a:gd name="T66" fmla="*/ 2147483647 w 108"/>
                <a:gd name="T67" fmla="*/ 2147483647 h 184"/>
                <a:gd name="T68" fmla="*/ 2147483647 w 108"/>
                <a:gd name="T69" fmla="*/ 2147483647 h 184"/>
                <a:gd name="T70" fmla="*/ 2147483647 w 108"/>
                <a:gd name="T71" fmla="*/ 2147483647 h 184"/>
                <a:gd name="T72" fmla="*/ 2147483647 w 108"/>
                <a:gd name="T73" fmla="*/ 2147483647 h 184"/>
                <a:gd name="T74" fmla="*/ 2147483647 w 108"/>
                <a:gd name="T75" fmla="*/ 2147483647 h 184"/>
                <a:gd name="T76" fmla="*/ 2147483647 w 108"/>
                <a:gd name="T77" fmla="*/ 2147483647 h 184"/>
                <a:gd name="T78" fmla="*/ 2147483647 w 108"/>
                <a:gd name="T79" fmla="*/ 2147483647 h 184"/>
                <a:gd name="T80" fmla="*/ 2147483647 w 108"/>
                <a:gd name="T81" fmla="*/ 2147483647 h 184"/>
                <a:gd name="T82" fmla="*/ 2147483647 w 108"/>
                <a:gd name="T83" fmla="*/ 2147483647 h 184"/>
                <a:gd name="T84" fmla="*/ 2147483647 w 108"/>
                <a:gd name="T85" fmla="*/ 2147483647 h 184"/>
                <a:gd name="T86" fmla="*/ 2147483647 w 108"/>
                <a:gd name="T87" fmla="*/ 2147483647 h 184"/>
                <a:gd name="T88" fmla="*/ 2147483647 w 108"/>
                <a:gd name="T89" fmla="*/ 2147483647 h 184"/>
                <a:gd name="T90" fmla="*/ 2147483647 w 108"/>
                <a:gd name="T91" fmla="*/ 2147483647 h 184"/>
                <a:gd name="T92" fmla="*/ 2147483647 w 108"/>
                <a:gd name="T93" fmla="*/ 2147483647 h 1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184"/>
                <a:gd name="T143" fmla="*/ 108 w 108"/>
                <a:gd name="T144" fmla="*/ 184 h 1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184">
                  <a:moveTo>
                    <a:pt x="94" y="183"/>
                  </a:moveTo>
                  <a:lnTo>
                    <a:pt x="61" y="180"/>
                  </a:lnTo>
                  <a:lnTo>
                    <a:pt x="61" y="179"/>
                  </a:lnTo>
                  <a:lnTo>
                    <a:pt x="60" y="178"/>
                  </a:lnTo>
                  <a:lnTo>
                    <a:pt x="60" y="177"/>
                  </a:lnTo>
                  <a:lnTo>
                    <a:pt x="61" y="177"/>
                  </a:lnTo>
                  <a:lnTo>
                    <a:pt x="60" y="176"/>
                  </a:lnTo>
                  <a:lnTo>
                    <a:pt x="60" y="175"/>
                  </a:lnTo>
                  <a:lnTo>
                    <a:pt x="60" y="174"/>
                  </a:lnTo>
                  <a:lnTo>
                    <a:pt x="60" y="169"/>
                  </a:lnTo>
                  <a:lnTo>
                    <a:pt x="57" y="163"/>
                  </a:lnTo>
                  <a:lnTo>
                    <a:pt x="55" y="161"/>
                  </a:lnTo>
                  <a:lnTo>
                    <a:pt x="54" y="159"/>
                  </a:lnTo>
                  <a:lnTo>
                    <a:pt x="50" y="156"/>
                  </a:lnTo>
                  <a:lnTo>
                    <a:pt x="48" y="156"/>
                  </a:lnTo>
                  <a:lnTo>
                    <a:pt x="47" y="155"/>
                  </a:lnTo>
                  <a:lnTo>
                    <a:pt x="48" y="153"/>
                  </a:lnTo>
                  <a:lnTo>
                    <a:pt x="48" y="152"/>
                  </a:lnTo>
                  <a:lnTo>
                    <a:pt x="48" y="151"/>
                  </a:lnTo>
                  <a:lnTo>
                    <a:pt x="46" y="150"/>
                  </a:lnTo>
                  <a:lnTo>
                    <a:pt x="43" y="149"/>
                  </a:lnTo>
                  <a:lnTo>
                    <a:pt x="41" y="149"/>
                  </a:lnTo>
                  <a:lnTo>
                    <a:pt x="39" y="147"/>
                  </a:lnTo>
                  <a:lnTo>
                    <a:pt x="37" y="143"/>
                  </a:lnTo>
                  <a:lnTo>
                    <a:pt x="35" y="141"/>
                  </a:lnTo>
                  <a:lnTo>
                    <a:pt x="33" y="141"/>
                  </a:lnTo>
                  <a:lnTo>
                    <a:pt x="27" y="138"/>
                  </a:lnTo>
                  <a:lnTo>
                    <a:pt x="25" y="138"/>
                  </a:lnTo>
                  <a:lnTo>
                    <a:pt x="22" y="136"/>
                  </a:lnTo>
                  <a:lnTo>
                    <a:pt x="21" y="135"/>
                  </a:lnTo>
                  <a:lnTo>
                    <a:pt x="21" y="133"/>
                  </a:lnTo>
                  <a:lnTo>
                    <a:pt x="22" y="132"/>
                  </a:lnTo>
                  <a:lnTo>
                    <a:pt x="22" y="129"/>
                  </a:lnTo>
                  <a:lnTo>
                    <a:pt x="23" y="128"/>
                  </a:lnTo>
                  <a:lnTo>
                    <a:pt x="23" y="127"/>
                  </a:lnTo>
                  <a:lnTo>
                    <a:pt x="22" y="124"/>
                  </a:lnTo>
                  <a:lnTo>
                    <a:pt x="21" y="124"/>
                  </a:lnTo>
                  <a:lnTo>
                    <a:pt x="21" y="122"/>
                  </a:lnTo>
                  <a:lnTo>
                    <a:pt x="21" y="121"/>
                  </a:lnTo>
                  <a:lnTo>
                    <a:pt x="22" y="120"/>
                  </a:lnTo>
                  <a:lnTo>
                    <a:pt x="20" y="118"/>
                  </a:lnTo>
                  <a:lnTo>
                    <a:pt x="16" y="111"/>
                  </a:lnTo>
                  <a:lnTo>
                    <a:pt x="16" y="109"/>
                  </a:lnTo>
                  <a:lnTo>
                    <a:pt x="15" y="107"/>
                  </a:lnTo>
                  <a:lnTo>
                    <a:pt x="15" y="106"/>
                  </a:lnTo>
                  <a:lnTo>
                    <a:pt x="12" y="102"/>
                  </a:lnTo>
                  <a:lnTo>
                    <a:pt x="12" y="97"/>
                  </a:lnTo>
                  <a:lnTo>
                    <a:pt x="13" y="96"/>
                  </a:lnTo>
                  <a:lnTo>
                    <a:pt x="14" y="96"/>
                  </a:lnTo>
                  <a:lnTo>
                    <a:pt x="15" y="95"/>
                  </a:lnTo>
                  <a:lnTo>
                    <a:pt x="15" y="92"/>
                  </a:lnTo>
                  <a:lnTo>
                    <a:pt x="14" y="91"/>
                  </a:lnTo>
                  <a:lnTo>
                    <a:pt x="12" y="90"/>
                  </a:lnTo>
                  <a:lnTo>
                    <a:pt x="10" y="88"/>
                  </a:lnTo>
                  <a:lnTo>
                    <a:pt x="9" y="86"/>
                  </a:lnTo>
                  <a:lnTo>
                    <a:pt x="9" y="80"/>
                  </a:lnTo>
                  <a:lnTo>
                    <a:pt x="10" y="79"/>
                  </a:lnTo>
                  <a:lnTo>
                    <a:pt x="9" y="78"/>
                  </a:lnTo>
                  <a:lnTo>
                    <a:pt x="10" y="78"/>
                  </a:lnTo>
                  <a:lnTo>
                    <a:pt x="10" y="75"/>
                  </a:lnTo>
                  <a:lnTo>
                    <a:pt x="11" y="75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2" y="79"/>
                  </a:lnTo>
                  <a:lnTo>
                    <a:pt x="14" y="80"/>
                  </a:lnTo>
                  <a:lnTo>
                    <a:pt x="14" y="79"/>
                  </a:lnTo>
                  <a:lnTo>
                    <a:pt x="15" y="78"/>
                  </a:lnTo>
                  <a:lnTo>
                    <a:pt x="14" y="75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3" y="70"/>
                  </a:lnTo>
                  <a:lnTo>
                    <a:pt x="12" y="72"/>
                  </a:lnTo>
                  <a:lnTo>
                    <a:pt x="12" y="73"/>
                  </a:lnTo>
                  <a:lnTo>
                    <a:pt x="11" y="74"/>
                  </a:lnTo>
                  <a:lnTo>
                    <a:pt x="9" y="73"/>
                  </a:lnTo>
                  <a:lnTo>
                    <a:pt x="7" y="70"/>
                  </a:lnTo>
                  <a:lnTo>
                    <a:pt x="5" y="69"/>
                  </a:lnTo>
                  <a:lnTo>
                    <a:pt x="6" y="68"/>
                  </a:lnTo>
                  <a:lnTo>
                    <a:pt x="6" y="61"/>
                  </a:lnTo>
                  <a:lnTo>
                    <a:pt x="4" y="59"/>
                  </a:lnTo>
                  <a:lnTo>
                    <a:pt x="3" y="56"/>
                  </a:lnTo>
                  <a:lnTo>
                    <a:pt x="1" y="51"/>
                  </a:lnTo>
                  <a:lnTo>
                    <a:pt x="2" y="49"/>
                  </a:lnTo>
                  <a:lnTo>
                    <a:pt x="1" y="48"/>
                  </a:lnTo>
                  <a:lnTo>
                    <a:pt x="1" y="46"/>
                  </a:lnTo>
                  <a:lnTo>
                    <a:pt x="2" y="43"/>
                  </a:lnTo>
                  <a:lnTo>
                    <a:pt x="3" y="41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5"/>
                  </a:lnTo>
                  <a:lnTo>
                    <a:pt x="8" y="3"/>
                  </a:lnTo>
                  <a:lnTo>
                    <a:pt x="9" y="1"/>
                  </a:lnTo>
                  <a:lnTo>
                    <a:pt x="10" y="0"/>
                  </a:lnTo>
                  <a:lnTo>
                    <a:pt x="61" y="13"/>
                  </a:lnTo>
                  <a:lnTo>
                    <a:pt x="48" y="64"/>
                  </a:lnTo>
                  <a:lnTo>
                    <a:pt x="104" y="146"/>
                  </a:lnTo>
                  <a:lnTo>
                    <a:pt x="104" y="148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5" y="152"/>
                  </a:lnTo>
                  <a:lnTo>
                    <a:pt x="105" y="153"/>
                  </a:lnTo>
                  <a:lnTo>
                    <a:pt x="105" y="155"/>
                  </a:lnTo>
                  <a:lnTo>
                    <a:pt x="106" y="157"/>
                  </a:lnTo>
                  <a:lnTo>
                    <a:pt x="107" y="158"/>
                  </a:lnTo>
                  <a:lnTo>
                    <a:pt x="108" y="160"/>
                  </a:lnTo>
                  <a:lnTo>
                    <a:pt x="107" y="160"/>
                  </a:lnTo>
                  <a:lnTo>
                    <a:pt x="105" y="161"/>
                  </a:lnTo>
                  <a:lnTo>
                    <a:pt x="103" y="162"/>
                  </a:lnTo>
                  <a:lnTo>
                    <a:pt x="102" y="164"/>
                  </a:lnTo>
                  <a:lnTo>
                    <a:pt x="100" y="169"/>
                  </a:lnTo>
                  <a:lnTo>
                    <a:pt x="98" y="172"/>
                  </a:lnTo>
                  <a:lnTo>
                    <a:pt x="96" y="172"/>
                  </a:lnTo>
                  <a:lnTo>
                    <a:pt x="96" y="173"/>
                  </a:lnTo>
                  <a:lnTo>
                    <a:pt x="97" y="174"/>
                  </a:lnTo>
                  <a:lnTo>
                    <a:pt x="96" y="175"/>
                  </a:lnTo>
                  <a:lnTo>
                    <a:pt x="96" y="177"/>
                  </a:lnTo>
                  <a:lnTo>
                    <a:pt x="96" y="178"/>
                  </a:lnTo>
                  <a:lnTo>
                    <a:pt x="98" y="180"/>
                  </a:lnTo>
                  <a:lnTo>
                    <a:pt x="99" y="181"/>
                  </a:lnTo>
                  <a:lnTo>
                    <a:pt x="98" y="181"/>
                  </a:lnTo>
                  <a:lnTo>
                    <a:pt x="98" y="183"/>
                  </a:lnTo>
                  <a:lnTo>
                    <a:pt x="97" y="184"/>
                  </a:lnTo>
                  <a:lnTo>
                    <a:pt x="96" y="184"/>
                  </a:lnTo>
                  <a:lnTo>
                    <a:pt x="94" y="183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Freeform 14"/>
            <p:cNvSpPr>
              <a:spLocks/>
            </p:cNvSpPr>
            <p:nvPr/>
          </p:nvSpPr>
          <p:spPr bwMode="auto">
            <a:xfrm>
              <a:off x="3741738" y="2452688"/>
              <a:ext cx="766762" cy="604837"/>
            </a:xfrm>
            <a:custGeom>
              <a:avLst/>
              <a:gdLst>
                <a:gd name="T0" fmla="*/ 2147483647 w 94"/>
                <a:gd name="T1" fmla="*/ 2147483647 h 78"/>
                <a:gd name="T2" fmla="*/ 2147483647 w 94"/>
                <a:gd name="T3" fmla="*/ 2147483647 h 78"/>
                <a:gd name="T4" fmla="*/ 2147483647 w 94"/>
                <a:gd name="T5" fmla="*/ 2147483647 h 78"/>
                <a:gd name="T6" fmla="*/ 2147483647 w 94"/>
                <a:gd name="T7" fmla="*/ 0 h 78"/>
                <a:gd name="T8" fmla="*/ 2147483647 w 94"/>
                <a:gd name="T9" fmla="*/ 2147483647 h 78"/>
                <a:gd name="T10" fmla="*/ 2147483647 w 94"/>
                <a:gd name="T11" fmla="*/ 2147483647 h 78"/>
                <a:gd name="T12" fmla="*/ 2147483647 w 94"/>
                <a:gd name="T13" fmla="*/ 2147483647 h 78"/>
                <a:gd name="T14" fmla="*/ 0 w 94"/>
                <a:gd name="T15" fmla="*/ 2147483647 h 78"/>
                <a:gd name="T16" fmla="*/ 2147483647 w 94"/>
                <a:gd name="T17" fmla="*/ 2147483647 h 78"/>
                <a:gd name="T18" fmla="*/ 2147483647 w 94"/>
                <a:gd name="T19" fmla="*/ 2147483647 h 78"/>
                <a:gd name="T20" fmla="*/ 2147483647 w 94"/>
                <a:gd name="T21" fmla="*/ 2147483647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4"/>
                <a:gd name="T34" fmla="*/ 0 h 78"/>
                <a:gd name="T35" fmla="*/ 94 w 94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4" h="78">
                  <a:moveTo>
                    <a:pt x="88" y="78"/>
                  </a:moveTo>
                  <a:lnTo>
                    <a:pt x="91" y="44"/>
                  </a:lnTo>
                  <a:lnTo>
                    <a:pt x="94" y="10"/>
                  </a:lnTo>
                  <a:lnTo>
                    <a:pt x="10" y="0"/>
                  </a:lnTo>
                  <a:lnTo>
                    <a:pt x="9" y="8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0" y="67"/>
                  </a:lnTo>
                  <a:lnTo>
                    <a:pt x="25" y="71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Freeform 15"/>
            <p:cNvSpPr>
              <a:spLocks/>
            </p:cNvSpPr>
            <p:nvPr/>
          </p:nvSpPr>
          <p:spPr bwMode="auto">
            <a:xfrm>
              <a:off x="3865563" y="3003550"/>
              <a:ext cx="804862" cy="595313"/>
            </a:xfrm>
            <a:custGeom>
              <a:avLst/>
              <a:gdLst>
                <a:gd name="T0" fmla="*/ 0 w 99"/>
                <a:gd name="T1" fmla="*/ 2147483647 h 77"/>
                <a:gd name="T2" fmla="*/ 2147483647 w 99"/>
                <a:gd name="T3" fmla="*/ 0 h 77"/>
                <a:gd name="T4" fmla="*/ 2147483647 w 99"/>
                <a:gd name="T5" fmla="*/ 2147483647 h 77"/>
                <a:gd name="T6" fmla="*/ 2147483647 w 99"/>
                <a:gd name="T7" fmla="*/ 2147483647 h 77"/>
                <a:gd name="T8" fmla="*/ 2147483647 w 99"/>
                <a:gd name="T9" fmla="*/ 2147483647 h 77"/>
                <a:gd name="T10" fmla="*/ 2147483647 w 99"/>
                <a:gd name="T11" fmla="*/ 2147483647 h 77"/>
                <a:gd name="T12" fmla="*/ 2147483647 w 99"/>
                <a:gd name="T13" fmla="*/ 2147483647 h 77"/>
                <a:gd name="T14" fmla="*/ 0 w 99"/>
                <a:gd name="T15" fmla="*/ 2147483647 h 77"/>
                <a:gd name="T16" fmla="*/ 0 w 99"/>
                <a:gd name="T17" fmla="*/ 2147483647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"/>
                <a:gd name="T28" fmla="*/ 0 h 77"/>
                <a:gd name="T29" fmla="*/ 99 w 99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" h="77">
                  <a:moveTo>
                    <a:pt x="0" y="67"/>
                  </a:moveTo>
                  <a:lnTo>
                    <a:pt x="10" y="0"/>
                  </a:lnTo>
                  <a:lnTo>
                    <a:pt x="73" y="7"/>
                  </a:lnTo>
                  <a:lnTo>
                    <a:pt x="99" y="9"/>
                  </a:lnTo>
                  <a:lnTo>
                    <a:pt x="98" y="26"/>
                  </a:lnTo>
                  <a:lnTo>
                    <a:pt x="95" y="77"/>
                  </a:lnTo>
                  <a:lnTo>
                    <a:pt x="82" y="76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Freeform 16"/>
            <p:cNvSpPr>
              <a:spLocks/>
            </p:cNvSpPr>
            <p:nvPr/>
          </p:nvSpPr>
          <p:spPr bwMode="auto">
            <a:xfrm>
              <a:off x="3759200" y="3521075"/>
              <a:ext cx="771525" cy="758825"/>
            </a:xfrm>
            <a:custGeom>
              <a:avLst/>
              <a:gdLst>
                <a:gd name="T0" fmla="*/ 2147483647 w 95"/>
                <a:gd name="T1" fmla="*/ 0 h 98"/>
                <a:gd name="T2" fmla="*/ 0 w 95"/>
                <a:gd name="T3" fmla="*/ 2147483647 h 98"/>
                <a:gd name="T4" fmla="*/ 0 w 95"/>
                <a:gd name="T5" fmla="*/ 2147483647 h 98"/>
                <a:gd name="T6" fmla="*/ 2147483647 w 95"/>
                <a:gd name="T7" fmla="*/ 2147483647 h 98"/>
                <a:gd name="T8" fmla="*/ 2147483647 w 95"/>
                <a:gd name="T9" fmla="*/ 2147483647 h 98"/>
                <a:gd name="T10" fmla="*/ 2147483647 w 95"/>
                <a:gd name="T11" fmla="*/ 2147483647 h 98"/>
                <a:gd name="T12" fmla="*/ 2147483647 w 95"/>
                <a:gd name="T13" fmla="*/ 2147483647 h 98"/>
                <a:gd name="T14" fmla="*/ 2147483647 w 95"/>
                <a:gd name="T15" fmla="*/ 2147483647 h 98"/>
                <a:gd name="T16" fmla="*/ 2147483647 w 95"/>
                <a:gd name="T17" fmla="*/ 2147483647 h 98"/>
                <a:gd name="T18" fmla="*/ 2147483647 w 95"/>
                <a:gd name="T19" fmla="*/ 2147483647 h 98"/>
                <a:gd name="T20" fmla="*/ 2147483647 w 95"/>
                <a:gd name="T21" fmla="*/ 2147483647 h 98"/>
                <a:gd name="T22" fmla="*/ 2147483647 w 95"/>
                <a:gd name="T23" fmla="*/ 2147483647 h 98"/>
                <a:gd name="T24" fmla="*/ 2147483647 w 95"/>
                <a:gd name="T25" fmla="*/ 2147483647 h 98"/>
                <a:gd name="T26" fmla="*/ 2147483647 w 95"/>
                <a:gd name="T27" fmla="*/ 2147483647 h 98"/>
                <a:gd name="T28" fmla="*/ 2147483647 w 95"/>
                <a:gd name="T29" fmla="*/ 2147483647 h 98"/>
                <a:gd name="T30" fmla="*/ 2147483647 w 95"/>
                <a:gd name="T31" fmla="*/ 2147483647 h 98"/>
                <a:gd name="T32" fmla="*/ 2147483647 w 95"/>
                <a:gd name="T33" fmla="*/ 0 h 98"/>
                <a:gd name="T34" fmla="*/ 2147483647 w 95"/>
                <a:gd name="T35" fmla="*/ 0 h 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5"/>
                <a:gd name="T55" fmla="*/ 0 h 98"/>
                <a:gd name="T56" fmla="*/ 95 w 95"/>
                <a:gd name="T57" fmla="*/ 98 h 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5" h="98">
                  <a:moveTo>
                    <a:pt x="13" y="0"/>
                  </a:moveTo>
                  <a:lnTo>
                    <a:pt x="0" y="96"/>
                  </a:lnTo>
                  <a:lnTo>
                    <a:pt x="12" y="98"/>
                  </a:lnTo>
                  <a:lnTo>
                    <a:pt x="13" y="90"/>
                  </a:lnTo>
                  <a:lnTo>
                    <a:pt x="37" y="93"/>
                  </a:lnTo>
                  <a:lnTo>
                    <a:pt x="36" y="92"/>
                  </a:lnTo>
                  <a:lnTo>
                    <a:pt x="37" y="91"/>
                  </a:lnTo>
                  <a:lnTo>
                    <a:pt x="36" y="90"/>
                  </a:lnTo>
                  <a:lnTo>
                    <a:pt x="87" y="94"/>
                  </a:lnTo>
                  <a:lnTo>
                    <a:pt x="93" y="18"/>
                  </a:lnTo>
                  <a:lnTo>
                    <a:pt x="94" y="18"/>
                  </a:lnTo>
                  <a:lnTo>
                    <a:pt x="95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Freeform 17"/>
            <p:cNvSpPr>
              <a:spLocks/>
            </p:cNvSpPr>
            <p:nvPr/>
          </p:nvSpPr>
          <p:spPr bwMode="auto">
            <a:xfrm>
              <a:off x="4052888" y="3660775"/>
              <a:ext cx="1536700" cy="1425575"/>
            </a:xfrm>
            <a:custGeom>
              <a:avLst/>
              <a:gdLst>
                <a:gd name="T0" fmla="*/ 2147483647 w 189"/>
                <a:gd name="T1" fmla="*/ 2147483647 h 184"/>
                <a:gd name="T2" fmla="*/ 2147483647 w 189"/>
                <a:gd name="T3" fmla="*/ 2147483647 h 184"/>
                <a:gd name="T4" fmla="*/ 2147483647 w 189"/>
                <a:gd name="T5" fmla="*/ 2147483647 h 184"/>
                <a:gd name="T6" fmla="*/ 2147483647 w 189"/>
                <a:gd name="T7" fmla="*/ 2147483647 h 184"/>
                <a:gd name="T8" fmla="*/ 2147483647 w 189"/>
                <a:gd name="T9" fmla="*/ 2147483647 h 184"/>
                <a:gd name="T10" fmla="*/ 2147483647 w 189"/>
                <a:gd name="T11" fmla="*/ 2147483647 h 184"/>
                <a:gd name="T12" fmla="*/ 2147483647 w 189"/>
                <a:gd name="T13" fmla="*/ 2147483647 h 184"/>
                <a:gd name="T14" fmla="*/ 2147483647 w 189"/>
                <a:gd name="T15" fmla="*/ 2147483647 h 184"/>
                <a:gd name="T16" fmla="*/ 2147483647 w 189"/>
                <a:gd name="T17" fmla="*/ 2147483647 h 184"/>
                <a:gd name="T18" fmla="*/ 2147483647 w 189"/>
                <a:gd name="T19" fmla="*/ 2147483647 h 184"/>
                <a:gd name="T20" fmla="*/ 2147483647 w 189"/>
                <a:gd name="T21" fmla="*/ 2147483647 h 184"/>
                <a:gd name="T22" fmla="*/ 2147483647 w 189"/>
                <a:gd name="T23" fmla="*/ 2147483647 h 184"/>
                <a:gd name="T24" fmla="*/ 2147483647 w 189"/>
                <a:gd name="T25" fmla="*/ 2147483647 h 184"/>
                <a:gd name="T26" fmla="*/ 2147483647 w 189"/>
                <a:gd name="T27" fmla="*/ 2147483647 h 184"/>
                <a:gd name="T28" fmla="*/ 2147483647 w 189"/>
                <a:gd name="T29" fmla="*/ 2147483647 h 184"/>
                <a:gd name="T30" fmla="*/ 2147483647 w 189"/>
                <a:gd name="T31" fmla="*/ 0 h 184"/>
                <a:gd name="T32" fmla="*/ 0 w 189"/>
                <a:gd name="T33" fmla="*/ 2147483647 h 184"/>
                <a:gd name="T34" fmla="*/ 2147483647 w 189"/>
                <a:gd name="T35" fmla="*/ 2147483647 h 184"/>
                <a:gd name="T36" fmla="*/ 2147483647 w 189"/>
                <a:gd name="T37" fmla="*/ 2147483647 h 184"/>
                <a:gd name="T38" fmla="*/ 2147483647 w 189"/>
                <a:gd name="T39" fmla="*/ 2147483647 h 184"/>
                <a:gd name="T40" fmla="*/ 2147483647 w 189"/>
                <a:gd name="T41" fmla="*/ 2147483647 h 184"/>
                <a:gd name="T42" fmla="*/ 2147483647 w 189"/>
                <a:gd name="T43" fmla="*/ 2147483647 h 184"/>
                <a:gd name="T44" fmla="*/ 2147483647 w 189"/>
                <a:gd name="T45" fmla="*/ 2147483647 h 184"/>
                <a:gd name="T46" fmla="*/ 2147483647 w 189"/>
                <a:gd name="T47" fmla="*/ 2147483647 h 184"/>
                <a:gd name="T48" fmla="*/ 2147483647 w 189"/>
                <a:gd name="T49" fmla="*/ 2147483647 h 184"/>
                <a:gd name="T50" fmla="*/ 2147483647 w 189"/>
                <a:gd name="T51" fmla="*/ 2147483647 h 184"/>
                <a:gd name="T52" fmla="*/ 2147483647 w 189"/>
                <a:gd name="T53" fmla="*/ 2147483647 h 184"/>
                <a:gd name="T54" fmla="*/ 2147483647 w 189"/>
                <a:gd name="T55" fmla="*/ 2147483647 h 184"/>
                <a:gd name="T56" fmla="*/ 2147483647 w 189"/>
                <a:gd name="T57" fmla="*/ 2147483647 h 184"/>
                <a:gd name="T58" fmla="*/ 2147483647 w 189"/>
                <a:gd name="T59" fmla="*/ 2147483647 h 184"/>
                <a:gd name="T60" fmla="*/ 2147483647 w 189"/>
                <a:gd name="T61" fmla="*/ 2147483647 h 184"/>
                <a:gd name="T62" fmla="*/ 2147483647 w 189"/>
                <a:gd name="T63" fmla="*/ 2147483647 h 184"/>
                <a:gd name="T64" fmla="*/ 2147483647 w 189"/>
                <a:gd name="T65" fmla="*/ 2147483647 h 184"/>
                <a:gd name="T66" fmla="*/ 2147483647 w 189"/>
                <a:gd name="T67" fmla="*/ 2147483647 h 184"/>
                <a:gd name="T68" fmla="*/ 2147483647 w 189"/>
                <a:gd name="T69" fmla="*/ 2147483647 h 184"/>
                <a:gd name="T70" fmla="*/ 2147483647 w 189"/>
                <a:gd name="T71" fmla="*/ 2147483647 h 184"/>
                <a:gd name="T72" fmla="*/ 2147483647 w 189"/>
                <a:gd name="T73" fmla="*/ 2147483647 h 184"/>
                <a:gd name="T74" fmla="*/ 2147483647 w 189"/>
                <a:gd name="T75" fmla="*/ 2147483647 h 184"/>
                <a:gd name="T76" fmla="*/ 2147483647 w 189"/>
                <a:gd name="T77" fmla="*/ 2147483647 h 184"/>
                <a:gd name="T78" fmla="*/ 2147483647 w 189"/>
                <a:gd name="T79" fmla="*/ 2147483647 h 184"/>
                <a:gd name="T80" fmla="*/ 2147483647 w 189"/>
                <a:gd name="T81" fmla="*/ 2147483647 h 184"/>
                <a:gd name="T82" fmla="*/ 2147483647 w 189"/>
                <a:gd name="T83" fmla="*/ 2147483647 h 184"/>
                <a:gd name="T84" fmla="*/ 2147483647 w 189"/>
                <a:gd name="T85" fmla="*/ 2147483647 h 184"/>
                <a:gd name="T86" fmla="*/ 2147483647 w 189"/>
                <a:gd name="T87" fmla="*/ 2147483647 h 184"/>
                <a:gd name="T88" fmla="*/ 2147483647 w 189"/>
                <a:gd name="T89" fmla="*/ 2147483647 h 184"/>
                <a:gd name="T90" fmla="*/ 2147483647 w 189"/>
                <a:gd name="T91" fmla="*/ 2147483647 h 184"/>
                <a:gd name="T92" fmla="*/ 2147483647 w 189"/>
                <a:gd name="T93" fmla="*/ 2147483647 h 184"/>
                <a:gd name="T94" fmla="*/ 2147483647 w 189"/>
                <a:gd name="T95" fmla="*/ 2147483647 h 184"/>
                <a:gd name="T96" fmla="*/ 2147483647 w 189"/>
                <a:gd name="T97" fmla="*/ 2147483647 h 184"/>
                <a:gd name="T98" fmla="*/ 2147483647 w 189"/>
                <a:gd name="T99" fmla="*/ 2147483647 h 184"/>
                <a:gd name="T100" fmla="*/ 2147483647 w 189"/>
                <a:gd name="T101" fmla="*/ 2147483647 h 184"/>
                <a:gd name="T102" fmla="*/ 2147483647 w 189"/>
                <a:gd name="T103" fmla="*/ 2147483647 h 184"/>
                <a:gd name="T104" fmla="*/ 2147483647 w 189"/>
                <a:gd name="T105" fmla="*/ 2147483647 h 184"/>
                <a:gd name="T106" fmla="*/ 2147483647 w 189"/>
                <a:gd name="T107" fmla="*/ 2147483647 h 184"/>
                <a:gd name="T108" fmla="*/ 2147483647 w 189"/>
                <a:gd name="T109" fmla="*/ 2147483647 h 184"/>
                <a:gd name="T110" fmla="*/ 2147483647 w 189"/>
                <a:gd name="T111" fmla="*/ 2147483647 h 184"/>
                <a:gd name="T112" fmla="*/ 2147483647 w 189"/>
                <a:gd name="T113" fmla="*/ 2147483647 h 184"/>
                <a:gd name="T114" fmla="*/ 2147483647 w 189"/>
                <a:gd name="T115" fmla="*/ 2147483647 h 184"/>
                <a:gd name="T116" fmla="*/ 2147483647 w 189"/>
                <a:gd name="T117" fmla="*/ 2147483647 h 184"/>
                <a:gd name="T118" fmla="*/ 2147483647 w 189"/>
                <a:gd name="T119" fmla="*/ 2147483647 h 1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9"/>
                <a:gd name="T181" fmla="*/ 0 h 184"/>
                <a:gd name="T182" fmla="*/ 189 w 189"/>
                <a:gd name="T183" fmla="*/ 184 h 1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9" h="184">
                  <a:moveTo>
                    <a:pt x="174" y="51"/>
                  </a:moveTo>
                  <a:lnTo>
                    <a:pt x="173" y="51"/>
                  </a:lnTo>
                  <a:lnTo>
                    <a:pt x="172" y="51"/>
                  </a:lnTo>
                  <a:lnTo>
                    <a:pt x="171" y="50"/>
                  </a:lnTo>
                  <a:lnTo>
                    <a:pt x="165" y="47"/>
                  </a:lnTo>
                  <a:lnTo>
                    <a:pt x="164" y="47"/>
                  </a:lnTo>
                  <a:lnTo>
                    <a:pt x="162" y="48"/>
                  </a:lnTo>
                  <a:lnTo>
                    <a:pt x="159" y="47"/>
                  </a:lnTo>
                  <a:lnTo>
                    <a:pt x="158" y="47"/>
                  </a:lnTo>
                  <a:lnTo>
                    <a:pt x="157" y="47"/>
                  </a:lnTo>
                  <a:lnTo>
                    <a:pt x="154" y="48"/>
                  </a:lnTo>
                  <a:lnTo>
                    <a:pt x="151" y="49"/>
                  </a:lnTo>
                  <a:lnTo>
                    <a:pt x="150" y="49"/>
                  </a:lnTo>
                  <a:lnTo>
                    <a:pt x="148" y="51"/>
                  </a:lnTo>
                  <a:lnTo>
                    <a:pt x="146" y="49"/>
                  </a:lnTo>
                  <a:lnTo>
                    <a:pt x="145" y="49"/>
                  </a:lnTo>
                  <a:lnTo>
                    <a:pt x="145" y="48"/>
                  </a:lnTo>
                  <a:lnTo>
                    <a:pt x="143" y="48"/>
                  </a:lnTo>
                  <a:lnTo>
                    <a:pt x="143" y="49"/>
                  </a:lnTo>
                  <a:lnTo>
                    <a:pt x="142" y="49"/>
                  </a:lnTo>
                  <a:lnTo>
                    <a:pt x="141" y="48"/>
                  </a:lnTo>
                  <a:lnTo>
                    <a:pt x="140" y="47"/>
                  </a:lnTo>
                  <a:lnTo>
                    <a:pt x="139" y="48"/>
                  </a:lnTo>
                  <a:lnTo>
                    <a:pt x="138" y="49"/>
                  </a:lnTo>
                  <a:lnTo>
                    <a:pt x="138" y="50"/>
                  </a:lnTo>
                  <a:lnTo>
                    <a:pt x="137" y="51"/>
                  </a:lnTo>
                  <a:lnTo>
                    <a:pt x="136" y="50"/>
                  </a:lnTo>
                  <a:lnTo>
                    <a:pt x="137" y="48"/>
                  </a:lnTo>
                  <a:lnTo>
                    <a:pt x="136" y="48"/>
                  </a:lnTo>
                  <a:lnTo>
                    <a:pt x="135" y="48"/>
                  </a:lnTo>
                  <a:lnTo>
                    <a:pt x="134" y="49"/>
                  </a:lnTo>
                  <a:lnTo>
                    <a:pt x="133" y="49"/>
                  </a:lnTo>
                  <a:lnTo>
                    <a:pt x="130" y="46"/>
                  </a:lnTo>
                  <a:lnTo>
                    <a:pt x="129" y="47"/>
                  </a:lnTo>
                  <a:lnTo>
                    <a:pt x="128" y="48"/>
                  </a:lnTo>
                  <a:lnTo>
                    <a:pt x="126" y="48"/>
                  </a:lnTo>
                  <a:lnTo>
                    <a:pt x="126" y="46"/>
                  </a:lnTo>
                  <a:lnTo>
                    <a:pt x="125" y="46"/>
                  </a:lnTo>
                  <a:lnTo>
                    <a:pt x="124" y="44"/>
                  </a:lnTo>
                  <a:lnTo>
                    <a:pt x="123" y="44"/>
                  </a:lnTo>
                  <a:lnTo>
                    <a:pt x="120" y="43"/>
                  </a:lnTo>
                  <a:lnTo>
                    <a:pt x="119" y="44"/>
                  </a:lnTo>
                  <a:lnTo>
                    <a:pt x="117" y="44"/>
                  </a:lnTo>
                  <a:lnTo>
                    <a:pt x="117" y="42"/>
                  </a:lnTo>
                  <a:lnTo>
                    <a:pt x="116" y="43"/>
                  </a:lnTo>
                  <a:lnTo>
                    <a:pt x="115" y="43"/>
                  </a:lnTo>
                  <a:lnTo>
                    <a:pt x="113" y="42"/>
                  </a:lnTo>
                  <a:lnTo>
                    <a:pt x="109" y="42"/>
                  </a:lnTo>
                  <a:lnTo>
                    <a:pt x="109" y="41"/>
                  </a:lnTo>
                  <a:lnTo>
                    <a:pt x="108" y="40"/>
                  </a:lnTo>
                  <a:lnTo>
                    <a:pt x="108" y="39"/>
                  </a:lnTo>
                  <a:lnTo>
                    <a:pt x="106" y="38"/>
                  </a:lnTo>
                  <a:lnTo>
                    <a:pt x="105" y="39"/>
                  </a:lnTo>
                  <a:lnTo>
                    <a:pt x="103" y="39"/>
                  </a:lnTo>
                  <a:lnTo>
                    <a:pt x="102" y="38"/>
                  </a:lnTo>
                  <a:lnTo>
                    <a:pt x="100" y="36"/>
                  </a:lnTo>
                  <a:lnTo>
                    <a:pt x="99" y="35"/>
                  </a:lnTo>
                  <a:lnTo>
                    <a:pt x="98" y="35"/>
                  </a:lnTo>
                  <a:lnTo>
                    <a:pt x="99" y="2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1" y="76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7"/>
                  </a:lnTo>
                  <a:lnTo>
                    <a:pt x="4" y="79"/>
                  </a:lnTo>
                  <a:lnTo>
                    <a:pt x="5" y="81"/>
                  </a:lnTo>
                  <a:lnTo>
                    <a:pt x="8" y="83"/>
                  </a:lnTo>
                  <a:lnTo>
                    <a:pt x="16" y="92"/>
                  </a:lnTo>
                  <a:lnTo>
                    <a:pt x="22" y="98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3" y="101"/>
                  </a:lnTo>
                  <a:lnTo>
                    <a:pt x="24" y="102"/>
                  </a:lnTo>
                  <a:lnTo>
                    <a:pt x="25" y="104"/>
                  </a:lnTo>
                  <a:lnTo>
                    <a:pt x="25" y="110"/>
                  </a:lnTo>
                  <a:lnTo>
                    <a:pt x="25" y="112"/>
                  </a:lnTo>
                  <a:lnTo>
                    <a:pt x="28" y="115"/>
                  </a:lnTo>
                  <a:lnTo>
                    <a:pt x="38" y="123"/>
                  </a:lnTo>
                  <a:lnTo>
                    <a:pt x="45" y="127"/>
                  </a:lnTo>
                  <a:lnTo>
                    <a:pt x="46" y="127"/>
                  </a:lnTo>
                  <a:lnTo>
                    <a:pt x="48" y="127"/>
                  </a:lnTo>
                  <a:lnTo>
                    <a:pt x="49" y="125"/>
                  </a:lnTo>
                  <a:lnTo>
                    <a:pt x="50" y="124"/>
                  </a:lnTo>
                  <a:lnTo>
                    <a:pt x="53" y="117"/>
                  </a:lnTo>
                  <a:lnTo>
                    <a:pt x="55" y="115"/>
                  </a:lnTo>
                  <a:lnTo>
                    <a:pt x="56" y="114"/>
                  </a:lnTo>
                  <a:lnTo>
                    <a:pt x="58" y="115"/>
                  </a:lnTo>
                  <a:lnTo>
                    <a:pt x="59" y="115"/>
                  </a:lnTo>
                  <a:lnTo>
                    <a:pt x="59" y="114"/>
                  </a:lnTo>
                  <a:lnTo>
                    <a:pt x="60" y="113"/>
                  </a:lnTo>
                  <a:lnTo>
                    <a:pt x="61" y="114"/>
                  </a:lnTo>
                  <a:lnTo>
                    <a:pt x="62" y="114"/>
                  </a:lnTo>
                  <a:lnTo>
                    <a:pt x="66" y="115"/>
                  </a:lnTo>
                  <a:lnTo>
                    <a:pt x="67" y="115"/>
                  </a:lnTo>
                  <a:lnTo>
                    <a:pt x="70" y="116"/>
                  </a:lnTo>
                  <a:lnTo>
                    <a:pt x="71" y="116"/>
                  </a:lnTo>
                  <a:lnTo>
                    <a:pt x="74" y="117"/>
                  </a:lnTo>
                  <a:lnTo>
                    <a:pt x="75" y="119"/>
                  </a:lnTo>
                  <a:lnTo>
                    <a:pt x="75" y="120"/>
                  </a:lnTo>
                  <a:lnTo>
                    <a:pt x="76" y="120"/>
                  </a:lnTo>
                  <a:lnTo>
                    <a:pt x="77" y="121"/>
                  </a:lnTo>
                  <a:lnTo>
                    <a:pt x="79" y="123"/>
                  </a:lnTo>
                  <a:lnTo>
                    <a:pt x="82" y="126"/>
                  </a:lnTo>
                  <a:lnTo>
                    <a:pt x="83" y="128"/>
                  </a:lnTo>
                  <a:lnTo>
                    <a:pt x="83" y="129"/>
                  </a:lnTo>
                  <a:lnTo>
                    <a:pt x="88" y="140"/>
                  </a:lnTo>
                  <a:lnTo>
                    <a:pt x="89" y="142"/>
                  </a:lnTo>
                  <a:lnTo>
                    <a:pt x="93" y="147"/>
                  </a:lnTo>
                  <a:lnTo>
                    <a:pt x="94" y="149"/>
                  </a:lnTo>
                  <a:lnTo>
                    <a:pt x="97" y="152"/>
                  </a:lnTo>
                  <a:lnTo>
                    <a:pt x="98" y="153"/>
                  </a:lnTo>
                  <a:lnTo>
                    <a:pt x="99" y="154"/>
                  </a:lnTo>
                  <a:lnTo>
                    <a:pt x="100" y="155"/>
                  </a:lnTo>
                  <a:lnTo>
                    <a:pt x="100" y="159"/>
                  </a:lnTo>
                  <a:lnTo>
                    <a:pt x="101" y="160"/>
                  </a:lnTo>
                  <a:lnTo>
                    <a:pt x="101" y="164"/>
                  </a:lnTo>
                  <a:lnTo>
                    <a:pt x="102" y="165"/>
                  </a:lnTo>
                  <a:lnTo>
                    <a:pt x="105" y="172"/>
                  </a:lnTo>
                  <a:lnTo>
                    <a:pt x="106" y="174"/>
                  </a:lnTo>
                  <a:lnTo>
                    <a:pt x="108" y="174"/>
                  </a:lnTo>
                  <a:lnTo>
                    <a:pt x="111" y="176"/>
                  </a:lnTo>
                  <a:lnTo>
                    <a:pt x="114" y="177"/>
                  </a:lnTo>
                  <a:lnTo>
                    <a:pt x="119" y="180"/>
                  </a:lnTo>
                  <a:lnTo>
                    <a:pt x="125" y="181"/>
                  </a:lnTo>
                  <a:lnTo>
                    <a:pt x="126" y="181"/>
                  </a:lnTo>
                  <a:lnTo>
                    <a:pt x="130" y="183"/>
                  </a:lnTo>
                  <a:lnTo>
                    <a:pt x="132" y="184"/>
                  </a:lnTo>
                  <a:lnTo>
                    <a:pt x="133" y="182"/>
                  </a:lnTo>
                  <a:lnTo>
                    <a:pt x="135" y="182"/>
                  </a:lnTo>
                  <a:lnTo>
                    <a:pt x="135" y="181"/>
                  </a:lnTo>
                  <a:lnTo>
                    <a:pt x="134" y="180"/>
                  </a:lnTo>
                  <a:lnTo>
                    <a:pt x="133" y="178"/>
                  </a:lnTo>
                  <a:lnTo>
                    <a:pt x="130" y="170"/>
                  </a:lnTo>
                  <a:lnTo>
                    <a:pt x="129" y="167"/>
                  </a:lnTo>
                  <a:lnTo>
                    <a:pt x="131" y="162"/>
                  </a:lnTo>
                  <a:lnTo>
                    <a:pt x="131" y="160"/>
                  </a:lnTo>
                  <a:lnTo>
                    <a:pt x="130" y="160"/>
                  </a:lnTo>
                  <a:lnTo>
                    <a:pt x="130" y="159"/>
                  </a:lnTo>
                  <a:lnTo>
                    <a:pt x="132" y="158"/>
                  </a:lnTo>
                  <a:lnTo>
                    <a:pt x="133" y="153"/>
                  </a:lnTo>
                  <a:lnTo>
                    <a:pt x="132" y="153"/>
                  </a:lnTo>
                  <a:lnTo>
                    <a:pt x="132" y="151"/>
                  </a:lnTo>
                  <a:lnTo>
                    <a:pt x="133" y="150"/>
                  </a:lnTo>
                  <a:lnTo>
                    <a:pt x="134" y="151"/>
                  </a:lnTo>
                  <a:lnTo>
                    <a:pt x="137" y="149"/>
                  </a:lnTo>
                  <a:lnTo>
                    <a:pt x="137" y="147"/>
                  </a:lnTo>
                  <a:lnTo>
                    <a:pt x="136" y="146"/>
                  </a:lnTo>
                  <a:lnTo>
                    <a:pt x="137" y="145"/>
                  </a:lnTo>
                  <a:lnTo>
                    <a:pt x="138" y="145"/>
                  </a:lnTo>
                  <a:lnTo>
                    <a:pt x="138" y="144"/>
                  </a:lnTo>
                  <a:lnTo>
                    <a:pt x="139" y="145"/>
                  </a:lnTo>
                  <a:lnTo>
                    <a:pt x="140" y="145"/>
                  </a:lnTo>
                  <a:lnTo>
                    <a:pt x="141" y="144"/>
                  </a:lnTo>
                  <a:lnTo>
                    <a:pt x="141" y="142"/>
                  </a:lnTo>
                  <a:lnTo>
                    <a:pt x="142" y="141"/>
                  </a:lnTo>
                  <a:lnTo>
                    <a:pt x="142" y="142"/>
                  </a:lnTo>
                  <a:lnTo>
                    <a:pt x="143" y="142"/>
                  </a:lnTo>
                  <a:lnTo>
                    <a:pt x="146" y="141"/>
                  </a:lnTo>
                  <a:lnTo>
                    <a:pt x="147" y="141"/>
                  </a:lnTo>
                  <a:lnTo>
                    <a:pt x="147" y="140"/>
                  </a:lnTo>
                  <a:lnTo>
                    <a:pt x="145" y="139"/>
                  </a:lnTo>
                  <a:lnTo>
                    <a:pt x="145" y="138"/>
                  </a:lnTo>
                  <a:lnTo>
                    <a:pt x="148" y="137"/>
                  </a:lnTo>
                  <a:lnTo>
                    <a:pt x="149" y="136"/>
                  </a:lnTo>
                  <a:lnTo>
                    <a:pt x="150" y="136"/>
                  </a:lnTo>
                  <a:lnTo>
                    <a:pt x="149" y="137"/>
                  </a:lnTo>
                  <a:lnTo>
                    <a:pt x="150" y="138"/>
                  </a:lnTo>
                  <a:lnTo>
                    <a:pt x="151" y="137"/>
                  </a:lnTo>
                  <a:lnTo>
                    <a:pt x="156" y="135"/>
                  </a:lnTo>
                  <a:lnTo>
                    <a:pt x="165" y="130"/>
                  </a:lnTo>
                  <a:lnTo>
                    <a:pt x="165" y="128"/>
                  </a:lnTo>
                  <a:lnTo>
                    <a:pt x="169" y="124"/>
                  </a:lnTo>
                  <a:lnTo>
                    <a:pt x="168" y="121"/>
                  </a:lnTo>
                  <a:lnTo>
                    <a:pt x="168" y="119"/>
                  </a:lnTo>
                  <a:lnTo>
                    <a:pt x="171" y="118"/>
                  </a:lnTo>
                  <a:lnTo>
                    <a:pt x="171" y="120"/>
                  </a:lnTo>
                  <a:lnTo>
                    <a:pt x="171" y="121"/>
                  </a:lnTo>
                  <a:lnTo>
                    <a:pt x="174" y="121"/>
                  </a:lnTo>
                  <a:lnTo>
                    <a:pt x="175" y="122"/>
                  </a:lnTo>
                  <a:lnTo>
                    <a:pt x="181" y="119"/>
                  </a:lnTo>
                  <a:lnTo>
                    <a:pt x="185" y="119"/>
                  </a:lnTo>
                  <a:lnTo>
                    <a:pt x="184" y="118"/>
                  </a:lnTo>
                  <a:lnTo>
                    <a:pt x="184" y="117"/>
                  </a:lnTo>
                  <a:lnTo>
                    <a:pt x="184" y="116"/>
                  </a:lnTo>
                  <a:lnTo>
                    <a:pt x="184" y="115"/>
                  </a:lnTo>
                  <a:lnTo>
                    <a:pt x="185" y="114"/>
                  </a:lnTo>
                  <a:lnTo>
                    <a:pt x="187" y="110"/>
                  </a:lnTo>
                  <a:lnTo>
                    <a:pt x="186" y="108"/>
                  </a:lnTo>
                  <a:lnTo>
                    <a:pt x="186" y="107"/>
                  </a:lnTo>
                  <a:lnTo>
                    <a:pt x="186" y="106"/>
                  </a:lnTo>
                  <a:lnTo>
                    <a:pt x="186" y="105"/>
                  </a:lnTo>
                  <a:lnTo>
                    <a:pt x="186" y="103"/>
                  </a:lnTo>
                  <a:lnTo>
                    <a:pt x="187" y="102"/>
                  </a:lnTo>
                  <a:lnTo>
                    <a:pt x="188" y="101"/>
                  </a:lnTo>
                  <a:lnTo>
                    <a:pt x="189" y="98"/>
                  </a:lnTo>
                  <a:lnTo>
                    <a:pt x="189" y="96"/>
                  </a:lnTo>
                  <a:lnTo>
                    <a:pt x="188" y="93"/>
                  </a:lnTo>
                  <a:lnTo>
                    <a:pt x="187" y="91"/>
                  </a:lnTo>
                  <a:lnTo>
                    <a:pt x="186" y="91"/>
                  </a:lnTo>
                  <a:lnTo>
                    <a:pt x="187" y="90"/>
                  </a:lnTo>
                  <a:lnTo>
                    <a:pt x="186" y="89"/>
                  </a:lnTo>
                  <a:lnTo>
                    <a:pt x="185" y="88"/>
                  </a:lnTo>
                  <a:lnTo>
                    <a:pt x="184" y="87"/>
                  </a:lnTo>
                  <a:lnTo>
                    <a:pt x="184" y="86"/>
                  </a:lnTo>
                  <a:lnTo>
                    <a:pt x="185" y="85"/>
                  </a:lnTo>
                  <a:lnTo>
                    <a:pt x="184" y="82"/>
                  </a:lnTo>
                  <a:lnTo>
                    <a:pt x="181" y="80"/>
                  </a:lnTo>
                  <a:lnTo>
                    <a:pt x="181" y="79"/>
                  </a:lnTo>
                  <a:lnTo>
                    <a:pt x="180" y="62"/>
                  </a:lnTo>
                  <a:lnTo>
                    <a:pt x="180" y="53"/>
                  </a:lnTo>
                  <a:lnTo>
                    <a:pt x="178" y="52"/>
                  </a:lnTo>
                  <a:lnTo>
                    <a:pt x="176" y="53"/>
                  </a:lnTo>
                  <a:lnTo>
                    <a:pt x="174" y="51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Freeform 18"/>
            <p:cNvSpPr>
              <a:spLocks/>
            </p:cNvSpPr>
            <p:nvPr/>
          </p:nvSpPr>
          <p:spPr bwMode="auto">
            <a:xfrm>
              <a:off x="6942138" y="2306638"/>
              <a:ext cx="828675" cy="603250"/>
            </a:xfrm>
            <a:custGeom>
              <a:avLst/>
              <a:gdLst>
                <a:gd name="T0" fmla="*/ 2147483647 w 102"/>
                <a:gd name="T1" fmla="*/ 2147483647 h 78"/>
                <a:gd name="T2" fmla="*/ 2147483647 w 102"/>
                <a:gd name="T3" fmla="*/ 2147483647 h 78"/>
                <a:gd name="T4" fmla="*/ 2147483647 w 102"/>
                <a:gd name="T5" fmla="*/ 2147483647 h 78"/>
                <a:gd name="T6" fmla="*/ 2147483647 w 102"/>
                <a:gd name="T7" fmla="*/ 2147483647 h 78"/>
                <a:gd name="T8" fmla="*/ 2147483647 w 102"/>
                <a:gd name="T9" fmla="*/ 2147483647 h 78"/>
                <a:gd name="T10" fmla="*/ 2147483647 w 102"/>
                <a:gd name="T11" fmla="*/ 2147483647 h 78"/>
                <a:gd name="T12" fmla="*/ 2147483647 w 102"/>
                <a:gd name="T13" fmla="*/ 2147483647 h 78"/>
                <a:gd name="T14" fmla="*/ 2147483647 w 102"/>
                <a:gd name="T15" fmla="*/ 2147483647 h 78"/>
                <a:gd name="T16" fmla="*/ 2147483647 w 102"/>
                <a:gd name="T17" fmla="*/ 2147483647 h 78"/>
                <a:gd name="T18" fmla="*/ 2147483647 w 102"/>
                <a:gd name="T19" fmla="*/ 2147483647 h 78"/>
                <a:gd name="T20" fmla="*/ 2147483647 w 102"/>
                <a:gd name="T21" fmla="*/ 2147483647 h 78"/>
                <a:gd name="T22" fmla="*/ 2147483647 w 102"/>
                <a:gd name="T23" fmla="*/ 2147483647 h 78"/>
                <a:gd name="T24" fmla="*/ 2147483647 w 102"/>
                <a:gd name="T25" fmla="*/ 2147483647 h 78"/>
                <a:gd name="T26" fmla="*/ 2147483647 w 102"/>
                <a:gd name="T27" fmla="*/ 2147483647 h 78"/>
                <a:gd name="T28" fmla="*/ 2147483647 w 102"/>
                <a:gd name="T29" fmla="*/ 2147483647 h 78"/>
                <a:gd name="T30" fmla="*/ 2147483647 w 102"/>
                <a:gd name="T31" fmla="*/ 2147483647 h 78"/>
                <a:gd name="T32" fmla="*/ 2147483647 w 102"/>
                <a:gd name="T33" fmla="*/ 2147483647 h 78"/>
                <a:gd name="T34" fmla="*/ 2147483647 w 102"/>
                <a:gd name="T35" fmla="*/ 2147483647 h 78"/>
                <a:gd name="T36" fmla="*/ 2147483647 w 102"/>
                <a:gd name="T37" fmla="*/ 2147483647 h 78"/>
                <a:gd name="T38" fmla="*/ 2147483647 w 102"/>
                <a:gd name="T39" fmla="*/ 2147483647 h 78"/>
                <a:gd name="T40" fmla="*/ 2147483647 w 102"/>
                <a:gd name="T41" fmla="*/ 2147483647 h 78"/>
                <a:gd name="T42" fmla="*/ 2147483647 w 102"/>
                <a:gd name="T43" fmla="*/ 2147483647 h 78"/>
                <a:gd name="T44" fmla="*/ 2147483647 w 102"/>
                <a:gd name="T45" fmla="*/ 2147483647 h 78"/>
                <a:gd name="T46" fmla="*/ 2147483647 w 102"/>
                <a:gd name="T47" fmla="*/ 2147483647 h 78"/>
                <a:gd name="T48" fmla="*/ 2147483647 w 102"/>
                <a:gd name="T49" fmla="*/ 2147483647 h 78"/>
                <a:gd name="T50" fmla="*/ 2147483647 w 102"/>
                <a:gd name="T51" fmla="*/ 2147483647 h 78"/>
                <a:gd name="T52" fmla="*/ 2147483647 w 102"/>
                <a:gd name="T53" fmla="*/ 0 h 78"/>
                <a:gd name="T54" fmla="*/ 2147483647 w 102"/>
                <a:gd name="T55" fmla="*/ 2147483647 h 78"/>
                <a:gd name="T56" fmla="*/ 2147483647 w 102"/>
                <a:gd name="T57" fmla="*/ 2147483647 h 78"/>
                <a:gd name="T58" fmla="*/ 2147483647 w 102"/>
                <a:gd name="T59" fmla="*/ 2147483647 h 78"/>
                <a:gd name="T60" fmla="*/ 2147483647 w 102"/>
                <a:gd name="T61" fmla="*/ 2147483647 h 78"/>
                <a:gd name="T62" fmla="*/ 2147483647 w 102"/>
                <a:gd name="T63" fmla="*/ 2147483647 h 78"/>
                <a:gd name="T64" fmla="*/ 2147483647 w 102"/>
                <a:gd name="T65" fmla="*/ 2147483647 h 78"/>
                <a:gd name="T66" fmla="*/ 2147483647 w 102"/>
                <a:gd name="T67" fmla="*/ 2147483647 h 78"/>
                <a:gd name="T68" fmla="*/ 2147483647 w 102"/>
                <a:gd name="T69" fmla="*/ 2147483647 h 78"/>
                <a:gd name="T70" fmla="*/ 2147483647 w 102"/>
                <a:gd name="T71" fmla="*/ 2147483647 h 78"/>
                <a:gd name="T72" fmla="*/ 2147483647 w 102"/>
                <a:gd name="T73" fmla="*/ 2147483647 h 78"/>
                <a:gd name="T74" fmla="*/ 2147483647 w 102"/>
                <a:gd name="T75" fmla="*/ 2147483647 h 78"/>
                <a:gd name="T76" fmla="*/ 2147483647 w 102"/>
                <a:gd name="T77" fmla="*/ 2147483647 h 78"/>
                <a:gd name="T78" fmla="*/ 2147483647 w 102"/>
                <a:gd name="T79" fmla="*/ 2147483647 h 78"/>
                <a:gd name="T80" fmla="*/ 2147483647 w 102"/>
                <a:gd name="T81" fmla="*/ 2147483647 h 78"/>
                <a:gd name="T82" fmla="*/ 2147483647 w 102"/>
                <a:gd name="T83" fmla="*/ 2147483647 h 78"/>
                <a:gd name="T84" fmla="*/ 2147483647 w 102"/>
                <a:gd name="T85" fmla="*/ 2147483647 h 78"/>
                <a:gd name="T86" fmla="*/ 2147483647 w 102"/>
                <a:gd name="T87" fmla="*/ 2147483647 h 78"/>
                <a:gd name="T88" fmla="*/ 2147483647 w 102"/>
                <a:gd name="T89" fmla="*/ 2147483647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2"/>
                <a:gd name="T136" fmla="*/ 0 h 78"/>
                <a:gd name="T137" fmla="*/ 102 w 102"/>
                <a:gd name="T138" fmla="*/ 78 h 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2" h="78">
                  <a:moveTo>
                    <a:pt x="66" y="64"/>
                  </a:moveTo>
                  <a:lnTo>
                    <a:pt x="77" y="68"/>
                  </a:lnTo>
                  <a:lnTo>
                    <a:pt x="78" y="70"/>
                  </a:lnTo>
                  <a:lnTo>
                    <a:pt x="77" y="71"/>
                  </a:lnTo>
                  <a:lnTo>
                    <a:pt x="77" y="72"/>
                  </a:lnTo>
                  <a:lnTo>
                    <a:pt x="76" y="73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75" y="78"/>
                  </a:lnTo>
                  <a:lnTo>
                    <a:pt x="75" y="77"/>
                  </a:lnTo>
                  <a:lnTo>
                    <a:pt x="77" y="76"/>
                  </a:lnTo>
                  <a:lnTo>
                    <a:pt x="78" y="76"/>
                  </a:lnTo>
                  <a:lnTo>
                    <a:pt x="81" y="76"/>
                  </a:lnTo>
                  <a:lnTo>
                    <a:pt x="81" y="75"/>
                  </a:lnTo>
                  <a:lnTo>
                    <a:pt x="84" y="75"/>
                  </a:lnTo>
                  <a:lnTo>
                    <a:pt x="86" y="74"/>
                  </a:lnTo>
                  <a:lnTo>
                    <a:pt x="87" y="73"/>
                  </a:lnTo>
                  <a:lnTo>
                    <a:pt x="88" y="72"/>
                  </a:lnTo>
                  <a:lnTo>
                    <a:pt x="94" y="67"/>
                  </a:lnTo>
                  <a:lnTo>
                    <a:pt x="96" y="66"/>
                  </a:lnTo>
                  <a:lnTo>
                    <a:pt x="97" y="65"/>
                  </a:lnTo>
                  <a:lnTo>
                    <a:pt x="98" y="65"/>
                  </a:lnTo>
                  <a:lnTo>
                    <a:pt x="99" y="64"/>
                  </a:lnTo>
                  <a:lnTo>
                    <a:pt x="100" y="63"/>
                  </a:lnTo>
                  <a:lnTo>
                    <a:pt x="101" y="63"/>
                  </a:lnTo>
                  <a:lnTo>
                    <a:pt x="102" y="61"/>
                  </a:lnTo>
                  <a:lnTo>
                    <a:pt x="100" y="62"/>
                  </a:lnTo>
                  <a:lnTo>
                    <a:pt x="99" y="62"/>
                  </a:lnTo>
                  <a:lnTo>
                    <a:pt x="97" y="63"/>
                  </a:lnTo>
                  <a:lnTo>
                    <a:pt x="97" y="64"/>
                  </a:lnTo>
                  <a:lnTo>
                    <a:pt x="96" y="65"/>
                  </a:lnTo>
                  <a:lnTo>
                    <a:pt x="95" y="66"/>
                  </a:lnTo>
                  <a:lnTo>
                    <a:pt x="94" y="65"/>
                  </a:lnTo>
                  <a:lnTo>
                    <a:pt x="95" y="64"/>
                  </a:lnTo>
                  <a:lnTo>
                    <a:pt x="96" y="63"/>
                  </a:lnTo>
                  <a:lnTo>
                    <a:pt x="97" y="61"/>
                  </a:lnTo>
                  <a:lnTo>
                    <a:pt x="97" y="60"/>
                  </a:lnTo>
                  <a:lnTo>
                    <a:pt x="96" y="61"/>
                  </a:lnTo>
                  <a:lnTo>
                    <a:pt x="95" y="62"/>
                  </a:lnTo>
                  <a:lnTo>
                    <a:pt x="94" y="63"/>
                  </a:lnTo>
                  <a:lnTo>
                    <a:pt x="91" y="65"/>
                  </a:lnTo>
                  <a:lnTo>
                    <a:pt x="86" y="67"/>
                  </a:lnTo>
                  <a:lnTo>
                    <a:pt x="83" y="69"/>
                  </a:lnTo>
                  <a:lnTo>
                    <a:pt x="81" y="70"/>
                  </a:lnTo>
                  <a:lnTo>
                    <a:pt x="80" y="72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9" y="68"/>
                  </a:lnTo>
                  <a:lnTo>
                    <a:pt x="81" y="67"/>
                  </a:lnTo>
                  <a:lnTo>
                    <a:pt x="79" y="66"/>
                  </a:lnTo>
                  <a:lnTo>
                    <a:pt x="81" y="64"/>
                  </a:lnTo>
                  <a:lnTo>
                    <a:pt x="81" y="63"/>
                  </a:lnTo>
                  <a:lnTo>
                    <a:pt x="81" y="62"/>
                  </a:lnTo>
                  <a:lnTo>
                    <a:pt x="79" y="49"/>
                  </a:lnTo>
                  <a:lnTo>
                    <a:pt x="78" y="49"/>
                  </a:lnTo>
                  <a:lnTo>
                    <a:pt x="78" y="37"/>
                  </a:lnTo>
                  <a:lnTo>
                    <a:pt x="77" y="34"/>
                  </a:lnTo>
                  <a:lnTo>
                    <a:pt x="76" y="32"/>
                  </a:lnTo>
                  <a:lnTo>
                    <a:pt x="76" y="29"/>
                  </a:lnTo>
                  <a:lnTo>
                    <a:pt x="75" y="25"/>
                  </a:lnTo>
                  <a:lnTo>
                    <a:pt x="74" y="23"/>
                  </a:lnTo>
                  <a:lnTo>
                    <a:pt x="73" y="23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1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1" y="9"/>
                  </a:lnTo>
                  <a:lnTo>
                    <a:pt x="69" y="4"/>
                  </a:lnTo>
                  <a:lnTo>
                    <a:pt x="69" y="3"/>
                  </a:lnTo>
                  <a:lnTo>
                    <a:pt x="68" y="3"/>
                  </a:lnTo>
                  <a:lnTo>
                    <a:pt x="69" y="2"/>
                  </a:lnTo>
                  <a:lnTo>
                    <a:pt x="68" y="0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0" y="5"/>
                  </a:lnTo>
                  <a:lnTo>
                    <a:pt x="46" y="9"/>
                  </a:lnTo>
                  <a:lnTo>
                    <a:pt x="42" y="14"/>
                  </a:lnTo>
                  <a:lnTo>
                    <a:pt x="41" y="15"/>
                  </a:lnTo>
                  <a:lnTo>
                    <a:pt x="42" y="16"/>
                  </a:lnTo>
                  <a:lnTo>
                    <a:pt x="41" y="18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6" y="25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39" y="26"/>
                  </a:lnTo>
                  <a:lnTo>
                    <a:pt x="38" y="27"/>
                  </a:lnTo>
                  <a:lnTo>
                    <a:pt x="38" y="29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6" y="34"/>
                  </a:lnTo>
                  <a:lnTo>
                    <a:pt x="33" y="38"/>
                  </a:lnTo>
                  <a:lnTo>
                    <a:pt x="30" y="39"/>
                  </a:lnTo>
                  <a:lnTo>
                    <a:pt x="23" y="40"/>
                  </a:lnTo>
                  <a:lnTo>
                    <a:pt x="21" y="39"/>
                  </a:lnTo>
                  <a:lnTo>
                    <a:pt x="19" y="39"/>
                  </a:lnTo>
                  <a:lnTo>
                    <a:pt x="16" y="39"/>
                  </a:lnTo>
                  <a:lnTo>
                    <a:pt x="13" y="40"/>
                  </a:lnTo>
                  <a:lnTo>
                    <a:pt x="9" y="42"/>
                  </a:lnTo>
                  <a:lnTo>
                    <a:pt x="7" y="43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8" y="53"/>
                  </a:lnTo>
                  <a:lnTo>
                    <a:pt x="7" y="55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1" y="66"/>
                  </a:lnTo>
                  <a:lnTo>
                    <a:pt x="56" y="55"/>
                  </a:lnTo>
                  <a:lnTo>
                    <a:pt x="57" y="56"/>
                  </a:lnTo>
                  <a:lnTo>
                    <a:pt x="57" y="57"/>
                  </a:lnTo>
                  <a:lnTo>
                    <a:pt x="58" y="57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61" y="61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6" y="64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Freeform 19"/>
            <p:cNvSpPr>
              <a:spLocks/>
            </p:cNvSpPr>
            <p:nvPr/>
          </p:nvSpPr>
          <p:spPr bwMode="auto">
            <a:xfrm>
              <a:off x="7494588" y="2266950"/>
              <a:ext cx="187325" cy="325438"/>
            </a:xfrm>
            <a:custGeom>
              <a:avLst/>
              <a:gdLst>
                <a:gd name="T0" fmla="*/ 0 w 23"/>
                <a:gd name="T1" fmla="*/ 2147483647 h 42"/>
                <a:gd name="T2" fmla="*/ 2147483647 w 23"/>
                <a:gd name="T3" fmla="*/ 2147483647 h 42"/>
                <a:gd name="T4" fmla="*/ 0 w 23"/>
                <a:gd name="T5" fmla="*/ 2147483647 h 42"/>
                <a:gd name="T6" fmla="*/ 2147483647 w 23"/>
                <a:gd name="T7" fmla="*/ 2147483647 h 42"/>
                <a:gd name="T8" fmla="*/ 2147483647 w 23"/>
                <a:gd name="T9" fmla="*/ 2147483647 h 42"/>
                <a:gd name="T10" fmla="*/ 2147483647 w 23"/>
                <a:gd name="T11" fmla="*/ 2147483647 h 42"/>
                <a:gd name="T12" fmla="*/ 2147483647 w 23"/>
                <a:gd name="T13" fmla="*/ 2147483647 h 42"/>
                <a:gd name="T14" fmla="*/ 2147483647 w 23"/>
                <a:gd name="T15" fmla="*/ 2147483647 h 42"/>
                <a:gd name="T16" fmla="*/ 2147483647 w 23"/>
                <a:gd name="T17" fmla="*/ 2147483647 h 42"/>
                <a:gd name="T18" fmla="*/ 2147483647 w 23"/>
                <a:gd name="T19" fmla="*/ 2147483647 h 42"/>
                <a:gd name="T20" fmla="*/ 2147483647 w 23"/>
                <a:gd name="T21" fmla="*/ 2147483647 h 42"/>
                <a:gd name="T22" fmla="*/ 2147483647 w 23"/>
                <a:gd name="T23" fmla="*/ 2147483647 h 42"/>
                <a:gd name="T24" fmla="*/ 2147483647 w 23"/>
                <a:gd name="T25" fmla="*/ 2147483647 h 42"/>
                <a:gd name="T26" fmla="*/ 2147483647 w 23"/>
                <a:gd name="T27" fmla="*/ 2147483647 h 42"/>
                <a:gd name="T28" fmla="*/ 2147483647 w 23"/>
                <a:gd name="T29" fmla="*/ 2147483647 h 42"/>
                <a:gd name="T30" fmla="*/ 2147483647 w 23"/>
                <a:gd name="T31" fmla="*/ 2147483647 h 42"/>
                <a:gd name="T32" fmla="*/ 2147483647 w 23"/>
                <a:gd name="T33" fmla="*/ 2147483647 h 42"/>
                <a:gd name="T34" fmla="*/ 2147483647 w 23"/>
                <a:gd name="T35" fmla="*/ 2147483647 h 42"/>
                <a:gd name="T36" fmla="*/ 2147483647 w 23"/>
                <a:gd name="T37" fmla="*/ 2147483647 h 42"/>
                <a:gd name="T38" fmla="*/ 2147483647 w 23"/>
                <a:gd name="T39" fmla="*/ 2147483647 h 42"/>
                <a:gd name="T40" fmla="*/ 2147483647 w 23"/>
                <a:gd name="T41" fmla="*/ 2147483647 h 42"/>
                <a:gd name="T42" fmla="*/ 2147483647 w 23"/>
                <a:gd name="T43" fmla="*/ 2147483647 h 42"/>
                <a:gd name="T44" fmla="*/ 2147483647 w 23"/>
                <a:gd name="T45" fmla="*/ 2147483647 h 42"/>
                <a:gd name="T46" fmla="*/ 2147483647 w 23"/>
                <a:gd name="T47" fmla="*/ 2147483647 h 42"/>
                <a:gd name="T48" fmla="*/ 2147483647 w 23"/>
                <a:gd name="T49" fmla="*/ 2147483647 h 42"/>
                <a:gd name="T50" fmla="*/ 2147483647 w 23"/>
                <a:gd name="T51" fmla="*/ 2147483647 h 42"/>
                <a:gd name="T52" fmla="*/ 2147483647 w 23"/>
                <a:gd name="T53" fmla="*/ 2147483647 h 42"/>
                <a:gd name="T54" fmla="*/ 2147483647 w 23"/>
                <a:gd name="T55" fmla="*/ 2147483647 h 42"/>
                <a:gd name="T56" fmla="*/ 2147483647 w 23"/>
                <a:gd name="T57" fmla="*/ 2147483647 h 42"/>
                <a:gd name="T58" fmla="*/ 2147483647 w 23"/>
                <a:gd name="T59" fmla="*/ 2147483647 h 42"/>
                <a:gd name="T60" fmla="*/ 2147483647 w 23"/>
                <a:gd name="T61" fmla="*/ 2147483647 h 42"/>
                <a:gd name="T62" fmla="*/ 2147483647 w 23"/>
                <a:gd name="T63" fmla="*/ 2147483647 h 42"/>
                <a:gd name="T64" fmla="*/ 2147483647 w 23"/>
                <a:gd name="T65" fmla="*/ 2147483647 h 42"/>
                <a:gd name="T66" fmla="*/ 2147483647 w 23"/>
                <a:gd name="T67" fmla="*/ 2147483647 h 42"/>
                <a:gd name="T68" fmla="*/ 2147483647 w 23"/>
                <a:gd name="T69" fmla="*/ 2147483647 h 42"/>
                <a:gd name="T70" fmla="*/ 2147483647 w 23"/>
                <a:gd name="T71" fmla="*/ 2147483647 h 42"/>
                <a:gd name="T72" fmla="*/ 2147483647 w 23"/>
                <a:gd name="T73" fmla="*/ 2147483647 h 42"/>
                <a:gd name="T74" fmla="*/ 2147483647 w 23"/>
                <a:gd name="T75" fmla="*/ 2147483647 h 42"/>
                <a:gd name="T76" fmla="*/ 2147483647 w 23"/>
                <a:gd name="T77" fmla="*/ 2147483647 h 42"/>
                <a:gd name="T78" fmla="*/ 2147483647 w 23"/>
                <a:gd name="T79" fmla="*/ 2147483647 h 42"/>
                <a:gd name="T80" fmla="*/ 2147483647 w 23"/>
                <a:gd name="T81" fmla="*/ 0 h 42"/>
                <a:gd name="T82" fmla="*/ 0 w 23"/>
                <a:gd name="T83" fmla="*/ 2147483647 h 42"/>
                <a:gd name="T84" fmla="*/ 0 w 23"/>
                <a:gd name="T85" fmla="*/ 2147483647 h 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"/>
                <a:gd name="T130" fmla="*/ 0 h 42"/>
                <a:gd name="T131" fmla="*/ 23 w 23"/>
                <a:gd name="T132" fmla="*/ 42 h 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" h="42">
                  <a:moveTo>
                    <a:pt x="0" y="5"/>
                  </a:moveTo>
                  <a:lnTo>
                    <a:pt x="1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30"/>
                  </a:lnTo>
                  <a:lnTo>
                    <a:pt x="8" y="34"/>
                  </a:lnTo>
                  <a:lnTo>
                    <a:pt x="8" y="37"/>
                  </a:lnTo>
                  <a:lnTo>
                    <a:pt x="9" y="39"/>
                  </a:lnTo>
                  <a:lnTo>
                    <a:pt x="10" y="42"/>
                  </a:lnTo>
                  <a:lnTo>
                    <a:pt x="20" y="40"/>
                  </a:lnTo>
                  <a:lnTo>
                    <a:pt x="19" y="39"/>
                  </a:lnTo>
                  <a:lnTo>
                    <a:pt x="18" y="38"/>
                  </a:lnTo>
                  <a:lnTo>
                    <a:pt x="18" y="37"/>
                  </a:lnTo>
                  <a:lnTo>
                    <a:pt x="19" y="36"/>
                  </a:lnTo>
                  <a:lnTo>
                    <a:pt x="18" y="34"/>
                  </a:lnTo>
                  <a:lnTo>
                    <a:pt x="18" y="27"/>
                  </a:lnTo>
                  <a:lnTo>
                    <a:pt x="18" y="25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22" y="11"/>
                  </a:lnTo>
                  <a:lnTo>
                    <a:pt x="23" y="7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Freeform 20"/>
            <p:cNvSpPr>
              <a:spLocks/>
            </p:cNvSpPr>
            <p:nvPr/>
          </p:nvSpPr>
          <p:spPr bwMode="auto">
            <a:xfrm>
              <a:off x="3327400" y="2794000"/>
              <a:ext cx="619125" cy="727075"/>
            </a:xfrm>
            <a:custGeom>
              <a:avLst/>
              <a:gdLst>
                <a:gd name="T0" fmla="*/ 2147483647 w 76"/>
                <a:gd name="T1" fmla="*/ 2147483647 h 94"/>
                <a:gd name="T2" fmla="*/ 2147483647 w 76"/>
                <a:gd name="T3" fmla="*/ 2147483647 h 94"/>
                <a:gd name="T4" fmla="*/ 2147483647 w 76"/>
                <a:gd name="T5" fmla="*/ 2147483647 h 94"/>
                <a:gd name="T6" fmla="*/ 2147483647 w 76"/>
                <a:gd name="T7" fmla="*/ 2147483647 h 94"/>
                <a:gd name="T8" fmla="*/ 2147483647 w 76"/>
                <a:gd name="T9" fmla="*/ 0 h 94"/>
                <a:gd name="T10" fmla="*/ 0 w 76"/>
                <a:gd name="T11" fmla="*/ 2147483647 h 94"/>
                <a:gd name="T12" fmla="*/ 0 w 76"/>
                <a:gd name="T13" fmla="*/ 2147483647 h 94"/>
                <a:gd name="T14" fmla="*/ 2147483647 w 76"/>
                <a:gd name="T15" fmla="*/ 2147483647 h 94"/>
                <a:gd name="T16" fmla="*/ 2147483647 w 76"/>
                <a:gd name="T17" fmla="*/ 2147483647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94"/>
                <a:gd name="T29" fmla="*/ 76 w 76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94">
                  <a:moveTo>
                    <a:pt x="66" y="94"/>
                  </a:moveTo>
                  <a:lnTo>
                    <a:pt x="76" y="27"/>
                  </a:lnTo>
                  <a:lnTo>
                    <a:pt x="51" y="23"/>
                  </a:lnTo>
                  <a:lnTo>
                    <a:pt x="53" y="6"/>
                  </a:lnTo>
                  <a:lnTo>
                    <a:pt x="16" y="0"/>
                  </a:lnTo>
                  <a:lnTo>
                    <a:pt x="0" y="84"/>
                  </a:lnTo>
                  <a:lnTo>
                    <a:pt x="66" y="94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Freeform 21"/>
            <p:cNvSpPr>
              <a:spLocks/>
            </p:cNvSpPr>
            <p:nvPr/>
          </p:nvSpPr>
          <p:spPr bwMode="auto">
            <a:xfrm>
              <a:off x="2439988" y="2035175"/>
              <a:ext cx="881062" cy="696913"/>
            </a:xfrm>
            <a:custGeom>
              <a:avLst/>
              <a:gdLst>
                <a:gd name="T0" fmla="*/ 0 w 108"/>
                <a:gd name="T1" fmla="*/ 2147483647 h 90"/>
                <a:gd name="T2" fmla="*/ 0 w 108"/>
                <a:gd name="T3" fmla="*/ 2147483647 h 90"/>
                <a:gd name="T4" fmla="*/ 2147483647 w 108"/>
                <a:gd name="T5" fmla="*/ 2147483647 h 90"/>
                <a:gd name="T6" fmla="*/ 2147483647 w 108"/>
                <a:gd name="T7" fmla="*/ 2147483647 h 90"/>
                <a:gd name="T8" fmla="*/ 2147483647 w 108"/>
                <a:gd name="T9" fmla="*/ 2147483647 h 90"/>
                <a:gd name="T10" fmla="*/ 2147483647 w 108"/>
                <a:gd name="T11" fmla="*/ 2147483647 h 90"/>
                <a:gd name="T12" fmla="*/ 2147483647 w 108"/>
                <a:gd name="T13" fmla="*/ 2147483647 h 90"/>
                <a:gd name="T14" fmla="*/ 2147483647 w 108"/>
                <a:gd name="T15" fmla="*/ 2147483647 h 90"/>
                <a:gd name="T16" fmla="*/ 2147483647 w 108"/>
                <a:gd name="T17" fmla="*/ 2147483647 h 90"/>
                <a:gd name="T18" fmla="*/ 2147483647 w 108"/>
                <a:gd name="T19" fmla="*/ 2147483647 h 90"/>
                <a:gd name="T20" fmla="*/ 2147483647 w 108"/>
                <a:gd name="T21" fmla="*/ 2147483647 h 90"/>
                <a:gd name="T22" fmla="*/ 2147483647 w 108"/>
                <a:gd name="T23" fmla="*/ 0 h 90"/>
                <a:gd name="T24" fmla="*/ 2147483647 w 108"/>
                <a:gd name="T25" fmla="*/ 0 h 90"/>
                <a:gd name="T26" fmla="*/ 2147483647 w 108"/>
                <a:gd name="T27" fmla="*/ 2147483647 h 90"/>
                <a:gd name="T28" fmla="*/ 2147483647 w 108"/>
                <a:gd name="T29" fmla="*/ 2147483647 h 90"/>
                <a:gd name="T30" fmla="*/ 2147483647 w 108"/>
                <a:gd name="T31" fmla="*/ 2147483647 h 90"/>
                <a:gd name="T32" fmla="*/ 2147483647 w 108"/>
                <a:gd name="T33" fmla="*/ 2147483647 h 90"/>
                <a:gd name="T34" fmla="*/ 2147483647 w 108"/>
                <a:gd name="T35" fmla="*/ 2147483647 h 90"/>
                <a:gd name="T36" fmla="*/ 2147483647 w 108"/>
                <a:gd name="T37" fmla="*/ 2147483647 h 90"/>
                <a:gd name="T38" fmla="*/ 2147483647 w 108"/>
                <a:gd name="T39" fmla="*/ 2147483647 h 90"/>
                <a:gd name="T40" fmla="*/ 2147483647 w 108"/>
                <a:gd name="T41" fmla="*/ 2147483647 h 90"/>
                <a:gd name="T42" fmla="*/ 2147483647 w 108"/>
                <a:gd name="T43" fmla="*/ 2147483647 h 90"/>
                <a:gd name="T44" fmla="*/ 2147483647 w 108"/>
                <a:gd name="T45" fmla="*/ 2147483647 h 90"/>
                <a:gd name="T46" fmla="*/ 2147483647 w 108"/>
                <a:gd name="T47" fmla="*/ 2147483647 h 90"/>
                <a:gd name="T48" fmla="*/ 2147483647 w 108"/>
                <a:gd name="T49" fmla="*/ 2147483647 h 90"/>
                <a:gd name="T50" fmla="*/ 2147483647 w 108"/>
                <a:gd name="T51" fmla="*/ 2147483647 h 90"/>
                <a:gd name="T52" fmla="*/ 2147483647 w 108"/>
                <a:gd name="T53" fmla="*/ 2147483647 h 90"/>
                <a:gd name="T54" fmla="*/ 2147483647 w 108"/>
                <a:gd name="T55" fmla="*/ 2147483647 h 90"/>
                <a:gd name="T56" fmla="*/ 2147483647 w 108"/>
                <a:gd name="T57" fmla="*/ 2147483647 h 90"/>
                <a:gd name="T58" fmla="*/ 2147483647 w 108"/>
                <a:gd name="T59" fmla="*/ 2147483647 h 90"/>
                <a:gd name="T60" fmla="*/ 2147483647 w 108"/>
                <a:gd name="T61" fmla="*/ 2147483647 h 90"/>
                <a:gd name="T62" fmla="*/ 2147483647 w 108"/>
                <a:gd name="T63" fmla="*/ 2147483647 h 90"/>
                <a:gd name="T64" fmla="*/ 2147483647 w 108"/>
                <a:gd name="T65" fmla="*/ 2147483647 h 90"/>
                <a:gd name="T66" fmla="*/ 2147483647 w 108"/>
                <a:gd name="T67" fmla="*/ 2147483647 h 90"/>
                <a:gd name="T68" fmla="*/ 2147483647 w 108"/>
                <a:gd name="T69" fmla="*/ 2147483647 h 90"/>
                <a:gd name="T70" fmla="*/ 2147483647 w 108"/>
                <a:gd name="T71" fmla="*/ 2147483647 h 90"/>
                <a:gd name="T72" fmla="*/ 2147483647 w 108"/>
                <a:gd name="T73" fmla="*/ 2147483647 h 90"/>
                <a:gd name="T74" fmla="*/ 2147483647 w 108"/>
                <a:gd name="T75" fmla="*/ 2147483647 h 90"/>
                <a:gd name="T76" fmla="*/ 2147483647 w 108"/>
                <a:gd name="T77" fmla="*/ 2147483647 h 90"/>
                <a:gd name="T78" fmla="*/ 2147483647 w 108"/>
                <a:gd name="T79" fmla="*/ 2147483647 h 90"/>
                <a:gd name="T80" fmla="*/ 2147483647 w 108"/>
                <a:gd name="T81" fmla="*/ 2147483647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8"/>
                <a:gd name="T124" fmla="*/ 0 h 90"/>
                <a:gd name="T125" fmla="*/ 108 w 108"/>
                <a:gd name="T126" fmla="*/ 90 h 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8" h="90">
                  <a:moveTo>
                    <a:pt x="1" y="68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2" y="51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4" y="48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9" y="41"/>
                  </a:lnTo>
                  <a:lnTo>
                    <a:pt x="10" y="37"/>
                  </a:lnTo>
                  <a:lnTo>
                    <a:pt x="13" y="32"/>
                  </a:lnTo>
                  <a:lnTo>
                    <a:pt x="16" y="23"/>
                  </a:lnTo>
                  <a:lnTo>
                    <a:pt x="18" y="19"/>
                  </a:lnTo>
                  <a:lnTo>
                    <a:pt x="20" y="13"/>
                  </a:lnTo>
                  <a:lnTo>
                    <a:pt x="23" y="5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5" y="12"/>
                  </a:lnTo>
                  <a:lnTo>
                    <a:pt x="36" y="14"/>
                  </a:lnTo>
                  <a:lnTo>
                    <a:pt x="39" y="15"/>
                  </a:lnTo>
                  <a:lnTo>
                    <a:pt x="43" y="16"/>
                  </a:lnTo>
                  <a:lnTo>
                    <a:pt x="46" y="15"/>
                  </a:lnTo>
                  <a:lnTo>
                    <a:pt x="48" y="16"/>
                  </a:lnTo>
                  <a:lnTo>
                    <a:pt x="53" y="17"/>
                  </a:lnTo>
                  <a:lnTo>
                    <a:pt x="54" y="18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2" y="19"/>
                  </a:lnTo>
                  <a:lnTo>
                    <a:pt x="65" y="19"/>
                  </a:lnTo>
                  <a:lnTo>
                    <a:pt x="66" y="19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1" y="19"/>
                  </a:lnTo>
                  <a:lnTo>
                    <a:pt x="72" y="18"/>
                  </a:lnTo>
                  <a:lnTo>
                    <a:pt x="74" y="18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80" y="18"/>
                  </a:lnTo>
                  <a:lnTo>
                    <a:pt x="104" y="24"/>
                  </a:lnTo>
                  <a:lnTo>
                    <a:pt x="104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8" y="28"/>
                  </a:lnTo>
                  <a:lnTo>
                    <a:pt x="108" y="31"/>
                  </a:lnTo>
                  <a:lnTo>
                    <a:pt x="102" y="40"/>
                  </a:lnTo>
                  <a:lnTo>
                    <a:pt x="101" y="41"/>
                  </a:lnTo>
                  <a:lnTo>
                    <a:pt x="101" y="42"/>
                  </a:lnTo>
                  <a:lnTo>
                    <a:pt x="100" y="43"/>
                  </a:lnTo>
                  <a:lnTo>
                    <a:pt x="98" y="44"/>
                  </a:lnTo>
                  <a:lnTo>
                    <a:pt x="95" y="49"/>
                  </a:lnTo>
                  <a:lnTo>
                    <a:pt x="94" y="51"/>
                  </a:lnTo>
                  <a:lnTo>
                    <a:pt x="95" y="52"/>
                  </a:lnTo>
                  <a:lnTo>
                    <a:pt x="97" y="53"/>
                  </a:lnTo>
                  <a:lnTo>
                    <a:pt x="98" y="54"/>
                  </a:lnTo>
                  <a:lnTo>
                    <a:pt x="97" y="55"/>
                  </a:lnTo>
                  <a:lnTo>
                    <a:pt x="97" y="56"/>
                  </a:lnTo>
                  <a:lnTo>
                    <a:pt x="96" y="56"/>
                  </a:lnTo>
                  <a:lnTo>
                    <a:pt x="96" y="58"/>
                  </a:lnTo>
                  <a:lnTo>
                    <a:pt x="95" y="60"/>
                  </a:lnTo>
                  <a:lnTo>
                    <a:pt x="88" y="90"/>
                  </a:lnTo>
                  <a:lnTo>
                    <a:pt x="52" y="81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Freeform 22"/>
            <p:cNvSpPr>
              <a:spLocks/>
            </p:cNvSpPr>
            <p:nvPr/>
          </p:nvSpPr>
          <p:spPr bwMode="auto">
            <a:xfrm>
              <a:off x="2759075" y="2662238"/>
              <a:ext cx="698500" cy="1030287"/>
            </a:xfrm>
            <a:custGeom>
              <a:avLst/>
              <a:gdLst>
                <a:gd name="T0" fmla="*/ 2147483647 w 86"/>
                <a:gd name="T1" fmla="*/ 0 h 133"/>
                <a:gd name="T2" fmla="*/ 0 w 86"/>
                <a:gd name="T3" fmla="*/ 2147483647 h 133"/>
                <a:gd name="T4" fmla="*/ 2147483647 w 86"/>
                <a:gd name="T5" fmla="*/ 2147483647 h 133"/>
                <a:gd name="T6" fmla="*/ 2147483647 w 86"/>
                <a:gd name="T7" fmla="*/ 2147483647 h 133"/>
                <a:gd name="T8" fmla="*/ 2147483647 w 86"/>
                <a:gd name="T9" fmla="*/ 2147483647 h 133"/>
                <a:gd name="T10" fmla="*/ 2147483647 w 86"/>
                <a:gd name="T11" fmla="*/ 2147483647 h 133"/>
                <a:gd name="T12" fmla="*/ 2147483647 w 86"/>
                <a:gd name="T13" fmla="*/ 2147483647 h 133"/>
                <a:gd name="T14" fmla="*/ 2147483647 w 86"/>
                <a:gd name="T15" fmla="*/ 2147483647 h 133"/>
                <a:gd name="T16" fmla="*/ 2147483647 w 86"/>
                <a:gd name="T17" fmla="*/ 2147483647 h 133"/>
                <a:gd name="T18" fmla="*/ 2147483647 w 86"/>
                <a:gd name="T19" fmla="*/ 2147483647 h 133"/>
                <a:gd name="T20" fmla="*/ 2147483647 w 86"/>
                <a:gd name="T21" fmla="*/ 2147483647 h 133"/>
                <a:gd name="T22" fmla="*/ 2147483647 w 86"/>
                <a:gd name="T23" fmla="*/ 2147483647 h 133"/>
                <a:gd name="T24" fmla="*/ 2147483647 w 86"/>
                <a:gd name="T25" fmla="*/ 2147483647 h 133"/>
                <a:gd name="T26" fmla="*/ 2147483647 w 86"/>
                <a:gd name="T27" fmla="*/ 2147483647 h 133"/>
                <a:gd name="T28" fmla="*/ 2147483647 w 86"/>
                <a:gd name="T29" fmla="*/ 2147483647 h 133"/>
                <a:gd name="T30" fmla="*/ 2147483647 w 86"/>
                <a:gd name="T31" fmla="*/ 2147483647 h 133"/>
                <a:gd name="T32" fmla="*/ 2147483647 w 86"/>
                <a:gd name="T33" fmla="*/ 2147483647 h 133"/>
                <a:gd name="T34" fmla="*/ 2147483647 w 86"/>
                <a:gd name="T35" fmla="*/ 2147483647 h 133"/>
                <a:gd name="T36" fmla="*/ 2147483647 w 86"/>
                <a:gd name="T37" fmla="*/ 2147483647 h 133"/>
                <a:gd name="T38" fmla="*/ 2147483647 w 86"/>
                <a:gd name="T39" fmla="*/ 2147483647 h 133"/>
                <a:gd name="T40" fmla="*/ 2147483647 w 86"/>
                <a:gd name="T41" fmla="*/ 0 h 133"/>
                <a:gd name="T42" fmla="*/ 2147483647 w 86"/>
                <a:gd name="T43" fmla="*/ 0 h 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133"/>
                <a:gd name="T68" fmla="*/ 86 w 86"/>
                <a:gd name="T69" fmla="*/ 133 h 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133">
                  <a:moveTo>
                    <a:pt x="13" y="0"/>
                  </a:moveTo>
                  <a:lnTo>
                    <a:pt x="0" y="51"/>
                  </a:lnTo>
                  <a:lnTo>
                    <a:pt x="56" y="133"/>
                  </a:lnTo>
                  <a:lnTo>
                    <a:pt x="56" y="132"/>
                  </a:lnTo>
                  <a:lnTo>
                    <a:pt x="56" y="131"/>
                  </a:lnTo>
                  <a:lnTo>
                    <a:pt x="57" y="127"/>
                  </a:lnTo>
                  <a:lnTo>
                    <a:pt x="57" y="126"/>
                  </a:lnTo>
                  <a:lnTo>
                    <a:pt x="57" y="118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60" y="114"/>
                  </a:lnTo>
                  <a:lnTo>
                    <a:pt x="62" y="114"/>
                  </a:lnTo>
                  <a:lnTo>
                    <a:pt x="63" y="115"/>
                  </a:lnTo>
                  <a:lnTo>
                    <a:pt x="63" y="116"/>
                  </a:lnTo>
                  <a:lnTo>
                    <a:pt x="64" y="117"/>
                  </a:lnTo>
                  <a:lnTo>
                    <a:pt x="66" y="117"/>
                  </a:lnTo>
                  <a:lnTo>
                    <a:pt x="68" y="110"/>
                  </a:lnTo>
                  <a:lnTo>
                    <a:pt x="70" y="101"/>
                  </a:lnTo>
                  <a:lnTo>
                    <a:pt x="86" y="17"/>
                  </a:lnTo>
                  <a:lnTo>
                    <a:pt x="49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Freeform 23"/>
            <p:cNvSpPr>
              <a:spLocks/>
            </p:cNvSpPr>
            <p:nvPr/>
          </p:nvSpPr>
          <p:spPr bwMode="auto">
            <a:xfrm>
              <a:off x="3124200" y="3444875"/>
              <a:ext cx="741363" cy="820738"/>
            </a:xfrm>
            <a:custGeom>
              <a:avLst/>
              <a:gdLst>
                <a:gd name="T0" fmla="*/ 2147483647 w 91"/>
                <a:gd name="T1" fmla="*/ 2147483647 h 106"/>
                <a:gd name="T2" fmla="*/ 2147483647 w 91"/>
                <a:gd name="T3" fmla="*/ 2147483647 h 106"/>
                <a:gd name="T4" fmla="*/ 2147483647 w 91"/>
                <a:gd name="T5" fmla="*/ 0 h 106"/>
                <a:gd name="T6" fmla="*/ 2147483647 w 91"/>
                <a:gd name="T7" fmla="*/ 0 h 106"/>
                <a:gd name="T8" fmla="*/ 2147483647 w 91"/>
                <a:gd name="T9" fmla="*/ 2147483647 h 106"/>
                <a:gd name="T10" fmla="*/ 2147483647 w 91"/>
                <a:gd name="T11" fmla="*/ 2147483647 h 106"/>
                <a:gd name="T12" fmla="*/ 2147483647 w 91"/>
                <a:gd name="T13" fmla="*/ 2147483647 h 106"/>
                <a:gd name="T14" fmla="*/ 2147483647 w 91"/>
                <a:gd name="T15" fmla="*/ 2147483647 h 106"/>
                <a:gd name="T16" fmla="*/ 2147483647 w 91"/>
                <a:gd name="T17" fmla="*/ 2147483647 h 106"/>
                <a:gd name="T18" fmla="*/ 2147483647 w 91"/>
                <a:gd name="T19" fmla="*/ 2147483647 h 106"/>
                <a:gd name="T20" fmla="*/ 2147483647 w 91"/>
                <a:gd name="T21" fmla="*/ 2147483647 h 106"/>
                <a:gd name="T22" fmla="*/ 2147483647 w 91"/>
                <a:gd name="T23" fmla="*/ 2147483647 h 106"/>
                <a:gd name="T24" fmla="*/ 2147483647 w 91"/>
                <a:gd name="T25" fmla="*/ 2147483647 h 106"/>
                <a:gd name="T26" fmla="*/ 2147483647 w 91"/>
                <a:gd name="T27" fmla="*/ 2147483647 h 106"/>
                <a:gd name="T28" fmla="*/ 2147483647 w 91"/>
                <a:gd name="T29" fmla="*/ 2147483647 h 106"/>
                <a:gd name="T30" fmla="*/ 2147483647 w 91"/>
                <a:gd name="T31" fmla="*/ 2147483647 h 106"/>
                <a:gd name="T32" fmla="*/ 2147483647 w 91"/>
                <a:gd name="T33" fmla="*/ 2147483647 h 106"/>
                <a:gd name="T34" fmla="*/ 2147483647 w 91"/>
                <a:gd name="T35" fmla="*/ 2147483647 h 106"/>
                <a:gd name="T36" fmla="*/ 2147483647 w 91"/>
                <a:gd name="T37" fmla="*/ 2147483647 h 106"/>
                <a:gd name="T38" fmla="*/ 2147483647 w 91"/>
                <a:gd name="T39" fmla="*/ 2147483647 h 106"/>
                <a:gd name="T40" fmla="*/ 2147483647 w 91"/>
                <a:gd name="T41" fmla="*/ 2147483647 h 106"/>
                <a:gd name="T42" fmla="*/ 2147483647 w 91"/>
                <a:gd name="T43" fmla="*/ 2147483647 h 106"/>
                <a:gd name="T44" fmla="*/ 2147483647 w 91"/>
                <a:gd name="T45" fmla="*/ 2147483647 h 106"/>
                <a:gd name="T46" fmla="*/ 2147483647 w 91"/>
                <a:gd name="T47" fmla="*/ 2147483647 h 106"/>
                <a:gd name="T48" fmla="*/ 2147483647 w 91"/>
                <a:gd name="T49" fmla="*/ 2147483647 h 106"/>
                <a:gd name="T50" fmla="*/ 2147483647 w 91"/>
                <a:gd name="T51" fmla="*/ 2147483647 h 106"/>
                <a:gd name="T52" fmla="*/ 2147483647 w 91"/>
                <a:gd name="T53" fmla="*/ 2147483647 h 106"/>
                <a:gd name="T54" fmla="*/ 2147483647 w 91"/>
                <a:gd name="T55" fmla="*/ 2147483647 h 106"/>
                <a:gd name="T56" fmla="*/ 2147483647 w 91"/>
                <a:gd name="T57" fmla="*/ 2147483647 h 106"/>
                <a:gd name="T58" fmla="*/ 2147483647 w 91"/>
                <a:gd name="T59" fmla="*/ 2147483647 h 106"/>
                <a:gd name="T60" fmla="*/ 2147483647 w 91"/>
                <a:gd name="T61" fmla="*/ 2147483647 h 106"/>
                <a:gd name="T62" fmla="*/ 2147483647 w 91"/>
                <a:gd name="T63" fmla="*/ 2147483647 h 106"/>
                <a:gd name="T64" fmla="*/ 2147483647 w 91"/>
                <a:gd name="T65" fmla="*/ 2147483647 h 106"/>
                <a:gd name="T66" fmla="*/ 2147483647 w 91"/>
                <a:gd name="T67" fmla="*/ 2147483647 h 106"/>
                <a:gd name="T68" fmla="*/ 2147483647 w 91"/>
                <a:gd name="T69" fmla="*/ 2147483647 h 106"/>
                <a:gd name="T70" fmla="*/ 2147483647 w 91"/>
                <a:gd name="T71" fmla="*/ 2147483647 h 106"/>
                <a:gd name="T72" fmla="*/ 2147483647 w 91"/>
                <a:gd name="T73" fmla="*/ 2147483647 h 106"/>
                <a:gd name="T74" fmla="*/ 2147483647 w 91"/>
                <a:gd name="T75" fmla="*/ 2147483647 h 106"/>
                <a:gd name="T76" fmla="*/ 2147483647 w 91"/>
                <a:gd name="T77" fmla="*/ 2147483647 h 106"/>
                <a:gd name="T78" fmla="*/ 2147483647 w 91"/>
                <a:gd name="T79" fmla="*/ 2147483647 h 106"/>
                <a:gd name="T80" fmla="*/ 2147483647 w 91"/>
                <a:gd name="T81" fmla="*/ 2147483647 h 106"/>
                <a:gd name="T82" fmla="*/ 2147483647 w 91"/>
                <a:gd name="T83" fmla="*/ 2147483647 h 106"/>
                <a:gd name="T84" fmla="*/ 2147483647 w 91"/>
                <a:gd name="T85" fmla="*/ 2147483647 h 106"/>
                <a:gd name="T86" fmla="*/ 2147483647 w 91"/>
                <a:gd name="T87" fmla="*/ 2147483647 h 106"/>
                <a:gd name="T88" fmla="*/ 2147483647 w 91"/>
                <a:gd name="T89" fmla="*/ 2147483647 h 106"/>
                <a:gd name="T90" fmla="*/ 2147483647 w 91"/>
                <a:gd name="T91" fmla="*/ 2147483647 h 106"/>
                <a:gd name="T92" fmla="*/ 2147483647 w 91"/>
                <a:gd name="T93" fmla="*/ 2147483647 h 106"/>
                <a:gd name="T94" fmla="*/ 2147483647 w 91"/>
                <a:gd name="T95" fmla="*/ 2147483647 h 106"/>
                <a:gd name="T96" fmla="*/ 2147483647 w 91"/>
                <a:gd name="T97" fmla="*/ 2147483647 h 106"/>
                <a:gd name="T98" fmla="*/ 0 w 91"/>
                <a:gd name="T99" fmla="*/ 2147483647 h 106"/>
                <a:gd name="T100" fmla="*/ 2147483647 w 91"/>
                <a:gd name="T101" fmla="*/ 2147483647 h 106"/>
                <a:gd name="T102" fmla="*/ 2147483647 w 91"/>
                <a:gd name="T103" fmla="*/ 2147483647 h 106"/>
                <a:gd name="T104" fmla="*/ 2147483647 w 91"/>
                <a:gd name="T105" fmla="*/ 2147483647 h 106"/>
                <a:gd name="T106" fmla="*/ 2147483647 w 91"/>
                <a:gd name="T107" fmla="*/ 2147483647 h 1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1"/>
                <a:gd name="T163" fmla="*/ 0 h 106"/>
                <a:gd name="T164" fmla="*/ 91 w 91"/>
                <a:gd name="T165" fmla="*/ 106 h 1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1" h="106">
                  <a:moveTo>
                    <a:pt x="78" y="106"/>
                  </a:moveTo>
                  <a:lnTo>
                    <a:pt x="91" y="10"/>
                  </a:lnTo>
                  <a:lnTo>
                    <a:pt x="25" y="0"/>
                  </a:lnTo>
                  <a:lnTo>
                    <a:pt x="23" y="9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2" y="38"/>
                  </a:lnTo>
                  <a:lnTo>
                    <a:pt x="12" y="39"/>
                  </a:lnTo>
                  <a:lnTo>
                    <a:pt x="12" y="41"/>
                  </a:lnTo>
                  <a:lnTo>
                    <a:pt x="13" y="43"/>
                  </a:lnTo>
                  <a:lnTo>
                    <a:pt x="14" y="44"/>
                  </a:lnTo>
                  <a:lnTo>
                    <a:pt x="15" y="46"/>
                  </a:lnTo>
                  <a:lnTo>
                    <a:pt x="14" y="46"/>
                  </a:lnTo>
                  <a:lnTo>
                    <a:pt x="12" y="47"/>
                  </a:lnTo>
                  <a:lnTo>
                    <a:pt x="10" y="48"/>
                  </a:lnTo>
                  <a:lnTo>
                    <a:pt x="9" y="50"/>
                  </a:lnTo>
                  <a:lnTo>
                    <a:pt x="7" y="55"/>
                  </a:lnTo>
                  <a:lnTo>
                    <a:pt x="5" y="58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5" y="66"/>
                  </a:lnTo>
                  <a:lnTo>
                    <a:pt x="6" y="67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4" y="70"/>
                  </a:lnTo>
                  <a:lnTo>
                    <a:pt x="3" y="70"/>
                  </a:lnTo>
                  <a:lnTo>
                    <a:pt x="1" y="69"/>
                  </a:lnTo>
                  <a:lnTo>
                    <a:pt x="0" y="73"/>
                  </a:lnTo>
                  <a:lnTo>
                    <a:pt x="49" y="102"/>
                  </a:lnTo>
                  <a:lnTo>
                    <a:pt x="78" y="106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Freeform 24"/>
            <p:cNvSpPr>
              <a:spLocks/>
            </p:cNvSpPr>
            <p:nvPr/>
          </p:nvSpPr>
          <p:spPr bwMode="auto">
            <a:xfrm>
              <a:off x="5183188" y="1981200"/>
              <a:ext cx="723900" cy="773113"/>
            </a:xfrm>
            <a:custGeom>
              <a:avLst/>
              <a:gdLst>
                <a:gd name="T0" fmla="*/ 2147483647 w 89"/>
                <a:gd name="T1" fmla="*/ 2147483647 h 100"/>
                <a:gd name="T2" fmla="*/ 2147483647 w 89"/>
                <a:gd name="T3" fmla="*/ 2147483647 h 100"/>
                <a:gd name="T4" fmla="*/ 2147483647 w 89"/>
                <a:gd name="T5" fmla="*/ 2147483647 h 100"/>
                <a:gd name="T6" fmla="*/ 2147483647 w 89"/>
                <a:gd name="T7" fmla="*/ 2147483647 h 100"/>
                <a:gd name="T8" fmla="*/ 2147483647 w 89"/>
                <a:gd name="T9" fmla="*/ 2147483647 h 100"/>
                <a:gd name="T10" fmla="*/ 2147483647 w 89"/>
                <a:gd name="T11" fmla="*/ 2147483647 h 100"/>
                <a:gd name="T12" fmla="*/ 2147483647 w 89"/>
                <a:gd name="T13" fmla="*/ 2147483647 h 100"/>
                <a:gd name="T14" fmla="*/ 2147483647 w 89"/>
                <a:gd name="T15" fmla="*/ 2147483647 h 100"/>
                <a:gd name="T16" fmla="*/ 0 w 89"/>
                <a:gd name="T17" fmla="*/ 2147483647 h 100"/>
                <a:gd name="T18" fmla="*/ 2147483647 w 89"/>
                <a:gd name="T19" fmla="*/ 2147483647 h 100"/>
                <a:gd name="T20" fmla="*/ 0 w 89"/>
                <a:gd name="T21" fmla="*/ 2147483647 h 100"/>
                <a:gd name="T22" fmla="*/ 2147483647 w 89"/>
                <a:gd name="T23" fmla="*/ 2147483647 h 100"/>
                <a:gd name="T24" fmla="*/ 2147483647 w 89"/>
                <a:gd name="T25" fmla="*/ 2147483647 h 100"/>
                <a:gd name="T26" fmla="*/ 2147483647 w 89"/>
                <a:gd name="T27" fmla="*/ 2147483647 h 100"/>
                <a:gd name="T28" fmla="*/ 2147483647 w 89"/>
                <a:gd name="T29" fmla="*/ 2147483647 h 100"/>
                <a:gd name="T30" fmla="*/ 2147483647 w 89"/>
                <a:gd name="T31" fmla="*/ 2147483647 h 100"/>
                <a:gd name="T32" fmla="*/ 2147483647 w 89"/>
                <a:gd name="T33" fmla="*/ 2147483647 h 100"/>
                <a:gd name="T34" fmla="*/ 2147483647 w 89"/>
                <a:gd name="T35" fmla="*/ 2147483647 h 100"/>
                <a:gd name="T36" fmla="*/ 2147483647 w 89"/>
                <a:gd name="T37" fmla="*/ 2147483647 h 100"/>
                <a:gd name="T38" fmla="*/ 2147483647 w 89"/>
                <a:gd name="T39" fmla="*/ 2147483647 h 100"/>
                <a:gd name="T40" fmla="*/ 2147483647 w 89"/>
                <a:gd name="T41" fmla="*/ 2147483647 h 100"/>
                <a:gd name="T42" fmla="*/ 2147483647 w 89"/>
                <a:gd name="T43" fmla="*/ 2147483647 h 100"/>
                <a:gd name="T44" fmla="*/ 2147483647 w 89"/>
                <a:gd name="T45" fmla="*/ 2147483647 h 100"/>
                <a:gd name="T46" fmla="*/ 2147483647 w 89"/>
                <a:gd name="T47" fmla="*/ 2147483647 h 100"/>
                <a:gd name="T48" fmla="*/ 2147483647 w 89"/>
                <a:gd name="T49" fmla="*/ 2147483647 h 100"/>
                <a:gd name="T50" fmla="*/ 2147483647 w 89"/>
                <a:gd name="T51" fmla="*/ 2147483647 h 100"/>
                <a:gd name="T52" fmla="*/ 2147483647 w 89"/>
                <a:gd name="T53" fmla="*/ 2147483647 h 100"/>
                <a:gd name="T54" fmla="*/ 2147483647 w 89"/>
                <a:gd name="T55" fmla="*/ 2147483647 h 100"/>
                <a:gd name="T56" fmla="*/ 2147483647 w 89"/>
                <a:gd name="T57" fmla="*/ 2147483647 h 100"/>
                <a:gd name="T58" fmla="*/ 2147483647 w 89"/>
                <a:gd name="T59" fmla="*/ 2147483647 h 100"/>
                <a:gd name="T60" fmla="*/ 2147483647 w 89"/>
                <a:gd name="T61" fmla="*/ 2147483647 h 100"/>
                <a:gd name="T62" fmla="*/ 2147483647 w 89"/>
                <a:gd name="T63" fmla="*/ 2147483647 h 100"/>
                <a:gd name="T64" fmla="*/ 2147483647 w 89"/>
                <a:gd name="T65" fmla="*/ 2147483647 h 100"/>
                <a:gd name="T66" fmla="*/ 2147483647 w 89"/>
                <a:gd name="T67" fmla="*/ 2147483647 h 100"/>
                <a:gd name="T68" fmla="*/ 2147483647 w 89"/>
                <a:gd name="T69" fmla="*/ 2147483647 h 100"/>
                <a:gd name="T70" fmla="*/ 2147483647 w 89"/>
                <a:gd name="T71" fmla="*/ 2147483647 h 100"/>
                <a:gd name="T72" fmla="*/ 2147483647 w 89"/>
                <a:gd name="T73" fmla="*/ 2147483647 h 100"/>
                <a:gd name="T74" fmla="*/ 2147483647 w 89"/>
                <a:gd name="T75" fmla="*/ 2147483647 h 100"/>
                <a:gd name="T76" fmla="*/ 2147483647 w 89"/>
                <a:gd name="T77" fmla="*/ 2147483647 h 100"/>
                <a:gd name="T78" fmla="*/ 2147483647 w 89"/>
                <a:gd name="T79" fmla="*/ 2147483647 h 100"/>
                <a:gd name="T80" fmla="*/ 2147483647 w 89"/>
                <a:gd name="T81" fmla="*/ 2147483647 h 100"/>
                <a:gd name="T82" fmla="*/ 2147483647 w 89"/>
                <a:gd name="T83" fmla="*/ 2147483647 h 100"/>
                <a:gd name="T84" fmla="*/ 2147483647 w 89"/>
                <a:gd name="T85" fmla="*/ 2147483647 h 100"/>
                <a:gd name="T86" fmla="*/ 2147483647 w 89"/>
                <a:gd name="T87" fmla="*/ 2147483647 h 100"/>
                <a:gd name="T88" fmla="*/ 2147483647 w 89"/>
                <a:gd name="T89" fmla="*/ 2147483647 h 100"/>
                <a:gd name="T90" fmla="*/ 2147483647 w 89"/>
                <a:gd name="T91" fmla="*/ 2147483647 h 100"/>
                <a:gd name="T92" fmla="*/ 2147483647 w 89"/>
                <a:gd name="T93" fmla="*/ 2147483647 h 100"/>
                <a:gd name="T94" fmla="*/ 2147483647 w 89"/>
                <a:gd name="T95" fmla="*/ 2147483647 h 100"/>
                <a:gd name="T96" fmla="*/ 2147483647 w 89"/>
                <a:gd name="T97" fmla="*/ 2147483647 h 100"/>
                <a:gd name="T98" fmla="*/ 2147483647 w 89"/>
                <a:gd name="T99" fmla="*/ 2147483647 h 100"/>
                <a:gd name="T100" fmla="*/ 2147483647 w 89"/>
                <a:gd name="T101" fmla="*/ 2147483647 h 100"/>
                <a:gd name="T102" fmla="*/ 2147483647 w 89"/>
                <a:gd name="T103" fmla="*/ 2147483647 h 100"/>
                <a:gd name="T104" fmla="*/ 2147483647 w 89"/>
                <a:gd name="T105" fmla="*/ 2147483647 h 1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"/>
                <a:gd name="T160" fmla="*/ 0 h 100"/>
                <a:gd name="T161" fmla="*/ 89 w 89"/>
                <a:gd name="T162" fmla="*/ 100 h 1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" h="100">
                  <a:moveTo>
                    <a:pt x="8" y="100"/>
                  </a:moveTo>
                  <a:lnTo>
                    <a:pt x="8" y="69"/>
                  </a:lnTo>
                  <a:lnTo>
                    <a:pt x="4" y="65"/>
                  </a:lnTo>
                  <a:lnTo>
                    <a:pt x="4" y="64"/>
                  </a:lnTo>
                  <a:lnTo>
                    <a:pt x="6" y="61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4" y="33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7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7" y="2"/>
                  </a:lnTo>
                  <a:lnTo>
                    <a:pt x="28" y="5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39" y="14"/>
                  </a:lnTo>
                  <a:lnTo>
                    <a:pt x="42" y="14"/>
                  </a:lnTo>
                  <a:lnTo>
                    <a:pt x="43" y="13"/>
                  </a:lnTo>
                  <a:lnTo>
                    <a:pt x="48" y="13"/>
                  </a:lnTo>
                  <a:lnTo>
                    <a:pt x="51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5" y="19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3" y="20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72" y="18"/>
                  </a:lnTo>
                  <a:lnTo>
                    <a:pt x="73" y="18"/>
                  </a:lnTo>
                  <a:lnTo>
                    <a:pt x="74" y="20"/>
                  </a:lnTo>
                  <a:lnTo>
                    <a:pt x="81" y="20"/>
                  </a:lnTo>
                  <a:lnTo>
                    <a:pt x="82" y="20"/>
                  </a:lnTo>
                  <a:lnTo>
                    <a:pt x="83" y="20"/>
                  </a:lnTo>
                  <a:lnTo>
                    <a:pt x="84" y="22"/>
                  </a:lnTo>
                  <a:lnTo>
                    <a:pt x="86" y="21"/>
                  </a:lnTo>
                  <a:lnTo>
                    <a:pt x="89" y="21"/>
                  </a:lnTo>
                  <a:lnTo>
                    <a:pt x="87" y="22"/>
                  </a:lnTo>
                  <a:lnTo>
                    <a:pt x="83" y="25"/>
                  </a:lnTo>
                  <a:lnTo>
                    <a:pt x="81" y="25"/>
                  </a:lnTo>
                  <a:lnTo>
                    <a:pt x="79" y="26"/>
                  </a:lnTo>
                  <a:lnTo>
                    <a:pt x="78" y="28"/>
                  </a:lnTo>
                  <a:lnTo>
                    <a:pt x="74" y="29"/>
                  </a:lnTo>
                  <a:lnTo>
                    <a:pt x="73" y="30"/>
                  </a:lnTo>
                  <a:lnTo>
                    <a:pt x="67" y="36"/>
                  </a:lnTo>
                  <a:lnTo>
                    <a:pt x="59" y="44"/>
                  </a:lnTo>
                  <a:lnTo>
                    <a:pt x="58" y="45"/>
                  </a:lnTo>
                  <a:lnTo>
                    <a:pt x="57" y="46"/>
                  </a:lnTo>
                  <a:lnTo>
                    <a:pt x="58" y="55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2" y="59"/>
                  </a:lnTo>
                  <a:lnTo>
                    <a:pt x="52" y="61"/>
                  </a:lnTo>
                  <a:lnTo>
                    <a:pt x="51" y="64"/>
                  </a:lnTo>
                  <a:lnTo>
                    <a:pt x="52" y="65"/>
                  </a:lnTo>
                  <a:lnTo>
                    <a:pt x="54" y="67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2" y="73"/>
                  </a:lnTo>
                  <a:lnTo>
                    <a:pt x="52" y="78"/>
                  </a:lnTo>
                  <a:lnTo>
                    <a:pt x="53" y="79"/>
                  </a:lnTo>
                  <a:lnTo>
                    <a:pt x="54" y="80"/>
                  </a:lnTo>
                  <a:lnTo>
                    <a:pt x="55" y="80"/>
                  </a:lnTo>
                  <a:lnTo>
                    <a:pt x="58" y="81"/>
                  </a:lnTo>
                  <a:lnTo>
                    <a:pt x="59" y="82"/>
                  </a:lnTo>
                  <a:lnTo>
                    <a:pt x="59" y="83"/>
                  </a:lnTo>
                  <a:lnTo>
                    <a:pt x="63" y="84"/>
                  </a:lnTo>
                  <a:lnTo>
                    <a:pt x="64" y="87"/>
                  </a:lnTo>
                  <a:lnTo>
                    <a:pt x="68" y="89"/>
                  </a:lnTo>
                  <a:lnTo>
                    <a:pt x="72" y="92"/>
                  </a:lnTo>
                  <a:lnTo>
                    <a:pt x="72" y="93"/>
                  </a:lnTo>
                  <a:lnTo>
                    <a:pt x="72" y="95"/>
                  </a:lnTo>
                  <a:lnTo>
                    <a:pt x="72" y="98"/>
                  </a:lnTo>
                  <a:lnTo>
                    <a:pt x="8" y="100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Freeform 25"/>
            <p:cNvSpPr>
              <a:spLocks/>
            </p:cNvSpPr>
            <p:nvPr/>
          </p:nvSpPr>
          <p:spPr bwMode="auto">
            <a:xfrm>
              <a:off x="5768975" y="2855913"/>
              <a:ext cx="439738" cy="735012"/>
            </a:xfrm>
            <a:custGeom>
              <a:avLst/>
              <a:gdLst>
                <a:gd name="T0" fmla="*/ 2147483647 w 54"/>
                <a:gd name="T1" fmla="*/ 2147483647 h 95"/>
                <a:gd name="T2" fmla="*/ 2147483647 w 54"/>
                <a:gd name="T3" fmla="*/ 2147483647 h 95"/>
                <a:gd name="T4" fmla="*/ 2147483647 w 54"/>
                <a:gd name="T5" fmla="*/ 2147483647 h 95"/>
                <a:gd name="T6" fmla="*/ 2147483647 w 54"/>
                <a:gd name="T7" fmla="*/ 2147483647 h 95"/>
                <a:gd name="T8" fmla="*/ 2147483647 w 54"/>
                <a:gd name="T9" fmla="*/ 2147483647 h 95"/>
                <a:gd name="T10" fmla="*/ 2147483647 w 54"/>
                <a:gd name="T11" fmla="*/ 2147483647 h 95"/>
                <a:gd name="T12" fmla="*/ 2147483647 w 54"/>
                <a:gd name="T13" fmla="*/ 2147483647 h 95"/>
                <a:gd name="T14" fmla="*/ 2147483647 w 54"/>
                <a:gd name="T15" fmla="*/ 2147483647 h 95"/>
                <a:gd name="T16" fmla="*/ 2147483647 w 54"/>
                <a:gd name="T17" fmla="*/ 2147483647 h 95"/>
                <a:gd name="T18" fmla="*/ 2147483647 w 54"/>
                <a:gd name="T19" fmla="*/ 2147483647 h 95"/>
                <a:gd name="T20" fmla="*/ 2147483647 w 54"/>
                <a:gd name="T21" fmla="*/ 2147483647 h 95"/>
                <a:gd name="T22" fmla="*/ 2147483647 w 54"/>
                <a:gd name="T23" fmla="*/ 2147483647 h 95"/>
                <a:gd name="T24" fmla="*/ 0 w 54"/>
                <a:gd name="T25" fmla="*/ 2147483647 h 95"/>
                <a:gd name="T26" fmla="*/ 0 w 54"/>
                <a:gd name="T27" fmla="*/ 2147483647 h 95"/>
                <a:gd name="T28" fmla="*/ 2147483647 w 54"/>
                <a:gd name="T29" fmla="*/ 2147483647 h 95"/>
                <a:gd name="T30" fmla="*/ 2147483647 w 54"/>
                <a:gd name="T31" fmla="*/ 2147483647 h 95"/>
                <a:gd name="T32" fmla="*/ 2147483647 w 54"/>
                <a:gd name="T33" fmla="*/ 2147483647 h 95"/>
                <a:gd name="T34" fmla="*/ 2147483647 w 54"/>
                <a:gd name="T35" fmla="*/ 2147483647 h 95"/>
                <a:gd name="T36" fmla="*/ 2147483647 w 54"/>
                <a:gd name="T37" fmla="*/ 2147483647 h 95"/>
                <a:gd name="T38" fmla="*/ 2147483647 w 54"/>
                <a:gd name="T39" fmla="*/ 2147483647 h 95"/>
                <a:gd name="T40" fmla="*/ 2147483647 w 54"/>
                <a:gd name="T41" fmla="*/ 2147483647 h 95"/>
                <a:gd name="T42" fmla="*/ 2147483647 w 54"/>
                <a:gd name="T43" fmla="*/ 2147483647 h 95"/>
                <a:gd name="T44" fmla="*/ 2147483647 w 54"/>
                <a:gd name="T45" fmla="*/ 2147483647 h 95"/>
                <a:gd name="T46" fmla="*/ 2147483647 w 54"/>
                <a:gd name="T47" fmla="*/ 2147483647 h 95"/>
                <a:gd name="T48" fmla="*/ 2147483647 w 54"/>
                <a:gd name="T49" fmla="*/ 2147483647 h 95"/>
                <a:gd name="T50" fmla="*/ 2147483647 w 54"/>
                <a:gd name="T51" fmla="*/ 2147483647 h 95"/>
                <a:gd name="T52" fmla="*/ 2147483647 w 54"/>
                <a:gd name="T53" fmla="*/ 2147483647 h 95"/>
                <a:gd name="T54" fmla="*/ 2147483647 w 54"/>
                <a:gd name="T55" fmla="*/ 2147483647 h 95"/>
                <a:gd name="T56" fmla="*/ 2147483647 w 54"/>
                <a:gd name="T57" fmla="*/ 2147483647 h 95"/>
                <a:gd name="T58" fmla="*/ 2147483647 w 54"/>
                <a:gd name="T59" fmla="*/ 2147483647 h 95"/>
                <a:gd name="T60" fmla="*/ 2147483647 w 54"/>
                <a:gd name="T61" fmla="*/ 2147483647 h 95"/>
                <a:gd name="T62" fmla="*/ 2147483647 w 54"/>
                <a:gd name="T63" fmla="*/ 2147483647 h 95"/>
                <a:gd name="T64" fmla="*/ 2147483647 w 54"/>
                <a:gd name="T65" fmla="*/ 2147483647 h 95"/>
                <a:gd name="T66" fmla="*/ 2147483647 w 54"/>
                <a:gd name="T67" fmla="*/ 2147483647 h 95"/>
                <a:gd name="T68" fmla="*/ 2147483647 w 54"/>
                <a:gd name="T69" fmla="*/ 2147483647 h 95"/>
                <a:gd name="T70" fmla="*/ 2147483647 w 54"/>
                <a:gd name="T71" fmla="*/ 2147483647 h 95"/>
                <a:gd name="T72" fmla="*/ 2147483647 w 54"/>
                <a:gd name="T73" fmla="*/ 2147483647 h 95"/>
                <a:gd name="T74" fmla="*/ 2147483647 w 54"/>
                <a:gd name="T75" fmla="*/ 2147483647 h 95"/>
                <a:gd name="T76" fmla="*/ 2147483647 w 54"/>
                <a:gd name="T77" fmla="*/ 2147483647 h 95"/>
                <a:gd name="T78" fmla="*/ 2147483647 w 54"/>
                <a:gd name="T79" fmla="*/ 2147483647 h 95"/>
                <a:gd name="T80" fmla="*/ 2147483647 w 54"/>
                <a:gd name="T81" fmla="*/ 2147483647 h 95"/>
                <a:gd name="T82" fmla="*/ 2147483647 w 54"/>
                <a:gd name="T83" fmla="*/ 2147483647 h 95"/>
                <a:gd name="T84" fmla="*/ 2147483647 w 54"/>
                <a:gd name="T85" fmla="*/ 2147483647 h 95"/>
                <a:gd name="T86" fmla="*/ 2147483647 w 54"/>
                <a:gd name="T87" fmla="*/ 2147483647 h 95"/>
                <a:gd name="T88" fmla="*/ 2147483647 w 54"/>
                <a:gd name="T89" fmla="*/ 2147483647 h 95"/>
                <a:gd name="T90" fmla="*/ 2147483647 w 54"/>
                <a:gd name="T91" fmla="*/ 2147483647 h 95"/>
                <a:gd name="T92" fmla="*/ 2147483647 w 54"/>
                <a:gd name="T93" fmla="*/ 2147483647 h 95"/>
                <a:gd name="T94" fmla="*/ 2147483647 w 54"/>
                <a:gd name="T95" fmla="*/ 2147483647 h 95"/>
                <a:gd name="T96" fmla="*/ 2147483647 w 54"/>
                <a:gd name="T97" fmla="*/ 0 h 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"/>
                <a:gd name="T148" fmla="*/ 0 h 95"/>
                <a:gd name="T149" fmla="*/ 54 w 54"/>
                <a:gd name="T150" fmla="*/ 95 h 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" h="95">
                  <a:moveTo>
                    <a:pt x="44" y="0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5" y="8"/>
                  </a:lnTo>
                  <a:lnTo>
                    <a:pt x="16" y="11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4" y="34"/>
                  </a:lnTo>
                  <a:lnTo>
                    <a:pt x="2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5" y="53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12" y="64"/>
                  </a:lnTo>
                  <a:lnTo>
                    <a:pt x="13" y="64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8" y="64"/>
                  </a:lnTo>
                  <a:lnTo>
                    <a:pt x="19" y="65"/>
                  </a:lnTo>
                  <a:lnTo>
                    <a:pt x="18" y="67"/>
                  </a:lnTo>
                  <a:lnTo>
                    <a:pt x="19" y="69"/>
                  </a:lnTo>
                  <a:lnTo>
                    <a:pt x="16" y="72"/>
                  </a:lnTo>
                  <a:lnTo>
                    <a:pt x="16" y="73"/>
                  </a:lnTo>
                  <a:lnTo>
                    <a:pt x="17" y="75"/>
                  </a:lnTo>
                  <a:lnTo>
                    <a:pt x="19" y="78"/>
                  </a:lnTo>
                  <a:lnTo>
                    <a:pt x="23" y="80"/>
                  </a:lnTo>
                  <a:lnTo>
                    <a:pt x="24" y="81"/>
                  </a:lnTo>
                  <a:lnTo>
                    <a:pt x="28" y="84"/>
                  </a:lnTo>
                  <a:lnTo>
                    <a:pt x="29" y="87"/>
                  </a:lnTo>
                  <a:lnTo>
                    <a:pt x="30" y="88"/>
                  </a:lnTo>
                  <a:lnTo>
                    <a:pt x="30" y="89"/>
                  </a:lnTo>
                  <a:lnTo>
                    <a:pt x="29" y="90"/>
                  </a:lnTo>
                  <a:lnTo>
                    <a:pt x="29" y="91"/>
                  </a:lnTo>
                  <a:lnTo>
                    <a:pt x="32" y="95"/>
                  </a:lnTo>
                  <a:lnTo>
                    <a:pt x="32" y="94"/>
                  </a:lnTo>
                  <a:lnTo>
                    <a:pt x="33" y="94"/>
                  </a:lnTo>
                  <a:lnTo>
                    <a:pt x="34" y="95"/>
                  </a:lnTo>
                  <a:lnTo>
                    <a:pt x="34" y="92"/>
                  </a:lnTo>
                  <a:lnTo>
                    <a:pt x="36" y="91"/>
                  </a:lnTo>
                  <a:lnTo>
                    <a:pt x="38" y="91"/>
                  </a:lnTo>
                  <a:lnTo>
                    <a:pt x="40" y="92"/>
                  </a:lnTo>
                  <a:lnTo>
                    <a:pt x="42" y="93"/>
                  </a:lnTo>
                  <a:lnTo>
                    <a:pt x="43" y="93"/>
                  </a:lnTo>
                  <a:lnTo>
                    <a:pt x="43" y="89"/>
                  </a:lnTo>
                  <a:lnTo>
                    <a:pt x="42" y="87"/>
                  </a:lnTo>
                  <a:lnTo>
                    <a:pt x="44" y="87"/>
                  </a:lnTo>
                  <a:lnTo>
                    <a:pt x="48" y="86"/>
                  </a:lnTo>
                  <a:lnTo>
                    <a:pt x="48" y="85"/>
                  </a:lnTo>
                  <a:lnTo>
                    <a:pt x="47" y="83"/>
                  </a:lnTo>
                  <a:lnTo>
                    <a:pt x="47" y="81"/>
                  </a:lnTo>
                  <a:lnTo>
                    <a:pt x="48" y="80"/>
                  </a:lnTo>
                  <a:lnTo>
                    <a:pt x="48" y="79"/>
                  </a:lnTo>
                  <a:lnTo>
                    <a:pt x="48" y="76"/>
                  </a:lnTo>
                  <a:lnTo>
                    <a:pt x="48" y="73"/>
                  </a:lnTo>
                  <a:lnTo>
                    <a:pt x="50" y="71"/>
                  </a:lnTo>
                  <a:lnTo>
                    <a:pt x="52" y="68"/>
                  </a:lnTo>
                  <a:lnTo>
                    <a:pt x="52" y="67"/>
                  </a:lnTo>
                  <a:lnTo>
                    <a:pt x="54" y="64"/>
                  </a:lnTo>
                  <a:lnTo>
                    <a:pt x="53" y="60"/>
                  </a:lnTo>
                  <a:lnTo>
                    <a:pt x="52" y="57"/>
                  </a:lnTo>
                  <a:lnTo>
                    <a:pt x="52" y="55"/>
                  </a:lnTo>
                  <a:lnTo>
                    <a:pt x="52" y="54"/>
                  </a:lnTo>
                  <a:lnTo>
                    <a:pt x="52" y="53"/>
                  </a:lnTo>
                  <a:lnTo>
                    <a:pt x="49" y="13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7" y="8"/>
                  </a:lnTo>
                  <a:lnTo>
                    <a:pt x="46" y="6"/>
                  </a:lnTo>
                  <a:lnTo>
                    <a:pt x="45" y="5"/>
                  </a:lnTo>
                  <a:lnTo>
                    <a:pt x="44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Freeform 26" descr="75%"/>
            <p:cNvSpPr>
              <a:spLocks/>
            </p:cNvSpPr>
            <p:nvPr/>
          </p:nvSpPr>
          <p:spPr bwMode="auto">
            <a:xfrm>
              <a:off x="6737350" y="3009900"/>
              <a:ext cx="498475" cy="465138"/>
            </a:xfrm>
            <a:custGeom>
              <a:avLst/>
              <a:gdLst>
                <a:gd name="T0" fmla="*/ 2147483647 w 61"/>
                <a:gd name="T1" fmla="*/ 0 h 60"/>
                <a:gd name="T2" fmla="*/ 2147483647 w 61"/>
                <a:gd name="T3" fmla="*/ 2147483647 h 60"/>
                <a:gd name="T4" fmla="*/ 2147483647 w 61"/>
                <a:gd name="T5" fmla="*/ 2147483647 h 60"/>
                <a:gd name="T6" fmla="*/ 2147483647 w 61"/>
                <a:gd name="T7" fmla="*/ 2147483647 h 60"/>
                <a:gd name="T8" fmla="*/ 2147483647 w 61"/>
                <a:gd name="T9" fmla="*/ 2147483647 h 60"/>
                <a:gd name="T10" fmla="*/ 2147483647 w 61"/>
                <a:gd name="T11" fmla="*/ 2147483647 h 60"/>
                <a:gd name="T12" fmla="*/ 2147483647 w 61"/>
                <a:gd name="T13" fmla="*/ 2147483647 h 60"/>
                <a:gd name="T14" fmla="*/ 2147483647 w 61"/>
                <a:gd name="T15" fmla="*/ 2147483647 h 60"/>
                <a:gd name="T16" fmla="*/ 2147483647 w 61"/>
                <a:gd name="T17" fmla="*/ 2147483647 h 60"/>
                <a:gd name="T18" fmla="*/ 2147483647 w 61"/>
                <a:gd name="T19" fmla="*/ 2147483647 h 60"/>
                <a:gd name="T20" fmla="*/ 2147483647 w 61"/>
                <a:gd name="T21" fmla="*/ 2147483647 h 60"/>
                <a:gd name="T22" fmla="*/ 2147483647 w 61"/>
                <a:gd name="T23" fmla="*/ 2147483647 h 60"/>
                <a:gd name="T24" fmla="*/ 2147483647 w 61"/>
                <a:gd name="T25" fmla="*/ 2147483647 h 60"/>
                <a:gd name="T26" fmla="*/ 2147483647 w 61"/>
                <a:gd name="T27" fmla="*/ 2147483647 h 60"/>
                <a:gd name="T28" fmla="*/ 2147483647 w 61"/>
                <a:gd name="T29" fmla="*/ 2147483647 h 60"/>
                <a:gd name="T30" fmla="*/ 0 w 61"/>
                <a:gd name="T31" fmla="*/ 2147483647 h 60"/>
                <a:gd name="T32" fmla="*/ 0 w 61"/>
                <a:gd name="T33" fmla="*/ 2147483647 h 60"/>
                <a:gd name="T34" fmla="*/ 2147483647 w 61"/>
                <a:gd name="T35" fmla="*/ 2147483647 h 60"/>
                <a:gd name="T36" fmla="*/ 2147483647 w 61"/>
                <a:gd name="T37" fmla="*/ 2147483647 h 60"/>
                <a:gd name="T38" fmla="*/ 2147483647 w 61"/>
                <a:gd name="T39" fmla="*/ 2147483647 h 60"/>
                <a:gd name="T40" fmla="*/ 2147483647 w 61"/>
                <a:gd name="T41" fmla="*/ 2147483647 h 60"/>
                <a:gd name="T42" fmla="*/ 2147483647 w 61"/>
                <a:gd name="T43" fmla="*/ 2147483647 h 60"/>
                <a:gd name="T44" fmla="*/ 2147483647 w 61"/>
                <a:gd name="T45" fmla="*/ 2147483647 h 60"/>
                <a:gd name="T46" fmla="*/ 2147483647 w 61"/>
                <a:gd name="T47" fmla="*/ 2147483647 h 60"/>
                <a:gd name="T48" fmla="*/ 2147483647 w 61"/>
                <a:gd name="T49" fmla="*/ 2147483647 h 60"/>
                <a:gd name="T50" fmla="*/ 2147483647 w 61"/>
                <a:gd name="T51" fmla="*/ 2147483647 h 60"/>
                <a:gd name="T52" fmla="*/ 2147483647 w 61"/>
                <a:gd name="T53" fmla="*/ 2147483647 h 60"/>
                <a:gd name="T54" fmla="*/ 2147483647 w 61"/>
                <a:gd name="T55" fmla="*/ 2147483647 h 60"/>
                <a:gd name="T56" fmla="*/ 2147483647 w 61"/>
                <a:gd name="T57" fmla="*/ 2147483647 h 60"/>
                <a:gd name="T58" fmla="*/ 2147483647 w 61"/>
                <a:gd name="T59" fmla="*/ 2147483647 h 60"/>
                <a:gd name="T60" fmla="*/ 2147483647 w 61"/>
                <a:gd name="T61" fmla="*/ 2147483647 h 60"/>
                <a:gd name="T62" fmla="*/ 2147483647 w 61"/>
                <a:gd name="T63" fmla="*/ 2147483647 h 60"/>
                <a:gd name="T64" fmla="*/ 2147483647 w 61"/>
                <a:gd name="T65" fmla="*/ 2147483647 h 60"/>
                <a:gd name="T66" fmla="*/ 2147483647 w 61"/>
                <a:gd name="T67" fmla="*/ 2147483647 h 60"/>
                <a:gd name="T68" fmla="*/ 2147483647 w 61"/>
                <a:gd name="T69" fmla="*/ 2147483647 h 60"/>
                <a:gd name="T70" fmla="*/ 2147483647 w 61"/>
                <a:gd name="T71" fmla="*/ 2147483647 h 60"/>
                <a:gd name="T72" fmla="*/ 2147483647 w 61"/>
                <a:gd name="T73" fmla="*/ 2147483647 h 60"/>
                <a:gd name="T74" fmla="*/ 2147483647 w 61"/>
                <a:gd name="T75" fmla="*/ 2147483647 h 60"/>
                <a:gd name="T76" fmla="*/ 2147483647 w 61"/>
                <a:gd name="T77" fmla="*/ 2147483647 h 60"/>
                <a:gd name="T78" fmla="*/ 2147483647 w 61"/>
                <a:gd name="T79" fmla="*/ 2147483647 h 60"/>
                <a:gd name="T80" fmla="*/ 2147483647 w 61"/>
                <a:gd name="T81" fmla="*/ 2147483647 h 60"/>
                <a:gd name="T82" fmla="*/ 2147483647 w 61"/>
                <a:gd name="T83" fmla="*/ 2147483647 h 60"/>
                <a:gd name="T84" fmla="*/ 2147483647 w 61"/>
                <a:gd name="T85" fmla="*/ 2147483647 h 60"/>
                <a:gd name="T86" fmla="*/ 2147483647 w 61"/>
                <a:gd name="T87" fmla="*/ 2147483647 h 60"/>
                <a:gd name="T88" fmla="*/ 2147483647 w 61"/>
                <a:gd name="T89" fmla="*/ 2147483647 h 60"/>
                <a:gd name="T90" fmla="*/ 2147483647 w 61"/>
                <a:gd name="T91" fmla="*/ 2147483647 h 60"/>
                <a:gd name="T92" fmla="*/ 2147483647 w 61"/>
                <a:gd name="T93" fmla="*/ 2147483647 h 60"/>
                <a:gd name="T94" fmla="*/ 2147483647 w 61"/>
                <a:gd name="T95" fmla="*/ 2147483647 h 60"/>
                <a:gd name="T96" fmla="*/ 2147483647 w 61"/>
                <a:gd name="T97" fmla="*/ 2147483647 h 60"/>
                <a:gd name="T98" fmla="*/ 2147483647 w 61"/>
                <a:gd name="T99" fmla="*/ 2147483647 h 60"/>
                <a:gd name="T100" fmla="*/ 2147483647 w 61"/>
                <a:gd name="T101" fmla="*/ 2147483647 h 60"/>
                <a:gd name="T102" fmla="*/ 2147483647 w 61"/>
                <a:gd name="T103" fmla="*/ 2147483647 h 60"/>
                <a:gd name="T104" fmla="*/ 2147483647 w 61"/>
                <a:gd name="T105" fmla="*/ 2147483647 h 60"/>
                <a:gd name="T106" fmla="*/ 2147483647 w 61"/>
                <a:gd name="T107" fmla="*/ 2147483647 h 60"/>
                <a:gd name="T108" fmla="*/ 2147483647 w 61"/>
                <a:gd name="T109" fmla="*/ 0 h 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1"/>
                <a:gd name="T166" fmla="*/ 0 h 60"/>
                <a:gd name="T167" fmla="*/ 61 w 61"/>
                <a:gd name="T168" fmla="*/ 60 h 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1" h="60">
                  <a:moveTo>
                    <a:pt x="21" y="0"/>
                  </a:moveTo>
                  <a:lnTo>
                    <a:pt x="20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18" y="4"/>
                  </a:lnTo>
                  <a:lnTo>
                    <a:pt x="21" y="5"/>
                  </a:lnTo>
                  <a:lnTo>
                    <a:pt x="20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0" y="26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3" y="39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3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8" y="54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1" y="56"/>
                  </a:lnTo>
                  <a:lnTo>
                    <a:pt x="10" y="57"/>
                  </a:lnTo>
                  <a:lnTo>
                    <a:pt x="12" y="59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20" y="58"/>
                  </a:lnTo>
                  <a:lnTo>
                    <a:pt x="21" y="59"/>
                  </a:lnTo>
                  <a:lnTo>
                    <a:pt x="22" y="58"/>
                  </a:lnTo>
                  <a:lnTo>
                    <a:pt x="25" y="57"/>
                  </a:lnTo>
                  <a:lnTo>
                    <a:pt x="26" y="55"/>
                  </a:lnTo>
                  <a:lnTo>
                    <a:pt x="27" y="56"/>
                  </a:lnTo>
                  <a:lnTo>
                    <a:pt x="30" y="53"/>
                  </a:lnTo>
                  <a:lnTo>
                    <a:pt x="31" y="54"/>
                  </a:lnTo>
                  <a:lnTo>
                    <a:pt x="33" y="51"/>
                  </a:lnTo>
                  <a:lnTo>
                    <a:pt x="32" y="50"/>
                  </a:lnTo>
                  <a:lnTo>
                    <a:pt x="33" y="48"/>
                  </a:lnTo>
                  <a:lnTo>
                    <a:pt x="35" y="43"/>
                  </a:lnTo>
                  <a:lnTo>
                    <a:pt x="38" y="32"/>
                  </a:lnTo>
                  <a:lnTo>
                    <a:pt x="40" y="33"/>
                  </a:lnTo>
                  <a:lnTo>
                    <a:pt x="40" y="34"/>
                  </a:lnTo>
                  <a:lnTo>
                    <a:pt x="41" y="35"/>
                  </a:lnTo>
                  <a:lnTo>
                    <a:pt x="43" y="34"/>
                  </a:lnTo>
                  <a:lnTo>
                    <a:pt x="44" y="32"/>
                  </a:lnTo>
                  <a:lnTo>
                    <a:pt x="45" y="28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2" y="20"/>
                  </a:lnTo>
                  <a:lnTo>
                    <a:pt x="52" y="19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9" y="19"/>
                  </a:lnTo>
                  <a:lnTo>
                    <a:pt x="60" y="19"/>
                  </a:lnTo>
                  <a:lnTo>
                    <a:pt x="61" y="16"/>
                  </a:lnTo>
                  <a:lnTo>
                    <a:pt x="59" y="13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1" y="12"/>
                  </a:lnTo>
                  <a:lnTo>
                    <a:pt x="50" y="13"/>
                  </a:lnTo>
                  <a:lnTo>
                    <a:pt x="49" y="14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5" y="15"/>
                  </a:lnTo>
                  <a:lnTo>
                    <a:pt x="44" y="17"/>
                  </a:lnTo>
                  <a:lnTo>
                    <a:pt x="42" y="17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38" y="21"/>
                  </a:lnTo>
                  <a:lnTo>
                    <a:pt x="36" y="13"/>
                  </a:lnTo>
                  <a:lnTo>
                    <a:pt x="23" y="15"/>
                  </a:lnTo>
                  <a:lnTo>
                    <a:pt x="21" y="0"/>
                  </a:lnTo>
                  <a:close/>
                </a:path>
              </a:pathLst>
            </a:custGeom>
            <a:pattFill prst="pct75">
              <a:fgClr>
                <a:srgbClr val="AA1202"/>
              </a:fgClr>
              <a:bgClr>
                <a:schemeClr val="tx1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Freeform 27" descr="20%"/>
            <p:cNvSpPr>
              <a:spLocks/>
            </p:cNvSpPr>
            <p:nvPr/>
          </p:nvSpPr>
          <p:spPr bwMode="auto">
            <a:xfrm>
              <a:off x="5516563" y="4133850"/>
              <a:ext cx="625475" cy="511175"/>
            </a:xfrm>
            <a:custGeom>
              <a:avLst/>
              <a:gdLst>
                <a:gd name="T0" fmla="*/ 2147483647 w 77"/>
                <a:gd name="T1" fmla="*/ 2147483647 h 66"/>
                <a:gd name="T2" fmla="*/ 2147483647 w 77"/>
                <a:gd name="T3" fmla="*/ 2147483647 h 66"/>
                <a:gd name="T4" fmla="*/ 2147483647 w 77"/>
                <a:gd name="T5" fmla="*/ 2147483647 h 66"/>
                <a:gd name="T6" fmla="*/ 2147483647 w 77"/>
                <a:gd name="T7" fmla="*/ 2147483647 h 66"/>
                <a:gd name="T8" fmla="*/ 2147483647 w 77"/>
                <a:gd name="T9" fmla="*/ 2147483647 h 66"/>
                <a:gd name="T10" fmla="*/ 2147483647 w 77"/>
                <a:gd name="T11" fmla="*/ 2147483647 h 66"/>
                <a:gd name="T12" fmla="*/ 2147483647 w 77"/>
                <a:gd name="T13" fmla="*/ 2147483647 h 66"/>
                <a:gd name="T14" fmla="*/ 2147483647 w 77"/>
                <a:gd name="T15" fmla="*/ 2147483647 h 66"/>
                <a:gd name="T16" fmla="*/ 2147483647 w 77"/>
                <a:gd name="T17" fmla="*/ 2147483647 h 66"/>
                <a:gd name="T18" fmla="*/ 2147483647 w 77"/>
                <a:gd name="T19" fmla="*/ 2147483647 h 66"/>
                <a:gd name="T20" fmla="*/ 2147483647 w 77"/>
                <a:gd name="T21" fmla="*/ 2147483647 h 66"/>
                <a:gd name="T22" fmla="*/ 2147483647 w 77"/>
                <a:gd name="T23" fmla="*/ 2147483647 h 66"/>
                <a:gd name="T24" fmla="*/ 2147483647 w 77"/>
                <a:gd name="T25" fmla="*/ 2147483647 h 66"/>
                <a:gd name="T26" fmla="*/ 2147483647 w 77"/>
                <a:gd name="T27" fmla="*/ 2147483647 h 66"/>
                <a:gd name="T28" fmla="*/ 2147483647 w 77"/>
                <a:gd name="T29" fmla="*/ 2147483647 h 66"/>
                <a:gd name="T30" fmla="*/ 2147483647 w 77"/>
                <a:gd name="T31" fmla="*/ 2147483647 h 66"/>
                <a:gd name="T32" fmla="*/ 2147483647 w 77"/>
                <a:gd name="T33" fmla="*/ 2147483647 h 66"/>
                <a:gd name="T34" fmla="*/ 2147483647 w 77"/>
                <a:gd name="T35" fmla="*/ 2147483647 h 66"/>
                <a:gd name="T36" fmla="*/ 2147483647 w 77"/>
                <a:gd name="T37" fmla="*/ 2147483647 h 66"/>
                <a:gd name="T38" fmla="*/ 2147483647 w 77"/>
                <a:gd name="T39" fmla="*/ 2147483647 h 66"/>
                <a:gd name="T40" fmla="*/ 2147483647 w 77"/>
                <a:gd name="T41" fmla="*/ 2147483647 h 66"/>
                <a:gd name="T42" fmla="*/ 2147483647 w 77"/>
                <a:gd name="T43" fmla="*/ 2147483647 h 66"/>
                <a:gd name="T44" fmla="*/ 2147483647 w 77"/>
                <a:gd name="T45" fmla="*/ 2147483647 h 66"/>
                <a:gd name="T46" fmla="*/ 2147483647 w 77"/>
                <a:gd name="T47" fmla="*/ 2147483647 h 66"/>
                <a:gd name="T48" fmla="*/ 2147483647 w 77"/>
                <a:gd name="T49" fmla="*/ 2147483647 h 66"/>
                <a:gd name="T50" fmla="*/ 2147483647 w 77"/>
                <a:gd name="T51" fmla="*/ 2147483647 h 66"/>
                <a:gd name="T52" fmla="*/ 2147483647 w 77"/>
                <a:gd name="T53" fmla="*/ 2147483647 h 66"/>
                <a:gd name="T54" fmla="*/ 2147483647 w 77"/>
                <a:gd name="T55" fmla="*/ 2147483647 h 66"/>
                <a:gd name="T56" fmla="*/ 2147483647 w 77"/>
                <a:gd name="T57" fmla="*/ 2147483647 h 66"/>
                <a:gd name="T58" fmla="*/ 2147483647 w 77"/>
                <a:gd name="T59" fmla="*/ 2147483647 h 66"/>
                <a:gd name="T60" fmla="*/ 2147483647 w 77"/>
                <a:gd name="T61" fmla="*/ 2147483647 h 66"/>
                <a:gd name="T62" fmla="*/ 2147483647 w 77"/>
                <a:gd name="T63" fmla="*/ 2147483647 h 66"/>
                <a:gd name="T64" fmla="*/ 2147483647 w 77"/>
                <a:gd name="T65" fmla="*/ 2147483647 h 66"/>
                <a:gd name="T66" fmla="*/ 2147483647 w 77"/>
                <a:gd name="T67" fmla="*/ 2147483647 h 66"/>
                <a:gd name="T68" fmla="*/ 2147483647 w 77"/>
                <a:gd name="T69" fmla="*/ 2147483647 h 66"/>
                <a:gd name="T70" fmla="*/ 2147483647 w 77"/>
                <a:gd name="T71" fmla="*/ 2147483647 h 66"/>
                <a:gd name="T72" fmla="*/ 2147483647 w 77"/>
                <a:gd name="T73" fmla="*/ 2147483647 h 66"/>
                <a:gd name="T74" fmla="*/ 2147483647 w 77"/>
                <a:gd name="T75" fmla="*/ 2147483647 h 66"/>
                <a:gd name="T76" fmla="*/ 2147483647 w 77"/>
                <a:gd name="T77" fmla="*/ 2147483647 h 66"/>
                <a:gd name="T78" fmla="*/ 2147483647 w 77"/>
                <a:gd name="T79" fmla="*/ 2147483647 h 66"/>
                <a:gd name="T80" fmla="*/ 2147483647 w 77"/>
                <a:gd name="T81" fmla="*/ 2147483647 h 66"/>
                <a:gd name="T82" fmla="*/ 2147483647 w 77"/>
                <a:gd name="T83" fmla="*/ 2147483647 h 66"/>
                <a:gd name="T84" fmla="*/ 0 w 77"/>
                <a:gd name="T85" fmla="*/ 2147483647 h 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7"/>
                <a:gd name="T130" fmla="*/ 0 h 66"/>
                <a:gd name="T131" fmla="*/ 77 w 77"/>
                <a:gd name="T132" fmla="*/ 66 h 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7" h="66">
                  <a:moveTo>
                    <a:pt x="0" y="1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43" y="5"/>
                  </a:lnTo>
                  <a:lnTo>
                    <a:pt x="43" y="8"/>
                  </a:lnTo>
                  <a:lnTo>
                    <a:pt x="44" y="10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2" y="17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7" y="34"/>
                  </a:lnTo>
                  <a:lnTo>
                    <a:pt x="64" y="33"/>
                  </a:lnTo>
                  <a:lnTo>
                    <a:pt x="64" y="34"/>
                  </a:lnTo>
                  <a:lnTo>
                    <a:pt x="63" y="36"/>
                  </a:lnTo>
                  <a:lnTo>
                    <a:pt x="64" y="40"/>
                  </a:lnTo>
                  <a:lnTo>
                    <a:pt x="66" y="43"/>
                  </a:lnTo>
                  <a:lnTo>
                    <a:pt x="67" y="46"/>
                  </a:lnTo>
                  <a:lnTo>
                    <a:pt x="63" y="45"/>
                  </a:lnTo>
                  <a:lnTo>
                    <a:pt x="60" y="44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5" y="46"/>
                  </a:lnTo>
                  <a:lnTo>
                    <a:pt x="55" y="48"/>
                  </a:lnTo>
                  <a:lnTo>
                    <a:pt x="56" y="49"/>
                  </a:lnTo>
                  <a:lnTo>
                    <a:pt x="58" y="49"/>
                  </a:lnTo>
                  <a:lnTo>
                    <a:pt x="60" y="49"/>
                  </a:lnTo>
                  <a:lnTo>
                    <a:pt x="62" y="48"/>
                  </a:lnTo>
                  <a:lnTo>
                    <a:pt x="63" y="47"/>
                  </a:lnTo>
                  <a:lnTo>
                    <a:pt x="65" y="47"/>
                  </a:lnTo>
                  <a:lnTo>
                    <a:pt x="66" y="47"/>
                  </a:lnTo>
                  <a:lnTo>
                    <a:pt x="66" y="48"/>
                  </a:lnTo>
                  <a:lnTo>
                    <a:pt x="65" y="48"/>
                  </a:lnTo>
                  <a:lnTo>
                    <a:pt x="64" y="49"/>
                  </a:lnTo>
                  <a:lnTo>
                    <a:pt x="65" y="50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8" y="49"/>
                  </a:lnTo>
                  <a:lnTo>
                    <a:pt x="71" y="47"/>
                  </a:lnTo>
                  <a:lnTo>
                    <a:pt x="72" y="47"/>
                  </a:lnTo>
                  <a:lnTo>
                    <a:pt x="73" y="47"/>
                  </a:lnTo>
                  <a:lnTo>
                    <a:pt x="74" y="48"/>
                  </a:lnTo>
                  <a:lnTo>
                    <a:pt x="73" y="49"/>
                  </a:lnTo>
                  <a:lnTo>
                    <a:pt x="74" y="50"/>
                  </a:lnTo>
                  <a:lnTo>
                    <a:pt x="73" y="51"/>
                  </a:lnTo>
                  <a:lnTo>
                    <a:pt x="72" y="51"/>
                  </a:lnTo>
                  <a:lnTo>
                    <a:pt x="70" y="54"/>
                  </a:lnTo>
                  <a:lnTo>
                    <a:pt x="68" y="56"/>
                  </a:lnTo>
                  <a:lnTo>
                    <a:pt x="68" y="57"/>
                  </a:lnTo>
                  <a:lnTo>
                    <a:pt x="68" y="59"/>
                  </a:lnTo>
                  <a:lnTo>
                    <a:pt x="71" y="60"/>
                  </a:lnTo>
                  <a:lnTo>
                    <a:pt x="76" y="62"/>
                  </a:lnTo>
                  <a:lnTo>
                    <a:pt x="77" y="63"/>
                  </a:lnTo>
                  <a:lnTo>
                    <a:pt x="77" y="65"/>
                  </a:lnTo>
                  <a:lnTo>
                    <a:pt x="76" y="65"/>
                  </a:lnTo>
                  <a:lnTo>
                    <a:pt x="72" y="66"/>
                  </a:lnTo>
                  <a:lnTo>
                    <a:pt x="71" y="63"/>
                  </a:lnTo>
                  <a:lnTo>
                    <a:pt x="69" y="62"/>
                  </a:lnTo>
                  <a:lnTo>
                    <a:pt x="65" y="61"/>
                  </a:lnTo>
                  <a:lnTo>
                    <a:pt x="64" y="59"/>
                  </a:lnTo>
                  <a:lnTo>
                    <a:pt x="63" y="59"/>
                  </a:lnTo>
                  <a:lnTo>
                    <a:pt x="62" y="59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8" y="63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4" y="63"/>
                  </a:lnTo>
                  <a:lnTo>
                    <a:pt x="52" y="65"/>
                  </a:lnTo>
                  <a:lnTo>
                    <a:pt x="50" y="65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41" y="59"/>
                  </a:lnTo>
                  <a:lnTo>
                    <a:pt x="39" y="58"/>
                  </a:lnTo>
                  <a:lnTo>
                    <a:pt x="38" y="57"/>
                  </a:lnTo>
                  <a:lnTo>
                    <a:pt x="37" y="57"/>
                  </a:lnTo>
                  <a:lnTo>
                    <a:pt x="37" y="56"/>
                  </a:lnTo>
                  <a:lnTo>
                    <a:pt x="37" y="55"/>
                  </a:lnTo>
                  <a:lnTo>
                    <a:pt x="36" y="56"/>
                  </a:lnTo>
                  <a:lnTo>
                    <a:pt x="34" y="55"/>
                  </a:lnTo>
                  <a:lnTo>
                    <a:pt x="34" y="54"/>
                  </a:lnTo>
                  <a:lnTo>
                    <a:pt x="33" y="54"/>
                  </a:lnTo>
                  <a:lnTo>
                    <a:pt x="30" y="57"/>
                  </a:lnTo>
                  <a:lnTo>
                    <a:pt x="31" y="58"/>
                  </a:lnTo>
                  <a:lnTo>
                    <a:pt x="27" y="59"/>
                  </a:lnTo>
                  <a:lnTo>
                    <a:pt x="19" y="57"/>
                  </a:lnTo>
                  <a:lnTo>
                    <a:pt x="15" y="56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5" y="53"/>
                  </a:lnTo>
                  <a:lnTo>
                    <a:pt x="7" y="49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7" y="41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8" y="32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5" y="24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Freeform 28" descr="20%"/>
            <p:cNvSpPr>
              <a:spLocks/>
            </p:cNvSpPr>
            <p:nvPr/>
          </p:nvSpPr>
          <p:spPr bwMode="auto">
            <a:xfrm>
              <a:off x="5818188" y="3846513"/>
              <a:ext cx="381000" cy="642937"/>
            </a:xfrm>
            <a:custGeom>
              <a:avLst/>
              <a:gdLst>
                <a:gd name="T0" fmla="*/ 2147483647 w 47"/>
                <a:gd name="T1" fmla="*/ 0 h 83"/>
                <a:gd name="T2" fmla="*/ 2147483647 w 47"/>
                <a:gd name="T3" fmla="*/ 2147483647 h 83"/>
                <a:gd name="T4" fmla="*/ 2147483647 w 47"/>
                <a:gd name="T5" fmla="*/ 2147483647 h 83"/>
                <a:gd name="T6" fmla="*/ 2147483647 w 47"/>
                <a:gd name="T7" fmla="*/ 2147483647 h 83"/>
                <a:gd name="T8" fmla="*/ 2147483647 w 47"/>
                <a:gd name="T9" fmla="*/ 2147483647 h 83"/>
                <a:gd name="T10" fmla="*/ 2147483647 w 47"/>
                <a:gd name="T11" fmla="*/ 2147483647 h 83"/>
                <a:gd name="T12" fmla="*/ 2147483647 w 47"/>
                <a:gd name="T13" fmla="*/ 2147483647 h 83"/>
                <a:gd name="T14" fmla="*/ 2147483647 w 47"/>
                <a:gd name="T15" fmla="*/ 2147483647 h 83"/>
                <a:gd name="T16" fmla="*/ 2147483647 w 47"/>
                <a:gd name="T17" fmla="*/ 2147483647 h 83"/>
                <a:gd name="T18" fmla="*/ 2147483647 w 47"/>
                <a:gd name="T19" fmla="*/ 2147483647 h 83"/>
                <a:gd name="T20" fmla="*/ 2147483647 w 47"/>
                <a:gd name="T21" fmla="*/ 2147483647 h 83"/>
                <a:gd name="T22" fmla="*/ 2147483647 w 47"/>
                <a:gd name="T23" fmla="*/ 2147483647 h 83"/>
                <a:gd name="T24" fmla="*/ 2147483647 w 47"/>
                <a:gd name="T25" fmla="*/ 2147483647 h 83"/>
                <a:gd name="T26" fmla="*/ 2147483647 w 47"/>
                <a:gd name="T27" fmla="*/ 2147483647 h 83"/>
                <a:gd name="T28" fmla="*/ 2147483647 w 47"/>
                <a:gd name="T29" fmla="*/ 2147483647 h 83"/>
                <a:gd name="T30" fmla="*/ 2147483647 w 47"/>
                <a:gd name="T31" fmla="*/ 2147483647 h 83"/>
                <a:gd name="T32" fmla="*/ 2147483647 w 47"/>
                <a:gd name="T33" fmla="*/ 2147483647 h 83"/>
                <a:gd name="T34" fmla="*/ 2147483647 w 47"/>
                <a:gd name="T35" fmla="*/ 2147483647 h 83"/>
                <a:gd name="T36" fmla="*/ 2147483647 w 47"/>
                <a:gd name="T37" fmla="*/ 2147483647 h 83"/>
                <a:gd name="T38" fmla="*/ 2147483647 w 47"/>
                <a:gd name="T39" fmla="*/ 2147483647 h 83"/>
                <a:gd name="T40" fmla="*/ 2147483647 w 47"/>
                <a:gd name="T41" fmla="*/ 2147483647 h 83"/>
                <a:gd name="T42" fmla="*/ 2147483647 w 47"/>
                <a:gd name="T43" fmla="*/ 2147483647 h 83"/>
                <a:gd name="T44" fmla="*/ 2147483647 w 47"/>
                <a:gd name="T45" fmla="*/ 2147483647 h 83"/>
                <a:gd name="T46" fmla="*/ 2147483647 w 47"/>
                <a:gd name="T47" fmla="*/ 2147483647 h 83"/>
                <a:gd name="T48" fmla="*/ 2147483647 w 47"/>
                <a:gd name="T49" fmla="*/ 2147483647 h 83"/>
                <a:gd name="T50" fmla="*/ 2147483647 w 47"/>
                <a:gd name="T51" fmla="*/ 2147483647 h 83"/>
                <a:gd name="T52" fmla="*/ 2147483647 w 47"/>
                <a:gd name="T53" fmla="*/ 2147483647 h 83"/>
                <a:gd name="T54" fmla="*/ 2147483647 w 47"/>
                <a:gd name="T55" fmla="*/ 2147483647 h 83"/>
                <a:gd name="T56" fmla="*/ 2147483647 w 47"/>
                <a:gd name="T57" fmla="*/ 2147483647 h 83"/>
                <a:gd name="T58" fmla="*/ 2147483647 w 47"/>
                <a:gd name="T59" fmla="*/ 2147483647 h 83"/>
                <a:gd name="T60" fmla="*/ 2147483647 w 47"/>
                <a:gd name="T61" fmla="*/ 2147483647 h 83"/>
                <a:gd name="T62" fmla="*/ 2147483647 w 47"/>
                <a:gd name="T63" fmla="*/ 2147483647 h 83"/>
                <a:gd name="T64" fmla="*/ 2147483647 w 47"/>
                <a:gd name="T65" fmla="*/ 2147483647 h 83"/>
                <a:gd name="T66" fmla="*/ 0 w 47"/>
                <a:gd name="T67" fmla="*/ 2147483647 h 83"/>
                <a:gd name="T68" fmla="*/ 0 w 47"/>
                <a:gd name="T69" fmla="*/ 2147483647 h 83"/>
                <a:gd name="T70" fmla="*/ 2147483647 w 47"/>
                <a:gd name="T71" fmla="*/ 2147483647 h 83"/>
                <a:gd name="T72" fmla="*/ 2147483647 w 47"/>
                <a:gd name="T73" fmla="*/ 2147483647 h 83"/>
                <a:gd name="T74" fmla="*/ 2147483647 w 47"/>
                <a:gd name="T75" fmla="*/ 2147483647 h 83"/>
                <a:gd name="T76" fmla="*/ 2147483647 w 47"/>
                <a:gd name="T77" fmla="*/ 2147483647 h 83"/>
                <a:gd name="T78" fmla="*/ 2147483647 w 47"/>
                <a:gd name="T79" fmla="*/ 2147483647 h 83"/>
                <a:gd name="T80" fmla="*/ 2147483647 w 47"/>
                <a:gd name="T81" fmla="*/ 2147483647 h 83"/>
                <a:gd name="T82" fmla="*/ 2147483647 w 47"/>
                <a:gd name="T83" fmla="*/ 2147483647 h 83"/>
                <a:gd name="T84" fmla="*/ 2147483647 w 47"/>
                <a:gd name="T85" fmla="*/ 2147483647 h 83"/>
                <a:gd name="T86" fmla="*/ 2147483647 w 47"/>
                <a:gd name="T87" fmla="*/ 2147483647 h 83"/>
                <a:gd name="T88" fmla="*/ 2147483647 w 47"/>
                <a:gd name="T89" fmla="*/ 2147483647 h 83"/>
                <a:gd name="T90" fmla="*/ 2147483647 w 47"/>
                <a:gd name="T91" fmla="*/ 2147483647 h 83"/>
                <a:gd name="T92" fmla="*/ 2147483647 w 47"/>
                <a:gd name="T93" fmla="*/ 2147483647 h 83"/>
                <a:gd name="T94" fmla="*/ 2147483647 w 47"/>
                <a:gd name="T95" fmla="*/ 2147483647 h 83"/>
                <a:gd name="T96" fmla="*/ 2147483647 w 47"/>
                <a:gd name="T97" fmla="*/ 2147483647 h 83"/>
                <a:gd name="T98" fmla="*/ 2147483647 w 47"/>
                <a:gd name="T99" fmla="*/ 2147483647 h 83"/>
                <a:gd name="T100" fmla="*/ 2147483647 w 47"/>
                <a:gd name="T101" fmla="*/ 2147483647 h 83"/>
                <a:gd name="T102" fmla="*/ 2147483647 w 47"/>
                <a:gd name="T103" fmla="*/ 2147483647 h 83"/>
                <a:gd name="T104" fmla="*/ 2147483647 w 47"/>
                <a:gd name="T105" fmla="*/ 0 h 83"/>
                <a:gd name="T106" fmla="*/ 2147483647 w 47"/>
                <a:gd name="T107" fmla="*/ 0 h 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7"/>
                <a:gd name="T163" fmla="*/ 0 h 83"/>
                <a:gd name="T164" fmla="*/ 47 w 47"/>
                <a:gd name="T165" fmla="*/ 83 h 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7" h="83">
                  <a:moveTo>
                    <a:pt x="44" y="0"/>
                  </a:moveTo>
                  <a:lnTo>
                    <a:pt x="15" y="2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9"/>
                  </a:lnTo>
                  <a:lnTo>
                    <a:pt x="6" y="50"/>
                  </a:lnTo>
                  <a:lnTo>
                    <a:pt x="6" y="51"/>
                  </a:lnTo>
                  <a:lnTo>
                    <a:pt x="5" y="54"/>
                  </a:lnTo>
                  <a:lnTo>
                    <a:pt x="3" y="59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27" y="70"/>
                  </a:lnTo>
                  <a:lnTo>
                    <a:pt x="27" y="71"/>
                  </a:lnTo>
                  <a:lnTo>
                    <a:pt x="26" y="73"/>
                  </a:lnTo>
                  <a:lnTo>
                    <a:pt x="27" y="77"/>
                  </a:lnTo>
                  <a:lnTo>
                    <a:pt x="29" y="80"/>
                  </a:lnTo>
                  <a:lnTo>
                    <a:pt x="30" y="83"/>
                  </a:lnTo>
                  <a:lnTo>
                    <a:pt x="32" y="83"/>
                  </a:lnTo>
                  <a:lnTo>
                    <a:pt x="35" y="81"/>
                  </a:lnTo>
                  <a:lnTo>
                    <a:pt x="41" y="79"/>
                  </a:lnTo>
                  <a:lnTo>
                    <a:pt x="43" y="79"/>
                  </a:lnTo>
                  <a:lnTo>
                    <a:pt x="45" y="78"/>
                  </a:lnTo>
                  <a:lnTo>
                    <a:pt x="46" y="79"/>
                  </a:lnTo>
                  <a:lnTo>
                    <a:pt x="47" y="80"/>
                  </a:lnTo>
                  <a:lnTo>
                    <a:pt x="47" y="79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5" y="2"/>
                  </a:lnTo>
                  <a:lnTo>
                    <a:pt x="44" y="0"/>
                  </a:lnTo>
                  <a:close/>
                </a:path>
              </a:pathLst>
            </a:custGeom>
            <a:pattFill prst="pct20">
              <a:fgClr>
                <a:schemeClr val="tx2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Freeform 29"/>
            <p:cNvSpPr>
              <a:spLocks/>
            </p:cNvSpPr>
            <p:nvPr/>
          </p:nvSpPr>
          <p:spPr bwMode="auto">
            <a:xfrm>
              <a:off x="6878638" y="2732088"/>
              <a:ext cx="639762" cy="395287"/>
            </a:xfrm>
            <a:custGeom>
              <a:avLst/>
              <a:gdLst>
                <a:gd name="T0" fmla="*/ 2147483647 w 79"/>
                <a:gd name="T1" fmla="*/ 2147483647 h 51"/>
                <a:gd name="T2" fmla="*/ 2147483647 w 79"/>
                <a:gd name="T3" fmla="*/ 2147483647 h 51"/>
                <a:gd name="T4" fmla="*/ 2147483647 w 79"/>
                <a:gd name="T5" fmla="*/ 2147483647 h 51"/>
                <a:gd name="T6" fmla="*/ 2147483647 w 79"/>
                <a:gd name="T7" fmla="*/ 2147483647 h 51"/>
                <a:gd name="T8" fmla="*/ 2147483647 w 79"/>
                <a:gd name="T9" fmla="*/ 2147483647 h 51"/>
                <a:gd name="T10" fmla="*/ 2147483647 w 79"/>
                <a:gd name="T11" fmla="*/ 2147483647 h 51"/>
                <a:gd name="T12" fmla="*/ 2147483647 w 79"/>
                <a:gd name="T13" fmla="*/ 2147483647 h 51"/>
                <a:gd name="T14" fmla="*/ 2147483647 w 79"/>
                <a:gd name="T15" fmla="*/ 2147483647 h 51"/>
                <a:gd name="T16" fmla="*/ 2147483647 w 79"/>
                <a:gd name="T17" fmla="*/ 2147483647 h 51"/>
                <a:gd name="T18" fmla="*/ 2147483647 w 79"/>
                <a:gd name="T19" fmla="*/ 2147483647 h 51"/>
                <a:gd name="T20" fmla="*/ 2147483647 w 79"/>
                <a:gd name="T21" fmla="*/ 2147483647 h 51"/>
                <a:gd name="T22" fmla="*/ 2147483647 w 79"/>
                <a:gd name="T23" fmla="*/ 2147483647 h 51"/>
                <a:gd name="T24" fmla="*/ 2147483647 w 79"/>
                <a:gd name="T25" fmla="*/ 2147483647 h 51"/>
                <a:gd name="T26" fmla="*/ 2147483647 w 79"/>
                <a:gd name="T27" fmla="*/ 2147483647 h 51"/>
                <a:gd name="T28" fmla="*/ 2147483647 w 79"/>
                <a:gd name="T29" fmla="*/ 2147483647 h 51"/>
                <a:gd name="T30" fmla="*/ 2147483647 w 79"/>
                <a:gd name="T31" fmla="*/ 2147483647 h 51"/>
                <a:gd name="T32" fmla="*/ 2147483647 w 79"/>
                <a:gd name="T33" fmla="*/ 2147483647 h 51"/>
                <a:gd name="T34" fmla="*/ 2147483647 w 79"/>
                <a:gd name="T35" fmla="*/ 2147483647 h 51"/>
                <a:gd name="T36" fmla="*/ 2147483647 w 79"/>
                <a:gd name="T37" fmla="*/ 2147483647 h 51"/>
                <a:gd name="T38" fmla="*/ 2147483647 w 79"/>
                <a:gd name="T39" fmla="*/ 2147483647 h 51"/>
                <a:gd name="T40" fmla="*/ 2147483647 w 79"/>
                <a:gd name="T41" fmla="*/ 2147483647 h 51"/>
                <a:gd name="T42" fmla="*/ 2147483647 w 79"/>
                <a:gd name="T43" fmla="*/ 2147483647 h 51"/>
                <a:gd name="T44" fmla="*/ 2147483647 w 79"/>
                <a:gd name="T45" fmla="*/ 2147483647 h 51"/>
                <a:gd name="T46" fmla="*/ 2147483647 w 79"/>
                <a:gd name="T47" fmla="*/ 2147483647 h 51"/>
                <a:gd name="T48" fmla="*/ 2147483647 w 79"/>
                <a:gd name="T49" fmla="*/ 2147483647 h 51"/>
                <a:gd name="T50" fmla="*/ 2147483647 w 79"/>
                <a:gd name="T51" fmla="*/ 2147483647 h 51"/>
                <a:gd name="T52" fmla="*/ 2147483647 w 79"/>
                <a:gd name="T53" fmla="*/ 2147483647 h 51"/>
                <a:gd name="T54" fmla="*/ 2147483647 w 79"/>
                <a:gd name="T55" fmla="*/ 2147483647 h 51"/>
                <a:gd name="T56" fmla="*/ 2147483647 w 79"/>
                <a:gd name="T57" fmla="*/ 2147483647 h 51"/>
                <a:gd name="T58" fmla="*/ 2147483647 w 79"/>
                <a:gd name="T59" fmla="*/ 2147483647 h 51"/>
                <a:gd name="T60" fmla="*/ 2147483647 w 79"/>
                <a:gd name="T61" fmla="*/ 2147483647 h 51"/>
                <a:gd name="T62" fmla="*/ 2147483647 w 79"/>
                <a:gd name="T63" fmla="*/ 2147483647 h 51"/>
                <a:gd name="T64" fmla="*/ 2147483647 w 79"/>
                <a:gd name="T65" fmla="*/ 2147483647 h 51"/>
                <a:gd name="T66" fmla="*/ 2147483647 w 79"/>
                <a:gd name="T67" fmla="*/ 2147483647 h 51"/>
                <a:gd name="T68" fmla="*/ 2147483647 w 79"/>
                <a:gd name="T69" fmla="*/ 2147483647 h 51"/>
                <a:gd name="T70" fmla="*/ 2147483647 w 79"/>
                <a:gd name="T71" fmla="*/ 2147483647 h 51"/>
                <a:gd name="T72" fmla="*/ 2147483647 w 79"/>
                <a:gd name="T73" fmla="*/ 2147483647 h 51"/>
                <a:gd name="T74" fmla="*/ 2147483647 w 79"/>
                <a:gd name="T75" fmla="*/ 2147483647 h 51"/>
                <a:gd name="T76" fmla="*/ 2147483647 w 79"/>
                <a:gd name="T77" fmla="*/ 2147483647 h 51"/>
                <a:gd name="T78" fmla="*/ 2147483647 w 79"/>
                <a:gd name="T79" fmla="*/ 2147483647 h 51"/>
                <a:gd name="T80" fmla="*/ 2147483647 w 79"/>
                <a:gd name="T81" fmla="*/ 2147483647 h 51"/>
                <a:gd name="T82" fmla="*/ 2147483647 w 79"/>
                <a:gd name="T83" fmla="*/ 2147483647 h 51"/>
                <a:gd name="T84" fmla="*/ 2147483647 w 79"/>
                <a:gd name="T85" fmla="*/ 2147483647 h 51"/>
                <a:gd name="T86" fmla="*/ 2147483647 w 79"/>
                <a:gd name="T87" fmla="*/ 2147483647 h 51"/>
                <a:gd name="T88" fmla="*/ 2147483647 w 79"/>
                <a:gd name="T89" fmla="*/ 0 h 51"/>
                <a:gd name="T90" fmla="*/ 2147483647 w 79"/>
                <a:gd name="T91" fmla="*/ 2147483647 h 51"/>
                <a:gd name="T92" fmla="*/ 2147483647 w 79"/>
                <a:gd name="T93" fmla="*/ 2147483647 h 51"/>
                <a:gd name="T94" fmla="*/ 2147483647 w 79"/>
                <a:gd name="T95" fmla="*/ 2147483647 h 51"/>
                <a:gd name="T96" fmla="*/ 2147483647 w 79"/>
                <a:gd name="T97" fmla="*/ 2147483647 h 51"/>
                <a:gd name="T98" fmla="*/ 2147483647 w 79"/>
                <a:gd name="T99" fmla="*/ 2147483647 h 51"/>
                <a:gd name="T100" fmla="*/ 2147483647 w 79"/>
                <a:gd name="T101" fmla="*/ 2147483647 h 51"/>
                <a:gd name="T102" fmla="*/ 2147483647 w 79"/>
                <a:gd name="T103" fmla="*/ 2147483647 h 51"/>
                <a:gd name="T104" fmla="*/ 2147483647 w 79"/>
                <a:gd name="T105" fmla="*/ 2147483647 h 51"/>
                <a:gd name="T106" fmla="*/ 0 w 79"/>
                <a:gd name="T107" fmla="*/ 2147483647 h 51"/>
                <a:gd name="T108" fmla="*/ 2147483647 w 79"/>
                <a:gd name="T109" fmla="*/ 2147483647 h 51"/>
                <a:gd name="T110" fmla="*/ 2147483647 w 79"/>
                <a:gd name="T111" fmla="*/ 2147483647 h 51"/>
                <a:gd name="T112" fmla="*/ 2147483647 w 79"/>
                <a:gd name="T113" fmla="*/ 2147483647 h 51"/>
                <a:gd name="T114" fmla="*/ 2147483647 w 79"/>
                <a:gd name="T115" fmla="*/ 2147483647 h 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"/>
                <a:gd name="T175" fmla="*/ 0 h 51"/>
                <a:gd name="T176" fmla="*/ 79 w 79"/>
                <a:gd name="T177" fmla="*/ 51 h 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" h="51">
                  <a:moveTo>
                    <a:pt x="19" y="49"/>
                  </a:moveTo>
                  <a:lnTo>
                    <a:pt x="55" y="42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67" y="39"/>
                  </a:lnTo>
                  <a:lnTo>
                    <a:pt x="67" y="38"/>
                  </a:lnTo>
                  <a:lnTo>
                    <a:pt x="68" y="37"/>
                  </a:lnTo>
                  <a:lnTo>
                    <a:pt x="70" y="37"/>
                  </a:lnTo>
                  <a:lnTo>
                    <a:pt x="71" y="37"/>
                  </a:lnTo>
                  <a:lnTo>
                    <a:pt x="74" y="35"/>
                  </a:lnTo>
                  <a:lnTo>
                    <a:pt x="74" y="33"/>
                  </a:lnTo>
                  <a:lnTo>
                    <a:pt x="77" y="31"/>
                  </a:lnTo>
                  <a:lnTo>
                    <a:pt x="79" y="30"/>
                  </a:lnTo>
                  <a:lnTo>
                    <a:pt x="79" y="29"/>
                  </a:lnTo>
                  <a:lnTo>
                    <a:pt x="77" y="28"/>
                  </a:lnTo>
                  <a:lnTo>
                    <a:pt x="76" y="27"/>
                  </a:lnTo>
                  <a:lnTo>
                    <a:pt x="75" y="27"/>
                  </a:lnTo>
                  <a:lnTo>
                    <a:pt x="75" y="26"/>
                  </a:lnTo>
                  <a:lnTo>
                    <a:pt x="73" y="26"/>
                  </a:lnTo>
                  <a:lnTo>
                    <a:pt x="73" y="24"/>
                  </a:lnTo>
                  <a:lnTo>
                    <a:pt x="71" y="24"/>
                  </a:lnTo>
                  <a:lnTo>
                    <a:pt x="71" y="23"/>
                  </a:lnTo>
                  <a:lnTo>
                    <a:pt x="71" y="20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70" y="17"/>
                  </a:lnTo>
                  <a:lnTo>
                    <a:pt x="71" y="16"/>
                  </a:lnTo>
                  <a:lnTo>
                    <a:pt x="72" y="15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3" y="9"/>
                  </a:lnTo>
                  <a:lnTo>
                    <a:pt x="70" y="8"/>
                  </a:lnTo>
                  <a:lnTo>
                    <a:pt x="69" y="7"/>
                  </a:lnTo>
                  <a:lnTo>
                    <a:pt x="69" y="6"/>
                  </a:lnTo>
                  <a:lnTo>
                    <a:pt x="67" y="3"/>
                  </a:lnTo>
                  <a:lnTo>
                    <a:pt x="66" y="3"/>
                  </a:lnTo>
                  <a:lnTo>
                    <a:pt x="66" y="2"/>
                  </a:lnTo>
                  <a:lnTo>
                    <a:pt x="65" y="2"/>
                  </a:lnTo>
                  <a:lnTo>
                    <a:pt x="65" y="1"/>
                  </a:lnTo>
                  <a:lnTo>
                    <a:pt x="64" y="0"/>
                  </a:lnTo>
                  <a:lnTo>
                    <a:pt x="9" y="11"/>
                  </a:lnTo>
                  <a:lnTo>
                    <a:pt x="8" y="7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4" y="36"/>
                  </a:lnTo>
                  <a:lnTo>
                    <a:pt x="6" y="51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Freeform 30"/>
            <p:cNvSpPr>
              <a:spLocks/>
            </p:cNvSpPr>
            <p:nvPr/>
          </p:nvSpPr>
          <p:spPr bwMode="auto">
            <a:xfrm>
              <a:off x="6664325" y="3127375"/>
              <a:ext cx="830263" cy="455613"/>
            </a:xfrm>
            <a:custGeom>
              <a:avLst/>
              <a:gdLst>
                <a:gd name="T0" fmla="*/ 2147483647 w 102"/>
                <a:gd name="T1" fmla="*/ 2147483647 h 59"/>
                <a:gd name="T2" fmla="*/ 2147483647 w 102"/>
                <a:gd name="T3" fmla="*/ 2147483647 h 59"/>
                <a:gd name="T4" fmla="*/ 2147483647 w 102"/>
                <a:gd name="T5" fmla="*/ 2147483647 h 59"/>
                <a:gd name="T6" fmla="*/ 2147483647 w 102"/>
                <a:gd name="T7" fmla="*/ 2147483647 h 59"/>
                <a:gd name="T8" fmla="*/ 2147483647 w 102"/>
                <a:gd name="T9" fmla="*/ 2147483647 h 59"/>
                <a:gd name="T10" fmla="*/ 2147483647 w 102"/>
                <a:gd name="T11" fmla="*/ 2147483647 h 59"/>
                <a:gd name="T12" fmla="*/ 2147483647 w 102"/>
                <a:gd name="T13" fmla="*/ 2147483647 h 59"/>
                <a:gd name="T14" fmla="*/ 2147483647 w 102"/>
                <a:gd name="T15" fmla="*/ 2147483647 h 59"/>
                <a:gd name="T16" fmla="*/ 2147483647 w 102"/>
                <a:gd name="T17" fmla="*/ 2147483647 h 59"/>
                <a:gd name="T18" fmla="*/ 2147483647 w 102"/>
                <a:gd name="T19" fmla="*/ 2147483647 h 59"/>
                <a:gd name="T20" fmla="*/ 2147483647 w 102"/>
                <a:gd name="T21" fmla="*/ 2147483647 h 59"/>
                <a:gd name="T22" fmla="*/ 2147483647 w 102"/>
                <a:gd name="T23" fmla="*/ 2147483647 h 59"/>
                <a:gd name="T24" fmla="*/ 2147483647 w 102"/>
                <a:gd name="T25" fmla="*/ 2147483647 h 59"/>
                <a:gd name="T26" fmla="*/ 2147483647 w 102"/>
                <a:gd name="T27" fmla="*/ 2147483647 h 59"/>
                <a:gd name="T28" fmla="*/ 2147483647 w 102"/>
                <a:gd name="T29" fmla="*/ 2147483647 h 59"/>
                <a:gd name="T30" fmla="*/ 2147483647 w 102"/>
                <a:gd name="T31" fmla="*/ 2147483647 h 59"/>
                <a:gd name="T32" fmla="*/ 2147483647 w 102"/>
                <a:gd name="T33" fmla="*/ 2147483647 h 59"/>
                <a:gd name="T34" fmla="*/ 2147483647 w 102"/>
                <a:gd name="T35" fmla="*/ 2147483647 h 59"/>
                <a:gd name="T36" fmla="*/ 2147483647 w 102"/>
                <a:gd name="T37" fmla="*/ 2147483647 h 59"/>
                <a:gd name="T38" fmla="*/ 2147483647 w 102"/>
                <a:gd name="T39" fmla="*/ 2147483647 h 59"/>
                <a:gd name="T40" fmla="*/ 2147483647 w 102"/>
                <a:gd name="T41" fmla="*/ 2147483647 h 59"/>
                <a:gd name="T42" fmla="*/ 2147483647 w 102"/>
                <a:gd name="T43" fmla="*/ 2147483647 h 59"/>
                <a:gd name="T44" fmla="*/ 2147483647 w 102"/>
                <a:gd name="T45" fmla="*/ 2147483647 h 59"/>
                <a:gd name="T46" fmla="*/ 2147483647 w 102"/>
                <a:gd name="T47" fmla="*/ 2147483647 h 59"/>
                <a:gd name="T48" fmla="*/ 2147483647 w 102"/>
                <a:gd name="T49" fmla="*/ 2147483647 h 59"/>
                <a:gd name="T50" fmla="*/ 2147483647 w 102"/>
                <a:gd name="T51" fmla="*/ 2147483647 h 59"/>
                <a:gd name="T52" fmla="*/ 2147483647 w 102"/>
                <a:gd name="T53" fmla="*/ 2147483647 h 59"/>
                <a:gd name="T54" fmla="*/ 2147483647 w 102"/>
                <a:gd name="T55" fmla="*/ 2147483647 h 59"/>
                <a:gd name="T56" fmla="*/ 2147483647 w 102"/>
                <a:gd name="T57" fmla="*/ 2147483647 h 59"/>
                <a:gd name="T58" fmla="*/ 2147483647 w 102"/>
                <a:gd name="T59" fmla="*/ 2147483647 h 59"/>
                <a:gd name="T60" fmla="*/ 2147483647 w 102"/>
                <a:gd name="T61" fmla="*/ 2147483647 h 59"/>
                <a:gd name="T62" fmla="*/ 2147483647 w 102"/>
                <a:gd name="T63" fmla="*/ 2147483647 h 59"/>
                <a:gd name="T64" fmla="*/ 2147483647 w 102"/>
                <a:gd name="T65" fmla="*/ 2147483647 h 59"/>
                <a:gd name="T66" fmla="*/ 2147483647 w 102"/>
                <a:gd name="T67" fmla="*/ 2147483647 h 59"/>
                <a:gd name="T68" fmla="*/ 2147483647 w 102"/>
                <a:gd name="T69" fmla="*/ 2147483647 h 59"/>
                <a:gd name="T70" fmla="*/ 2147483647 w 102"/>
                <a:gd name="T71" fmla="*/ 2147483647 h 59"/>
                <a:gd name="T72" fmla="*/ 2147483647 w 102"/>
                <a:gd name="T73" fmla="*/ 2147483647 h 59"/>
                <a:gd name="T74" fmla="*/ 2147483647 w 102"/>
                <a:gd name="T75" fmla="*/ 2147483647 h 59"/>
                <a:gd name="T76" fmla="*/ 2147483647 w 102"/>
                <a:gd name="T77" fmla="*/ 2147483647 h 59"/>
                <a:gd name="T78" fmla="*/ 2147483647 w 102"/>
                <a:gd name="T79" fmla="*/ 2147483647 h 59"/>
                <a:gd name="T80" fmla="*/ 2147483647 w 102"/>
                <a:gd name="T81" fmla="*/ 2147483647 h 59"/>
                <a:gd name="T82" fmla="*/ 2147483647 w 102"/>
                <a:gd name="T83" fmla="*/ 2147483647 h 59"/>
                <a:gd name="T84" fmla="*/ 2147483647 w 102"/>
                <a:gd name="T85" fmla="*/ 2147483647 h 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2"/>
                <a:gd name="T130" fmla="*/ 0 h 59"/>
                <a:gd name="T131" fmla="*/ 102 w 102"/>
                <a:gd name="T132" fmla="*/ 59 h 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2" h="59">
                  <a:moveTo>
                    <a:pt x="101" y="43"/>
                  </a:moveTo>
                  <a:lnTo>
                    <a:pt x="67" y="50"/>
                  </a:lnTo>
                  <a:lnTo>
                    <a:pt x="31" y="55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6" y="55"/>
                  </a:lnTo>
                  <a:lnTo>
                    <a:pt x="22" y="56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2" y="47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20" y="41"/>
                  </a:lnTo>
                  <a:lnTo>
                    <a:pt x="19" y="42"/>
                  </a:lnTo>
                  <a:lnTo>
                    <a:pt x="21" y="44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3"/>
                  </a:lnTo>
                  <a:lnTo>
                    <a:pt x="30" y="44"/>
                  </a:lnTo>
                  <a:lnTo>
                    <a:pt x="31" y="43"/>
                  </a:lnTo>
                  <a:lnTo>
                    <a:pt x="34" y="42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9" y="38"/>
                  </a:lnTo>
                  <a:lnTo>
                    <a:pt x="40" y="39"/>
                  </a:lnTo>
                  <a:lnTo>
                    <a:pt x="42" y="36"/>
                  </a:lnTo>
                  <a:lnTo>
                    <a:pt x="41" y="35"/>
                  </a:lnTo>
                  <a:lnTo>
                    <a:pt x="42" y="33"/>
                  </a:lnTo>
                  <a:lnTo>
                    <a:pt x="44" y="28"/>
                  </a:lnTo>
                  <a:lnTo>
                    <a:pt x="47" y="17"/>
                  </a:lnTo>
                  <a:lnTo>
                    <a:pt x="49" y="18"/>
                  </a:lnTo>
                  <a:lnTo>
                    <a:pt x="49" y="19"/>
                  </a:lnTo>
                  <a:lnTo>
                    <a:pt x="50" y="20"/>
                  </a:lnTo>
                  <a:lnTo>
                    <a:pt x="52" y="19"/>
                  </a:lnTo>
                  <a:lnTo>
                    <a:pt x="53" y="17"/>
                  </a:lnTo>
                  <a:lnTo>
                    <a:pt x="54" y="13"/>
                  </a:lnTo>
                  <a:lnTo>
                    <a:pt x="55" y="12"/>
                  </a:lnTo>
                  <a:lnTo>
                    <a:pt x="57" y="12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8" y="4"/>
                  </a:lnTo>
                  <a:lnTo>
                    <a:pt x="69" y="4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3" y="2"/>
                  </a:lnTo>
                  <a:lnTo>
                    <a:pt x="72" y="3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80" y="8"/>
                  </a:lnTo>
                  <a:lnTo>
                    <a:pt x="78" y="12"/>
                  </a:lnTo>
                  <a:lnTo>
                    <a:pt x="77" y="14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1" y="15"/>
                  </a:lnTo>
                  <a:lnTo>
                    <a:pt x="83" y="17"/>
                  </a:lnTo>
                  <a:lnTo>
                    <a:pt x="84" y="17"/>
                  </a:lnTo>
                  <a:lnTo>
                    <a:pt x="85" y="18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90" y="20"/>
                  </a:lnTo>
                  <a:lnTo>
                    <a:pt x="93" y="20"/>
                  </a:lnTo>
                  <a:lnTo>
                    <a:pt x="94" y="22"/>
                  </a:lnTo>
                  <a:lnTo>
                    <a:pt x="93" y="22"/>
                  </a:lnTo>
                  <a:lnTo>
                    <a:pt x="93" y="23"/>
                  </a:lnTo>
                  <a:lnTo>
                    <a:pt x="93" y="25"/>
                  </a:lnTo>
                  <a:lnTo>
                    <a:pt x="92" y="26"/>
                  </a:lnTo>
                  <a:lnTo>
                    <a:pt x="94" y="27"/>
                  </a:lnTo>
                  <a:lnTo>
                    <a:pt x="95" y="29"/>
                  </a:lnTo>
                  <a:lnTo>
                    <a:pt x="95" y="30"/>
                  </a:lnTo>
                  <a:lnTo>
                    <a:pt x="93" y="30"/>
                  </a:lnTo>
                  <a:lnTo>
                    <a:pt x="93" y="31"/>
                  </a:lnTo>
                  <a:lnTo>
                    <a:pt x="94" y="31"/>
                  </a:lnTo>
                  <a:lnTo>
                    <a:pt x="94" y="32"/>
                  </a:lnTo>
                  <a:lnTo>
                    <a:pt x="93" y="32"/>
                  </a:lnTo>
                  <a:lnTo>
                    <a:pt x="92" y="32"/>
                  </a:lnTo>
                  <a:lnTo>
                    <a:pt x="93" y="33"/>
                  </a:lnTo>
                  <a:lnTo>
                    <a:pt x="94" y="33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5"/>
                  </a:lnTo>
                  <a:lnTo>
                    <a:pt x="92" y="36"/>
                  </a:lnTo>
                  <a:lnTo>
                    <a:pt x="93" y="37"/>
                  </a:lnTo>
                  <a:lnTo>
                    <a:pt x="94" y="38"/>
                  </a:lnTo>
                  <a:lnTo>
                    <a:pt x="96" y="37"/>
                  </a:lnTo>
                  <a:lnTo>
                    <a:pt x="97" y="36"/>
                  </a:lnTo>
                  <a:lnTo>
                    <a:pt x="99" y="36"/>
                  </a:lnTo>
                  <a:lnTo>
                    <a:pt x="100" y="36"/>
                  </a:lnTo>
                  <a:lnTo>
                    <a:pt x="101" y="37"/>
                  </a:lnTo>
                  <a:lnTo>
                    <a:pt x="102" y="41"/>
                  </a:lnTo>
                  <a:lnTo>
                    <a:pt x="101" y="42"/>
                  </a:lnTo>
                  <a:lnTo>
                    <a:pt x="101" y="43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Freeform 31"/>
            <p:cNvSpPr>
              <a:spLocks/>
            </p:cNvSpPr>
            <p:nvPr/>
          </p:nvSpPr>
          <p:spPr bwMode="auto">
            <a:xfrm>
              <a:off x="4457700" y="2794000"/>
              <a:ext cx="906463" cy="425450"/>
            </a:xfrm>
            <a:custGeom>
              <a:avLst/>
              <a:gdLst>
                <a:gd name="T0" fmla="*/ 0 w 111"/>
                <a:gd name="T1" fmla="*/ 2147483647 h 55"/>
                <a:gd name="T2" fmla="*/ 2147483647 w 111"/>
                <a:gd name="T3" fmla="*/ 0 h 55"/>
                <a:gd name="T4" fmla="*/ 2147483647 w 111"/>
                <a:gd name="T5" fmla="*/ 2147483647 h 55"/>
                <a:gd name="T6" fmla="*/ 2147483647 w 111"/>
                <a:gd name="T7" fmla="*/ 2147483647 h 55"/>
                <a:gd name="T8" fmla="*/ 2147483647 w 111"/>
                <a:gd name="T9" fmla="*/ 2147483647 h 55"/>
                <a:gd name="T10" fmla="*/ 2147483647 w 111"/>
                <a:gd name="T11" fmla="*/ 2147483647 h 55"/>
                <a:gd name="T12" fmla="*/ 2147483647 w 111"/>
                <a:gd name="T13" fmla="*/ 2147483647 h 55"/>
                <a:gd name="T14" fmla="*/ 2147483647 w 111"/>
                <a:gd name="T15" fmla="*/ 2147483647 h 55"/>
                <a:gd name="T16" fmla="*/ 2147483647 w 111"/>
                <a:gd name="T17" fmla="*/ 2147483647 h 55"/>
                <a:gd name="T18" fmla="*/ 2147483647 w 111"/>
                <a:gd name="T19" fmla="*/ 2147483647 h 55"/>
                <a:gd name="T20" fmla="*/ 2147483647 w 111"/>
                <a:gd name="T21" fmla="*/ 2147483647 h 55"/>
                <a:gd name="T22" fmla="*/ 2147483647 w 111"/>
                <a:gd name="T23" fmla="*/ 2147483647 h 55"/>
                <a:gd name="T24" fmla="*/ 2147483647 w 111"/>
                <a:gd name="T25" fmla="*/ 2147483647 h 55"/>
                <a:gd name="T26" fmla="*/ 2147483647 w 111"/>
                <a:gd name="T27" fmla="*/ 2147483647 h 55"/>
                <a:gd name="T28" fmla="*/ 2147483647 w 111"/>
                <a:gd name="T29" fmla="*/ 2147483647 h 55"/>
                <a:gd name="T30" fmla="*/ 2147483647 w 111"/>
                <a:gd name="T31" fmla="*/ 2147483647 h 55"/>
                <a:gd name="T32" fmla="*/ 2147483647 w 111"/>
                <a:gd name="T33" fmla="*/ 2147483647 h 55"/>
                <a:gd name="T34" fmla="*/ 2147483647 w 111"/>
                <a:gd name="T35" fmla="*/ 2147483647 h 55"/>
                <a:gd name="T36" fmla="*/ 2147483647 w 111"/>
                <a:gd name="T37" fmla="*/ 2147483647 h 55"/>
                <a:gd name="T38" fmla="*/ 2147483647 w 111"/>
                <a:gd name="T39" fmla="*/ 2147483647 h 55"/>
                <a:gd name="T40" fmla="*/ 2147483647 w 111"/>
                <a:gd name="T41" fmla="*/ 2147483647 h 55"/>
                <a:gd name="T42" fmla="*/ 2147483647 w 111"/>
                <a:gd name="T43" fmla="*/ 2147483647 h 55"/>
                <a:gd name="T44" fmla="*/ 2147483647 w 111"/>
                <a:gd name="T45" fmla="*/ 2147483647 h 55"/>
                <a:gd name="T46" fmla="*/ 2147483647 w 111"/>
                <a:gd name="T47" fmla="*/ 2147483647 h 55"/>
                <a:gd name="T48" fmla="*/ 2147483647 w 111"/>
                <a:gd name="T49" fmla="*/ 2147483647 h 55"/>
                <a:gd name="T50" fmla="*/ 2147483647 w 111"/>
                <a:gd name="T51" fmla="*/ 2147483647 h 55"/>
                <a:gd name="T52" fmla="*/ 2147483647 w 111"/>
                <a:gd name="T53" fmla="*/ 2147483647 h 55"/>
                <a:gd name="T54" fmla="*/ 2147483647 w 111"/>
                <a:gd name="T55" fmla="*/ 2147483647 h 55"/>
                <a:gd name="T56" fmla="*/ 2147483647 w 111"/>
                <a:gd name="T57" fmla="*/ 2147483647 h 55"/>
                <a:gd name="T58" fmla="*/ 2147483647 w 111"/>
                <a:gd name="T59" fmla="*/ 2147483647 h 55"/>
                <a:gd name="T60" fmla="*/ 2147483647 w 111"/>
                <a:gd name="T61" fmla="*/ 2147483647 h 55"/>
                <a:gd name="T62" fmla="*/ 2147483647 w 111"/>
                <a:gd name="T63" fmla="*/ 2147483647 h 55"/>
                <a:gd name="T64" fmla="*/ 2147483647 w 111"/>
                <a:gd name="T65" fmla="*/ 2147483647 h 55"/>
                <a:gd name="T66" fmla="*/ 2147483647 w 111"/>
                <a:gd name="T67" fmla="*/ 2147483647 h 55"/>
                <a:gd name="T68" fmla="*/ 2147483647 w 111"/>
                <a:gd name="T69" fmla="*/ 2147483647 h 55"/>
                <a:gd name="T70" fmla="*/ 2147483647 w 111"/>
                <a:gd name="T71" fmla="*/ 2147483647 h 55"/>
                <a:gd name="T72" fmla="*/ 2147483647 w 111"/>
                <a:gd name="T73" fmla="*/ 2147483647 h 55"/>
                <a:gd name="T74" fmla="*/ 2147483647 w 111"/>
                <a:gd name="T75" fmla="*/ 2147483647 h 55"/>
                <a:gd name="T76" fmla="*/ 2147483647 w 111"/>
                <a:gd name="T77" fmla="*/ 2147483647 h 55"/>
                <a:gd name="T78" fmla="*/ 2147483647 w 111"/>
                <a:gd name="T79" fmla="*/ 2147483647 h 55"/>
                <a:gd name="T80" fmla="*/ 2147483647 w 111"/>
                <a:gd name="T81" fmla="*/ 2147483647 h 55"/>
                <a:gd name="T82" fmla="*/ 2147483647 w 111"/>
                <a:gd name="T83" fmla="*/ 2147483647 h 55"/>
                <a:gd name="T84" fmla="*/ 2147483647 w 111"/>
                <a:gd name="T85" fmla="*/ 2147483647 h 55"/>
                <a:gd name="T86" fmla="*/ 2147483647 w 111"/>
                <a:gd name="T87" fmla="*/ 2147483647 h 55"/>
                <a:gd name="T88" fmla="*/ 2147483647 w 111"/>
                <a:gd name="T89" fmla="*/ 2147483647 h 55"/>
                <a:gd name="T90" fmla="*/ 0 w 111"/>
                <a:gd name="T91" fmla="*/ 2147483647 h 55"/>
                <a:gd name="T92" fmla="*/ 0 w 111"/>
                <a:gd name="T93" fmla="*/ 2147483647 h 5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1"/>
                <a:gd name="T142" fmla="*/ 0 h 55"/>
                <a:gd name="T143" fmla="*/ 111 w 111"/>
                <a:gd name="T144" fmla="*/ 55 h 5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1" h="55">
                  <a:moveTo>
                    <a:pt x="0" y="34"/>
                  </a:moveTo>
                  <a:lnTo>
                    <a:pt x="3" y="0"/>
                  </a:lnTo>
                  <a:lnTo>
                    <a:pt x="72" y="3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8" y="5"/>
                  </a:lnTo>
                  <a:lnTo>
                    <a:pt x="79" y="6"/>
                  </a:lnTo>
                  <a:lnTo>
                    <a:pt x="80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5" y="7"/>
                  </a:lnTo>
                  <a:lnTo>
                    <a:pt x="87" y="7"/>
                  </a:lnTo>
                  <a:lnTo>
                    <a:pt x="89" y="8"/>
                  </a:lnTo>
                  <a:lnTo>
                    <a:pt x="94" y="11"/>
                  </a:lnTo>
                  <a:lnTo>
                    <a:pt x="97" y="13"/>
                  </a:lnTo>
                  <a:lnTo>
                    <a:pt x="97" y="15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98" y="19"/>
                  </a:lnTo>
                  <a:lnTo>
                    <a:pt x="99" y="21"/>
                  </a:lnTo>
                  <a:lnTo>
                    <a:pt x="100" y="24"/>
                  </a:lnTo>
                  <a:lnTo>
                    <a:pt x="101" y="25"/>
                  </a:lnTo>
                  <a:lnTo>
                    <a:pt x="101" y="26"/>
                  </a:lnTo>
                  <a:lnTo>
                    <a:pt x="101" y="28"/>
                  </a:lnTo>
                  <a:lnTo>
                    <a:pt x="103" y="29"/>
                  </a:lnTo>
                  <a:lnTo>
                    <a:pt x="104" y="30"/>
                  </a:lnTo>
                  <a:lnTo>
                    <a:pt x="103" y="32"/>
                  </a:lnTo>
                  <a:lnTo>
                    <a:pt x="103" y="34"/>
                  </a:lnTo>
                  <a:lnTo>
                    <a:pt x="105" y="35"/>
                  </a:lnTo>
                  <a:lnTo>
                    <a:pt x="105" y="37"/>
                  </a:lnTo>
                  <a:lnTo>
                    <a:pt x="104" y="38"/>
                  </a:lnTo>
                  <a:lnTo>
                    <a:pt x="105" y="39"/>
                  </a:lnTo>
                  <a:lnTo>
                    <a:pt x="106" y="41"/>
                  </a:lnTo>
                  <a:lnTo>
                    <a:pt x="105" y="42"/>
                  </a:lnTo>
                  <a:lnTo>
                    <a:pt x="106" y="44"/>
                  </a:lnTo>
                  <a:lnTo>
                    <a:pt x="106" y="45"/>
                  </a:lnTo>
                  <a:lnTo>
                    <a:pt x="107" y="46"/>
                  </a:lnTo>
                  <a:lnTo>
                    <a:pt x="108" y="48"/>
                  </a:lnTo>
                  <a:lnTo>
                    <a:pt x="109" y="50"/>
                  </a:lnTo>
                  <a:lnTo>
                    <a:pt x="111" y="52"/>
                  </a:lnTo>
                  <a:lnTo>
                    <a:pt x="111" y="53"/>
                  </a:lnTo>
                  <a:lnTo>
                    <a:pt x="111" y="54"/>
                  </a:lnTo>
                  <a:lnTo>
                    <a:pt x="111" y="55"/>
                  </a:lnTo>
                  <a:lnTo>
                    <a:pt x="25" y="53"/>
                  </a:lnTo>
                  <a:lnTo>
                    <a:pt x="26" y="36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Freeform 32"/>
            <p:cNvSpPr>
              <a:spLocks/>
            </p:cNvSpPr>
            <p:nvPr/>
          </p:nvSpPr>
          <p:spPr bwMode="auto">
            <a:xfrm>
              <a:off x="4522788" y="3590925"/>
              <a:ext cx="944562" cy="465138"/>
            </a:xfrm>
            <a:custGeom>
              <a:avLst/>
              <a:gdLst>
                <a:gd name="T0" fmla="*/ 2147483647 w 116"/>
                <a:gd name="T1" fmla="*/ 2147483647 h 60"/>
                <a:gd name="T2" fmla="*/ 0 w 116"/>
                <a:gd name="T3" fmla="*/ 2147483647 h 60"/>
                <a:gd name="T4" fmla="*/ 2147483647 w 116"/>
                <a:gd name="T5" fmla="*/ 2147483647 h 60"/>
                <a:gd name="T6" fmla="*/ 2147483647 w 116"/>
                <a:gd name="T7" fmla="*/ 2147483647 h 60"/>
                <a:gd name="T8" fmla="*/ 2147483647 w 116"/>
                <a:gd name="T9" fmla="*/ 2147483647 h 60"/>
                <a:gd name="T10" fmla="*/ 2147483647 w 116"/>
                <a:gd name="T11" fmla="*/ 2147483647 h 60"/>
                <a:gd name="T12" fmla="*/ 2147483647 w 116"/>
                <a:gd name="T13" fmla="*/ 2147483647 h 60"/>
                <a:gd name="T14" fmla="*/ 2147483647 w 116"/>
                <a:gd name="T15" fmla="*/ 2147483647 h 60"/>
                <a:gd name="T16" fmla="*/ 2147483647 w 116"/>
                <a:gd name="T17" fmla="*/ 2147483647 h 60"/>
                <a:gd name="T18" fmla="*/ 2147483647 w 116"/>
                <a:gd name="T19" fmla="*/ 2147483647 h 60"/>
                <a:gd name="T20" fmla="*/ 2147483647 w 116"/>
                <a:gd name="T21" fmla="*/ 2147483647 h 60"/>
                <a:gd name="T22" fmla="*/ 2147483647 w 116"/>
                <a:gd name="T23" fmla="*/ 2147483647 h 60"/>
                <a:gd name="T24" fmla="*/ 2147483647 w 116"/>
                <a:gd name="T25" fmla="*/ 2147483647 h 60"/>
                <a:gd name="T26" fmla="*/ 2147483647 w 116"/>
                <a:gd name="T27" fmla="*/ 2147483647 h 60"/>
                <a:gd name="T28" fmla="*/ 2147483647 w 116"/>
                <a:gd name="T29" fmla="*/ 2147483647 h 60"/>
                <a:gd name="T30" fmla="*/ 2147483647 w 116"/>
                <a:gd name="T31" fmla="*/ 2147483647 h 60"/>
                <a:gd name="T32" fmla="*/ 2147483647 w 116"/>
                <a:gd name="T33" fmla="*/ 2147483647 h 60"/>
                <a:gd name="T34" fmla="*/ 2147483647 w 116"/>
                <a:gd name="T35" fmla="*/ 2147483647 h 60"/>
                <a:gd name="T36" fmla="*/ 2147483647 w 116"/>
                <a:gd name="T37" fmla="*/ 2147483647 h 60"/>
                <a:gd name="T38" fmla="*/ 2147483647 w 116"/>
                <a:gd name="T39" fmla="*/ 2147483647 h 60"/>
                <a:gd name="T40" fmla="*/ 2147483647 w 116"/>
                <a:gd name="T41" fmla="*/ 2147483647 h 60"/>
                <a:gd name="T42" fmla="*/ 2147483647 w 116"/>
                <a:gd name="T43" fmla="*/ 2147483647 h 60"/>
                <a:gd name="T44" fmla="*/ 2147483647 w 116"/>
                <a:gd name="T45" fmla="*/ 2147483647 h 60"/>
                <a:gd name="T46" fmla="*/ 2147483647 w 116"/>
                <a:gd name="T47" fmla="*/ 2147483647 h 60"/>
                <a:gd name="T48" fmla="*/ 2147483647 w 116"/>
                <a:gd name="T49" fmla="*/ 2147483647 h 60"/>
                <a:gd name="T50" fmla="*/ 2147483647 w 116"/>
                <a:gd name="T51" fmla="*/ 2147483647 h 60"/>
                <a:gd name="T52" fmla="*/ 2147483647 w 116"/>
                <a:gd name="T53" fmla="*/ 2147483647 h 60"/>
                <a:gd name="T54" fmla="*/ 2147483647 w 116"/>
                <a:gd name="T55" fmla="*/ 2147483647 h 60"/>
                <a:gd name="T56" fmla="*/ 2147483647 w 116"/>
                <a:gd name="T57" fmla="*/ 2147483647 h 60"/>
                <a:gd name="T58" fmla="*/ 2147483647 w 116"/>
                <a:gd name="T59" fmla="*/ 2147483647 h 60"/>
                <a:gd name="T60" fmla="*/ 2147483647 w 116"/>
                <a:gd name="T61" fmla="*/ 2147483647 h 60"/>
                <a:gd name="T62" fmla="*/ 2147483647 w 116"/>
                <a:gd name="T63" fmla="*/ 2147483647 h 60"/>
                <a:gd name="T64" fmla="*/ 2147483647 w 116"/>
                <a:gd name="T65" fmla="*/ 2147483647 h 60"/>
                <a:gd name="T66" fmla="*/ 2147483647 w 116"/>
                <a:gd name="T67" fmla="*/ 2147483647 h 60"/>
                <a:gd name="T68" fmla="*/ 2147483647 w 116"/>
                <a:gd name="T69" fmla="*/ 2147483647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"/>
                <a:gd name="T106" fmla="*/ 0 h 60"/>
                <a:gd name="T107" fmla="*/ 116 w 116"/>
                <a:gd name="T108" fmla="*/ 60 h 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" h="60">
                  <a:moveTo>
                    <a:pt x="114" y="3"/>
                  </a:moveTo>
                  <a:lnTo>
                    <a:pt x="14" y="1"/>
                  </a:lnTo>
                  <a:lnTo>
                    <a:pt x="1" y="0"/>
                  </a:lnTo>
                  <a:lnTo>
                    <a:pt x="0" y="9"/>
                  </a:lnTo>
                  <a:lnTo>
                    <a:pt x="41" y="11"/>
                  </a:lnTo>
                  <a:lnTo>
                    <a:pt x="40" y="44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5" y="48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50" y="48"/>
                  </a:lnTo>
                  <a:lnTo>
                    <a:pt x="50" y="49"/>
                  </a:lnTo>
                  <a:lnTo>
                    <a:pt x="51" y="50"/>
                  </a:lnTo>
                  <a:lnTo>
                    <a:pt x="51" y="51"/>
                  </a:lnTo>
                  <a:lnTo>
                    <a:pt x="55" y="51"/>
                  </a:lnTo>
                  <a:lnTo>
                    <a:pt x="57" y="52"/>
                  </a:lnTo>
                  <a:lnTo>
                    <a:pt x="58" y="52"/>
                  </a:lnTo>
                  <a:lnTo>
                    <a:pt x="59" y="51"/>
                  </a:lnTo>
                  <a:lnTo>
                    <a:pt x="59" y="53"/>
                  </a:lnTo>
                  <a:lnTo>
                    <a:pt x="61" y="53"/>
                  </a:lnTo>
                  <a:lnTo>
                    <a:pt x="62" y="52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7" y="55"/>
                  </a:lnTo>
                  <a:lnTo>
                    <a:pt x="68" y="55"/>
                  </a:lnTo>
                  <a:lnTo>
                    <a:pt x="68" y="57"/>
                  </a:lnTo>
                  <a:lnTo>
                    <a:pt x="70" y="57"/>
                  </a:lnTo>
                  <a:lnTo>
                    <a:pt x="71" y="56"/>
                  </a:lnTo>
                  <a:lnTo>
                    <a:pt x="72" y="55"/>
                  </a:lnTo>
                  <a:lnTo>
                    <a:pt x="75" y="58"/>
                  </a:lnTo>
                  <a:lnTo>
                    <a:pt x="76" y="58"/>
                  </a:lnTo>
                  <a:lnTo>
                    <a:pt x="77" y="57"/>
                  </a:lnTo>
                  <a:lnTo>
                    <a:pt x="78" y="57"/>
                  </a:lnTo>
                  <a:lnTo>
                    <a:pt x="79" y="57"/>
                  </a:lnTo>
                  <a:lnTo>
                    <a:pt x="78" y="59"/>
                  </a:lnTo>
                  <a:lnTo>
                    <a:pt x="79" y="60"/>
                  </a:lnTo>
                  <a:lnTo>
                    <a:pt x="80" y="59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3" y="57"/>
                  </a:lnTo>
                  <a:lnTo>
                    <a:pt x="84" y="58"/>
                  </a:lnTo>
                  <a:lnTo>
                    <a:pt x="85" y="58"/>
                  </a:lnTo>
                  <a:lnTo>
                    <a:pt x="85" y="57"/>
                  </a:lnTo>
                  <a:lnTo>
                    <a:pt x="87" y="57"/>
                  </a:lnTo>
                  <a:lnTo>
                    <a:pt x="87" y="58"/>
                  </a:lnTo>
                  <a:lnTo>
                    <a:pt x="88" y="58"/>
                  </a:lnTo>
                  <a:lnTo>
                    <a:pt x="90" y="60"/>
                  </a:lnTo>
                  <a:lnTo>
                    <a:pt x="92" y="58"/>
                  </a:lnTo>
                  <a:lnTo>
                    <a:pt x="93" y="58"/>
                  </a:lnTo>
                  <a:lnTo>
                    <a:pt x="96" y="57"/>
                  </a:lnTo>
                  <a:lnTo>
                    <a:pt x="99" y="56"/>
                  </a:lnTo>
                  <a:lnTo>
                    <a:pt x="100" y="56"/>
                  </a:lnTo>
                  <a:lnTo>
                    <a:pt x="101" y="56"/>
                  </a:lnTo>
                  <a:lnTo>
                    <a:pt x="104" y="57"/>
                  </a:lnTo>
                  <a:lnTo>
                    <a:pt x="106" y="56"/>
                  </a:lnTo>
                  <a:lnTo>
                    <a:pt x="107" y="56"/>
                  </a:lnTo>
                  <a:lnTo>
                    <a:pt x="113" y="59"/>
                  </a:lnTo>
                  <a:lnTo>
                    <a:pt x="114" y="60"/>
                  </a:lnTo>
                  <a:lnTo>
                    <a:pt x="115" y="60"/>
                  </a:lnTo>
                  <a:lnTo>
                    <a:pt x="116" y="60"/>
                  </a:lnTo>
                  <a:lnTo>
                    <a:pt x="116" y="31"/>
                  </a:lnTo>
                  <a:lnTo>
                    <a:pt x="114" y="12"/>
                  </a:lnTo>
                  <a:lnTo>
                    <a:pt x="114" y="3"/>
                  </a:lnTo>
                  <a:close/>
                </a:path>
              </a:pathLst>
            </a:custGeom>
            <a:pattFill prst="pct75">
              <a:fgClr>
                <a:srgbClr val="AA1202"/>
              </a:fgClr>
              <a:bgClr>
                <a:schemeClr val="tx1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0" name="Freeform 33" descr="20%"/>
            <p:cNvSpPr>
              <a:spLocks/>
            </p:cNvSpPr>
            <p:nvPr/>
          </p:nvSpPr>
          <p:spPr bwMode="auto">
            <a:xfrm>
              <a:off x="5322888" y="3127375"/>
              <a:ext cx="730250" cy="603250"/>
            </a:xfrm>
            <a:custGeom>
              <a:avLst/>
              <a:gdLst>
                <a:gd name="T0" fmla="*/ 2147483647 w 90"/>
                <a:gd name="T1" fmla="*/ 2147483647 h 78"/>
                <a:gd name="T2" fmla="*/ 2147483647 w 90"/>
                <a:gd name="T3" fmla="*/ 2147483647 h 78"/>
                <a:gd name="T4" fmla="*/ 2147483647 w 90"/>
                <a:gd name="T5" fmla="*/ 2147483647 h 78"/>
                <a:gd name="T6" fmla="*/ 2147483647 w 90"/>
                <a:gd name="T7" fmla="*/ 2147483647 h 78"/>
                <a:gd name="T8" fmla="*/ 2147483647 w 90"/>
                <a:gd name="T9" fmla="*/ 2147483647 h 78"/>
                <a:gd name="T10" fmla="*/ 2147483647 w 90"/>
                <a:gd name="T11" fmla="*/ 2147483647 h 78"/>
                <a:gd name="T12" fmla="*/ 2147483647 w 90"/>
                <a:gd name="T13" fmla="*/ 2147483647 h 78"/>
                <a:gd name="T14" fmla="*/ 2147483647 w 90"/>
                <a:gd name="T15" fmla="*/ 2147483647 h 78"/>
                <a:gd name="T16" fmla="*/ 2147483647 w 90"/>
                <a:gd name="T17" fmla="*/ 2147483647 h 78"/>
                <a:gd name="T18" fmla="*/ 2147483647 w 90"/>
                <a:gd name="T19" fmla="*/ 2147483647 h 78"/>
                <a:gd name="T20" fmla="*/ 2147483647 w 90"/>
                <a:gd name="T21" fmla="*/ 2147483647 h 78"/>
                <a:gd name="T22" fmla="*/ 2147483647 w 90"/>
                <a:gd name="T23" fmla="*/ 2147483647 h 78"/>
                <a:gd name="T24" fmla="*/ 2147483647 w 90"/>
                <a:gd name="T25" fmla="*/ 2147483647 h 78"/>
                <a:gd name="T26" fmla="*/ 2147483647 w 90"/>
                <a:gd name="T27" fmla="*/ 2147483647 h 78"/>
                <a:gd name="T28" fmla="*/ 2147483647 w 90"/>
                <a:gd name="T29" fmla="*/ 2147483647 h 78"/>
                <a:gd name="T30" fmla="*/ 2147483647 w 90"/>
                <a:gd name="T31" fmla="*/ 2147483647 h 78"/>
                <a:gd name="T32" fmla="*/ 2147483647 w 90"/>
                <a:gd name="T33" fmla="*/ 2147483647 h 78"/>
                <a:gd name="T34" fmla="*/ 2147483647 w 90"/>
                <a:gd name="T35" fmla="*/ 2147483647 h 78"/>
                <a:gd name="T36" fmla="*/ 2147483647 w 90"/>
                <a:gd name="T37" fmla="*/ 2147483647 h 78"/>
                <a:gd name="T38" fmla="*/ 2147483647 w 90"/>
                <a:gd name="T39" fmla="*/ 2147483647 h 78"/>
                <a:gd name="T40" fmla="*/ 2147483647 w 90"/>
                <a:gd name="T41" fmla="*/ 2147483647 h 78"/>
                <a:gd name="T42" fmla="*/ 2147483647 w 90"/>
                <a:gd name="T43" fmla="*/ 2147483647 h 78"/>
                <a:gd name="T44" fmla="*/ 2147483647 w 90"/>
                <a:gd name="T45" fmla="*/ 2147483647 h 78"/>
                <a:gd name="T46" fmla="*/ 2147483647 w 90"/>
                <a:gd name="T47" fmla="*/ 2147483647 h 78"/>
                <a:gd name="T48" fmla="*/ 2147483647 w 90"/>
                <a:gd name="T49" fmla="*/ 2147483647 h 78"/>
                <a:gd name="T50" fmla="*/ 2147483647 w 90"/>
                <a:gd name="T51" fmla="*/ 2147483647 h 78"/>
                <a:gd name="T52" fmla="*/ 2147483647 w 90"/>
                <a:gd name="T53" fmla="*/ 2147483647 h 78"/>
                <a:gd name="T54" fmla="*/ 2147483647 w 90"/>
                <a:gd name="T55" fmla="*/ 2147483647 h 78"/>
                <a:gd name="T56" fmla="*/ 0 w 90"/>
                <a:gd name="T57" fmla="*/ 2147483647 h 78"/>
                <a:gd name="T58" fmla="*/ 2147483647 w 90"/>
                <a:gd name="T59" fmla="*/ 2147483647 h 78"/>
                <a:gd name="T60" fmla="*/ 2147483647 w 90"/>
                <a:gd name="T61" fmla="*/ 2147483647 h 78"/>
                <a:gd name="T62" fmla="*/ 2147483647 w 90"/>
                <a:gd name="T63" fmla="*/ 2147483647 h 78"/>
                <a:gd name="T64" fmla="*/ 2147483647 w 90"/>
                <a:gd name="T65" fmla="*/ 2147483647 h 78"/>
                <a:gd name="T66" fmla="*/ 2147483647 w 90"/>
                <a:gd name="T67" fmla="*/ 2147483647 h 78"/>
                <a:gd name="T68" fmla="*/ 2147483647 w 90"/>
                <a:gd name="T69" fmla="*/ 2147483647 h 78"/>
                <a:gd name="T70" fmla="*/ 2147483647 w 90"/>
                <a:gd name="T71" fmla="*/ 2147483647 h 78"/>
                <a:gd name="T72" fmla="*/ 2147483647 w 90"/>
                <a:gd name="T73" fmla="*/ 2147483647 h 78"/>
                <a:gd name="T74" fmla="*/ 2147483647 w 90"/>
                <a:gd name="T75" fmla="*/ 2147483647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0"/>
                <a:gd name="T115" fmla="*/ 0 h 78"/>
                <a:gd name="T116" fmla="*/ 90 w 90"/>
                <a:gd name="T117" fmla="*/ 78 h 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0" h="78">
                  <a:moveTo>
                    <a:pt x="16" y="72"/>
                  </a:moveTo>
                  <a:lnTo>
                    <a:pt x="76" y="69"/>
                  </a:lnTo>
                  <a:lnTo>
                    <a:pt x="76" y="70"/>
                  </a:lnTo>
                  <a:lnTo>
                    <a:pt x="77" y="71"/>
                  </a:lnTo>
                  <a:lnTo>
                    <a:pt x="78" y="72"/>
                  </a:lnTo>
                  <a:lnTo>
                    <a:pt x="77" y="74"/>
                  </a:lnTo>
                  <a:lnTo>
                    <a:pt x="76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83" y="78"/>
                  </a:lnTo>
                  <a:lnTo>
                    <a:pt x="84" y="75"/>
                  </a:lnTo>
                  <a:lnTo>
                    <a:pt x="83" y="74"/>
                  </a:lnTo>
                  <a:lnTo>
                    <a:pt x="84" y="71"/>
                  </a:lnTo>
                  <a:lnTo>
                    <a:pt x="85" y="69"/>
                  </a:lnTo>
                  <a:lnTo>
                    <a:pt x="86" y="67"/>
                  </a:lnTo>
                  <a:lnTo>
                    <a:pt x="88" y="67"/>
                  </a:lnTo>
                  <a:lnTo>
                    <a:pt x="89" y="67"/>
                  </a:lnTo>
                  <a:lnTo>
                    <a:pt x="90" y="62"/>
                  </a:lnTo>
                  <a:lnTo>
                    <a:pt x="90" y="61"/>
                  </a:lnTo>
                  <a:lnTo>
                    <a:pt x="89" y="60"/>
                  </a:lnTo>
                  <a:lnTo>
                    <a:pt x="88" y="59"/>
                  </a:lnTo>
                  <a:lnTo>
                    <a:pt x="87" y="59"/>
                  </a:lnTo>
                  <a:lnTo>
                    <a:pt x="87" y="60"/>
                  </a:lnTo>
                  <a:lnTo>
                    <a:pt x="84" y="56"/>
                  </a:lnTo>
                  <a:lnTo>
                    <a:pt x="84" y="55"/>
                  </a:lnTo>
                  <a:lnTo>
                    <a:pt x="85" y="54"/>
                  </a:lnTo>
                  <a:lnTo>
                    <a:pt x="85" y="53"/>
                  </a:lnTo>
                  <a:lnTo>
                    <a:pt x="84" y="52"/>
                  </a:lnTo>
                  <a:lnTo>
                    <a:pt x="83" y="49"/>
                  </a:lnTo>
                  <a:lnTo>
                    <a:pt x="79" y="46"/>
                  </a:lnTo>
                  <a:lnTo>
                    <a:pt x="78" y="45"/>
                  </a:lnTo>
                  <a:lnTo>
                    <a:pt x="74" y="43"/>
                  </a:lnTo>
                  <a:lnTo>
                    <a:pt x="72" y="40"/>
                  </a:lnTo>
                  <a:lnTo>
                    <a:pt x="71" y="38"/>
                  </a:lnTo>
                  <a:lnTo>
                    <a:pt x="71" y="37"/>
                  </a:lnTo>
                  <a:lnTo>
                    <a:pt x="74" y="34"/>
                  </a:lnTo>
                  <a:lnTo>
                    <a:pt x="73" y="32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0" y="27"/>
                  </a:lnTo>
                  <a:lnTo>
                    <a:pt x="69" y="28"/>
                  </a:lnTo>
                  <a:lnTo>
                    <a:pt x="68" y="29"/>
                  </a:lnTo>
                  <a:lnTo>
                    <a:pt x="67" y="29"/>
                  </a:lnTo>
                  <a:lnTo>
                    <a:pt x="65" y="22"/>
                  </a:lnTo>
                  <a:lnTo>
                    <a:pt x="64" y="21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6" y="13"/>
                  </a:lnTo>
                  <a:lnTo>
                    <a:pt x="55" y="10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2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5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63"/>
                  </a:lnTo>
                  <a:lnTo>
                    <a:pt x="16" y="72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1" name="Freeform 34" descr="20%"/>
            <p:cNvSpPr>
              <a:spLocks/>
            </p:cNvSpPr>
            <p:nvPr/>
          </p:nvSpPr>
          <p:spPr bwMode="auto">
            <a:xfrm>
              <a:off x="6011863" y="3265488"/>
              <a:ext cx="809625" cy="395287"/>
            </a:xfrm>
            <a:custGeom>
              <a:avLst/>
              <a:gdLst>
                <a:gd name="T0" fmla="*/ 2147483647 w 99"/>
                <a:gd name="T1" fmla="*/ 2147483647 h 51"/>
                <a:gd name="T2" fmla="*/ 2147483647 w 99"/>
                <a:gd name="T3" fmla="*/ 2147483647 h 51"/>
                <a:gd name="T4" fmla="*/ 2147483647 w 99"/>
                <a:gd name="T5" fmla="*/ 2147483647 h 51"/>
                <a:gd name="T6" fmla="*/ 2147483647 w 99"/>
                <a:gd name="T7" fmla="*/ 2147483647 h 51"/>
                <a:gd name="T8" fmla="*/ 2147483647 w 99"/>
                <a:gd name="T9" fmla="*/ 2147483647 h 51"/>
                <a:gd name="T10" fmla="*/ 2147483647 w 99"/>
                <a:gd name="T11" fmla="*/ 2147483647 h 51"/>
                <a:gd name="T12" fmla="*/ 2147483647 w 99"/>
                <a:gd name="T13" fmla="*/ 2147483647 h 51"/>
                <a:gd name="T14" fmla="*/ 2147483647 w 99"/>
                <a:gd name="T15" fmla="*/ 2147483647 h 51"/>
                <a:gd name="T16" fmla="*/ 2147483647 w 99"/>
                <a:gd name="T17" fmla="*/ 2147483647 h 51"/>
                <a:gd name="T18" fmla="*/ 2147483647 w 99"/>
                <a:gd name="T19" fmla="*/ 2147483647 h 51"/>
                <a:gd name="T20" fmla="*/ 2147483647 w 99"/>
                <a:gd name="T21" fmla="*/ 2147483647 h 51"/>
                <a:gd name="T22" fmla="*/ 2147483647 w 99"/>
                <a:gd name="T23" fmla="*/ 2147483647 h 51"/>
                <a:gd name="T24" fmla="*/ 2147483647 w 99"/>
                <a:gd name="T25" fmla="*/ 2147483647 h 51"/>
                <a:gd name="T26" fmla="*/ 2147483647 w 99"/>
                <a:gd name="T27" fmla="*/ 2147483647 h 51"/>
                <a:gd name="T28" fmla="*/ 2147483647 w 99"/>
                <a:gd name="T29" fmla="*/ 2147483647 h 51"/>
                <a:gd name="T30" fmla="*/ 2147483647 w 99"/>
                <a:gd name="T31" fmla="*/ 2147483647 h 51"/>
                <a:gd name="T32" fmla="*/ 2147483647 w 99"/>
                <a:gd name="T33" fmla="*/ 2147483647 h 51"/>
                <a:gd name="T34" fmla="*/ 2147483647 w 99"/>
                <a:gd name="T35" fmla="*/ 2147483647 h 51"/>
                <a:gd name="T36" fmla="*/ 2147483647 w 99"/>
                <a:gd name="T37" fmla="*/ 2147483647 h 51"/>
                <a:gd name="T38" fmla="*/ 2147483647 w 99"/>
                <a:gd name="T39" fmla="*/ 2147483647 h 51"/>
                <a:gd name="T40" fmla="*/ 2147483647 w 99"/>
                <a:gd name="T41" fmla="*/ 2147483647 h 51"/>
                <a:gd name="T42" fmla="*/ 2147483647 w 99"/>
                <a:gd name="T43" fmla="*/ 2147483647 h 51"/>
                <a:gd name="T44" fmla="*/ 2147483647 w 99"/>
                <a:gd name="T45" fmla="*/ 2147483647 h 51"/>
                <a:gd name="T46" fmla="*/ 2147483647 w 99"/>
                <a:gd name="T47" fmla="*/ 2147483647 h 51"/>
                <a:gd name="T48" fmla="*/ 2147483647 w 99"/>
                <a:gd name="T49" fmla="*/ 0 h 51"/>
                <a:gd name="T50" fmla="*/ 2147483647 w 99"/>
                <a:gd name="T51" fmla="*/ 2147483647 h 51"/>
                <a:gd name="T52" fmla="*/ 2147483647 w 99"/>
                <a:gd name="T53" fmla="*/ 0 h 51"/>
                <a:gd name="T54" fmla="*/ 2147483647 w 99"/>
                <a:gd name="T55" fmla="*/ 2147483647 h 51"/>
                <a:gd name="T56" fmla="*/ 2147483647 w 99"/>
                <a:gd name="T57" fmla="*/ 2147483647 h 51"/>
                <a:gd name="T58" fmla="*/ 2147483647 w 99"/>
                <a:gd name="T59" fmla="*/ 2147483647 h 51"/>
                <a:gd name="T60" fmla="*/ 2147483647 w 99"/>
                <a:gd name="T61" fmla="*/ 2147483647 h 51"/>
                <a:gd name="T62" fmla="*/ 2147483647 w 99"/>
                <a:gd name="T63" fmla="*/ 2147483647 h 51"/>
                <a:gd name="T64" fmla="*/ 2147483647 w 99"/>
                <a:gd name="T65" fmla="*/ 2147483647 h 51"/>
                <a:gd name="T66" fmla="*/ 2147483647 w 99"/>
                <a:gd name="T67" fmla="*/ 2147483647 h 51"/>
                <a:gd name="T68" fmla="*/ 2147483647 w 99"/>
                <a:gd name="T69" fmla="*/ 2147483647 h 51"/>
                <a:gd name="T70" fmla="*/ 2147483647 w 99"/>
                <a:gd name="T71" fmla="*/ 2147483647 h 51"/>
                <a:gd name="T72" fmla="*/ 2147483647 w 99"/>
                <a:gd name="T73" fmla="*/ 2147483647 h 51"/>
                <a:gd name="T74" fmla="*/ 2147483647 w 99"/>
                <a:gd name="T75" fmla="*/ 2147483647 h 51"/>
                <a:gd name="T76" fmla="*/ 2147483647 w 99"/>
                <a:gd name="T77" fmla="*/ 2147483647 h 51"/>
                <a:gd name="T78" fmla="*/ 2147483647 w 99"/>
                <a:gd name="T79" fmla="*/ 2147483647 h 51"/>
                <a:gd name="T80" fmla="*/ 2147483647 w 99"/>
                <a:gd name="T81" fmla="*/ 2147483647 h 51"/>
                <a:gd name="T82" fmla="*/ 2147483647 w 99"/>
                <a:gd name="T83" fmla="*/ 2147483647 h 51"/>
                <a:gd name="T84" fmla="*/ 2147483647 w 99"/>
                <a:gd name="T85" fmla="*/ 2147483647 h 51"/>
                <a:gd name="T86" fmla="*/ 2147483647 w 99"/>
                <a:gd name="T87" fmla="*/ 2147483647 h 51"/>
                <a:gd name="T88" fmla="*/ 2147483647 w 99"/>
                <a:gd name="T89" fmla="*/ 2147483647 h 51"/>
                <a:gd name="T90" fmla="*/ 2147483647 w 99"/>
                <a:gd name="T91" fmla="*/ 2147483647 h 51"/>
                <a:gd name="T92" fmla="*/ 2147483647 w 99"/>
                <a:gd name="T93" fmla="*/ 2147483647 h 51"/>
                <a:gd name="T94" fmla="*/ 2147483647 w 99"/>
                <a:gd name="T95" fmla="*/ 2147483647 h 51"/>
                <a:gd name="T96" fmla="*/ 2147483647 w 99"/>
                <a:gd name="T97" fmla="*/ 2147483647 h 51"/>
                <a:gd name="T98" fmla="*/ 2147483647 w 99"/>
                <a:gd name="T99" fmla="*/ 2147483647 h 51"/>
                <a:gd name="T100" fmla="*/ 2147483647 w 99"/>
                <a:gd name="T101" fmla="*/ 2147483647 h 51"/>
                <a:gd name="T102" fmla="*/ 2147483647 w 99"/>
                <a:gd name="T103" fmla="*/ 2147483647 h 51"/>
                <a:gd name="T104" fmla="*/ 2147483647 w 99"/>
                <a:gd name="T105" fmla="*/ 2147483647 h 51"/>
                <a:gd name="T106" fmla="*/ 2147483647 w 99"/>
                <a:gd name="T107" fmla="*/ 2147483647 h 51"/>
                <a:gd name="T108" fmla="*/ 2147483647 w 99"/>
                <a:gd name="T109" fmla="*/ 2147483647 h 51"/>
                <a:gd name="T110" fmla="*/ 0 w 99"/>
                <a:gd name="T111" fmla="*/ 2147483647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9"/>
                <a:gd name="T169" fmla="*/ 0 h 51"/>
                <a:gd name="T170" fmla="*/ 99 w 99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9" h="51">
                  <a:moveTo>
                    <a:pt x="0" y="51"/>
                  </a:moveTo>
                  <a:lnTo>
                    <a:pt x="20" y="49"/>
                  </a:lnTo>
                  <a:lnTo>
                    <a:pt x="20" y="48"/>
                  </a:lnTo>
                  <a:lnTo>
                    <a:pt x="19" y="47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78" y="42"/>
                  </a:lnTo>
                  <a:lnTo>
                    <a:pt x="80" y="41"/>
                  </a:lnTo>
                  <a:lnTo>
                    <a:pt x="80" y="40"/>
                  </a:lnTo>
                  <a:lnTo>
                    <a:pt x="85" y="38"/>
                  </a:lnTo>
                  <a:lnTo>
                    <a:pt x="86" y="37"/>
                  </a:lnTo>
                  <a:lnTo>
                    <a:pt x="89" y="35"/>
                  </a:lnTo>
                  <a:lnTo>
                    <a:pt x="89" y="34"/>
                  </a:lnTo>
                  <a:lnTo>
                    <a:pt x="89" y="33"/>
                  </a:lnTo>
                  <a:lnTo>
                    <a:pt x="90" y="32"/>
                  </a:lnTo>
                  <a:lnTo>
                    <a:pt x="90" y="31"/>
                  </a:lnTo>
                  <a:lnTo>
                    <a:pt x="92" y="29"/>
                  </a:lnTo>
                  <a:lnTo>
                    <a:pt x="99" y="23"/>
                  </a:lnTo>
                  <a:lnTo>
                    <a:pt x="99" y="22"/>
                  </a:lnTo>
                  <a:lnTo>
                    <a:pt x="98" y="22"/>
                  </a:lnTo>
                  <a:lnTo>
                    <a:pt x="97" y="22"/>
                  </a:lnTo>
                  <a:lnTo>
                    <a:pt x="97" y="21"/>
                  </a:lnTo>
                  <a:lnTo>
                    <a:pt x="95" y="20"/>
                  </a:lnTo>
                  <a:lnTo>
                    <a:pt x="95" y="21"/>
                  </a:lnTo>
                  <a:lnTo>
                    <a:pt x="94" y="20"/>
                  </a:lnTo>
                  <a:lnTo>
                    <a:pt x="92" y="18"/>
                  </a:lnTo>
                  <a:lnTo>
                    <a:pt x="90" y="14"/>
                  </a:lnTo>
                  <a:lnTo>
                    <a:pt x="89" y="13"/>
                  </a:lnTo>
                  <a:lnTo>
                    <a:pt x="89" y="12"/>
                  </a:lnTo>
                  <a:lnTo>
                    <a:pt x="89" y="10"/>
                  </a:lnTo>
                  <a:lnTo>
                    <a:pt x="89" y="8"/>
                  </a:lnTo>
                  <a:lnTo>
                    <a:pt x="87" y="7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1" y="6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76" y="5"/>
                  </a:lnTo>
                  <a:lnTo>
                    <a:pt x="75" y="6"/>
                  </a:lnTo>
                  <a:lnTo>
                    <a:pt x="74" y="7"/>
                  </a:lnTo>
                  <a:lnTo>
                    <a:pt x="71" y="5"/>
                  </a:lnTo>
                  <a:lnTo>
                    <a:pt x="68" y="5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6" y="7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1" y="11"/>
                  </a:lnTo>
                  <a:lnTo>
                    <a:pt x="46" y="18"/>
                  </a:lnTo>
                  <a:lnTo>
                    <a:pt x="45" y="21"/>
                  </a:lnTo>
                  <a:lnTo>
                    <a:pt x="42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5"/>
                  </a:lnTo>
                  <a:lnTo>
                    <a:pt x="35" y="24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26" y="24"/>
                  </a:lnTo>
                  <a:lnTo>
                    <a:pt x="23" y="25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3" y="36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39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39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1" y="49"/>
                  </a:lnTo>
                  <a:lnTo>
                    <a:pt x="0" y="51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2" name="Freeform 35" descr="20%"/>
            <p:cNvSpPr>
              <a:spLocks/>
            </p:cNvSpPr>
            <p:nvPr/>
          </p:nvSpPr>
          <p:spPr bwMode="auto">
            <a:xfrm>
              <a:off x="5940425" y="3560763"/>
              <a:ext cx="901700" cy="301625"/>
            </a:xfrm>
            <a:custGeom>
              <a:avLst/>
              <a:gdLst>
                <a:gd name="T0" fmla="*/ 2147483647 w 111"/>
                <a:gd name="T1" fmla="*/ 0 h 39"/>
                <a:gd name="T2" fmla="*/ 2147483647 w 111"/>
                <a:gd name="T3" fmla="*/ 2147483647 h 39"/>
                <a:gd name="T4" fmla="*/ 2147483647 w 111"/>
                <a:gd name="T5" fmla="*/ 2147483647 h 39"/>
                <a:gd name="T6" fmla="*/ 2147483647 w 111"/>
                <a:gd name="T7" fmla="*/ 2147483647 h 39"/>
                <a:gd name="T8" fmla="*/ 2147483647 w 111"/>
                <a:gd name="T9" fmla="*/ 2147483647 h 39"/>
                <a:gd name="T10" fmla="*/ 2147483647 w 111"/>
                <a:gd name="T11" fmla="*/ 2147483647 h 39"/>
                <a:gd name="T12" fmla="*/ 2147483647 w 111"/>
                <a:gd name="T13" fmla="*/ 2147483647 h 39"/>
                <a:gd name="T14" fmla="*/ 2147483647 w 111"/>
                <a:gd name="T15" fmla="*/ 2147483647 h 39"/>
                <a:gd name="T16" fmla="*/ 2147483647 w 111"/>
                <a:gd name="T17" fmla="*/ 2147483647 h 39"/>
                <a:gd name="T18" fmla="*/ 2147483647 w 111"/>
                <a:gd name="T19" fmla="*/ 2147483647 h 39"/>
                <a:gd name="T20" fmla="*/ 2147483647 w 111"/>
                <a:gd name="T21" fmla="*/ 2147483647 h 39"/>
                <a:gd name="T22" fmla="*/ 2147483647 w 111"/>
                <a:gd name="T23" fmla="*/ 2147483647 h 39"/>
                <a:gd name="T24" fmla="*/ 2147483647 w 111"/>
                <a:gd name="T25" fmla="*/ 2147483647 h 39"/>
                <a:gd name="T26" fmla="*/ 2147483647 w 111"/>
                <a:gd name="T27" fmla="*/ 2147483647 h 39"/>
                <a:gd name="T28" fmla="*/ 2147483647 w 111"/>
                <a:gd name="T29" fmla="*/ 2147483647 h 39"/>
                <a:gd name="T30" fmla="*/ 2147483647 w 111"/>
                <a:gd name="T31" fmla="*/ 2147483647 h 39"/>
                <a:gd name="T32" fmla="*/ 2147483647 w 111"/>
                <a:gd name="T33" fmla="*/ 2147483647 h 39"/>
                <a:gd name="T34" fmla="*/ 2147483647 w 111"/>
                <a:gd name="T35" fmla="*/ 2147483647 h 39"/>
                <a:gd name="T36" fmla="*/ 2147483647 w 111"/>
                <a:gd name="T37" fmla="*/ 2147483647 h 39"/>
                <a:gd name="T38" fmla="*/ 2147483647 w 111"/>
                <a:gd name="T39" fmla="*/ 2147483647 h 39"/>
                <a:gd name="T40" fmla="*/ 2147483647 w 111"/>
                <a:gd name="T41" fmla="*/ 2147483647 h 39"/>
                <a:gd name="T42" fmla="*/ 2147483647 w 111"/>
                <a:gd name="T43" fmla="*/ 2147483647 h 39"/>
                <a:gd name="T44" fmla="*/ 0 w 111"/>
                <a:gd name="T45" fmla="*/ 2147483647 h 39"/>
                <a:gd name="T46" fmla="*/ 2147483647 w 111"/>
                <a:gd name="T47" fmla="*/ 2147483647 h 39"/>
                <a:gd name="T48" fmla="*/ 2147483647 w 111"/>
                <a:gd name="T49" fmla="*/ 2147483647 h 39"/>
                <a:gd name="T50" fmla="*/ 2147483647 w 111"/>
                <a:gd name="T51" fmla="*/ 2147483647 h 39"/>
                <a:gd name="T52" fmla="*/ 2147483647 w 111"/>
                <a:gd name="T53" fmla="*/ 2147483647 h 39"/>
                <a:gd name="T54" fmla="*/ 2147483647 w 111"/>
                <a:gd name="T55" fmla="*/ 2147483647 h 39"/>
                <a:gd name="T56" fmla="*/ 2147483647 w 111"/>
                <a:gd name="T57" fmla="*/ 2147483647 h 39"/>
                <a:gd name="T58" fmla="*/ 2147483647 w 111"/>
                <a:gd name="T59" fmla="*/ 2147483647 h 39"/>
                <a:gd name="T60" fmla="*/ 2147483647 w 111"/>
                <a:gd name="T61" fmla="*/ 2147483647 h 39"/>
                <a:gd name="T62" fmla="*/ 2147483647 w 111"/>
                <a:gd name="T63" fmla="*/ 2147483647 h 39"/>
                <a:gd name="T64" fmla="*/ 2147483647 w 111"/>
                <a:gd name="T65" fmla="*/ 2147483647 h 39"/>
                <a:gd name="T66" fmla="*/ 2147483647 w 111"/>
                <a:gd name="T67" fmla="*/ 2147483647 h 39"/>
                <a:gd name="T68" fmla="*/ 2147483647 w 111"/>
                <a:gd name="T69" fmla="*/ 2147483647 h 39"/>
                <a:gd name="T70" fmla="*/ 2147483647 w 111"/>
                <a:gd name="T71" fmla="*/ 2147483647 h 39"/>
                <a:gd name="T72" fmla="*/ 2147483647 w 111"/>
                <a:gd name="T73" fmla="*/ 2147483647 h 39"/>
                <a:gd name="T74" fmla="*/ 2147483647 w 111"/>
                <a:gd name="T75" fmla="*/ 2147483647 h 39"/>
                <a:gd name="T76" fmla="*/ 2147483647 w 111"/>
                <a:gd name="T77" fmla="*/ 2147483647 h 39"/>
                <a:gd name="T78" fmla="*/ 2147483647 w 111"/>
                <a:gd name="T79" fmla="*/ 2147483647 h 39"/>
                <a:gd name="T80" fmla="*/ 2147483647 w 111"/>
                <a:gd name="T81" fmla="*/ 2147483647 h 39"/>
                <a:gd name="T82" fmla="*/ 2147483647 w 111"/>
                <a:gd name="T83" fmla="*/ 2147483647 h 39"/>
                <a:gd name="T84" fmla="*/ 2147483647 w 111"/>
                <a:gd name="T85" fmla="*/ 2147483647 h 39"/>
                <a:gd name="T86" fmla="*/ 2147483647 w 111"/>
                <a:gd name="T87" fmla="*/ 2147483647 h 39"/>
                <a:gd name="T88" fmla="*/ 2147483647 w 111"/>
                <a:gd name="T89" fmla="*/ 2147483647 h 39"/>
                <a:gd name="T90" fmla="*/ 2147483647 w 111"/>
                <a:gd name="T91" fmla="*/ 2147483647 h 39"/>
                <a:gd name="T92" fmla="*/ 2147483647 w 111"/>
                <a:gd name="T93" fmla="*/ 2147483647 h 39"/>
                <a:gd name="T94" fmla="*/ 2147483647 w 111"/>
                <a:gd name="T95" fmla="*/ 2147483647 h 39"/>
                <a:gd name="T96" fmla="*/ 2147483647 w 111"/>
                <a:gd name="T97" fmla="*/ 2147483647 h 39"/>
                <a:gd name="T98" fmla="*/ 2147483647 w 111"/>
                <a:gd name="T99" fmla="*/ 2147483647 h 39"/>
                <a:gd name="T100" fmla="*/ 2147483647 w 111"/>
                <a:gd name="T101" fmla="*/ 2147483647 h 39"/>
                <a:gd name="T102" fmla="*/ 2147483647 w 111"/>
                <a:gd name="T103" fmla="*/ 2147483647 h 39"/>
                <a:gd name="T104" fmla="*/ 2147483647 w 111"/>
                <a:gd name="T105" fmla="*/ 2147483647 h 39"/>
                <a:gd name="T106" fmla="*/ 2147483647 w 111"/>
                <a:gd name="T107" fmla="*/ 2147483647 h 39"/>
                <a:gd name="T108" fmla="*/ 2147483647 w 111"/>
                <a:gd name="T109" fmla="*/ 2147483647 h 39"/>
                <a:gd name="T110" fmla="*/ 2147483647 w 111"/>
                <a:gd name="T111" fmla="*/ 2147483647 h 39"/>
                <a:gd name="T112" fmla="*/ 2147483647 w 111"/>
                <a:gd name="T113" fmla="*/ 2147483647 h 39"/>
                <a:gd name="T114" fmla="*/ 2147483647 w 111"/>
                <a:gd name="T115" fmla="*/ 0 h 39"/>
                <a:gd name="T116" fmla="*/ 2147483647 w 111"/>
                <a:gd name="T117" fmla="*/ 0 h 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"/>
                <a:gd name="T178" fmla="*/ 0 h 39"/>
                <a:gd name="T179" fmla="*/ 111 w 111"/>
                <a:gd name="T180" fmla="*/ 39 h 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" h="39">
                  <a:moveTo>
                    <a:pt x="111" y="0"/>
                  </a:moveTo>
                  <a:lnTo>
                    <a:pt x="89" y="3"/>
                  </a:lnTo>
                  <a:lnTo>
                    <a:pt x="87" y="4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28" y="9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5" y="26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0" y="39"/>
                  </a:lnTo>
                  <a:lnTo>
                    <a:pt x="29" y="37"/>
                  </a:lnTo>
                  <a:lnTo>
                    <a:pt x="65" y="34"/>
                  </a:lnTo>
                  <a:lnTo>
                    <a:pt x="78" y="32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1" y="27"/>
                  </a:lnTo>
                  <a:lnTo>
                    <a:pt x="82" y="26"/>
                  </a:lnTo>
                  <a:lnTo>
                    <a:pt x="81" y="25"/>
                  </a:lnTo>
                  <a:lnTo>
                    <a:pt x="82" y="24"/>
                  </a:lnTo>
                  <a:lnTo>
                    <a:pt x="83" y="23"/>
                  </a:lnTo>
                  <a:lnTo>
                    <a:pt x="86" y="22"/>
                  </a:lnTo>
                  <a:lnTo>
                    <a:pt x="89" y="21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5" y="16"/>
                  </a:lnTo>
                  <a:lnTo>
                    <a:pt x="96" y="14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9" y="12"/>
                  </a:lnTo>
                  <a:lnTo>
                    <a:pt x="100" y="13"/>
                  </a:lnTo>
                  <a:lnTo>
                    <a:pt x="101" y="12"/>
                  </a:lnTo>
                  <a:lnTo>
                    <a:pt x="103" y="10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9" y="6"/>
                  </a:lnTo>
                  <a:lnTo>
                    <a:pt x="110" y="5"/>
                  </a:lnTo>
                  <a:lnTo>
                    <a:pt x="111" y="4"/>
                  </a:lnTo>
                  <a:lnTo>
                    <a:pt x="111" y="3"/>
                  </a:lnTo>
                  <a:lnTo>
                    <a:pt x="111" y="1"/>
                  </a:lnTo>
                  <a:lnTo>
                    <a:pt x="111" y="0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3" name="Freeform 36" descr="20%"/>
            <p:cNvSpPr>
              <a:spLocks/>
            </p:cNvSpPr>
            <p:nvPr/>
          </p:nvSpPr>
          <p:spPr bwMode="auto">
            <a:xfrm>
              <a:off x="6175375" y="3824288"/>
              <a:ext cx="423863" cy="641350"/>
            </a:xfrm>
            <a:custGeom>
              <a:avLst/>
              <a:gdLst>
                <a:gd name="T0" fmla="*/ 0 w 52"/>
                <a:gd name="T1" fmla="*/ 2147483647 h 83"/>
                <a:gd name="T2" fmla="*/ 2147483647 w 52"/>
                <a:gd name="T3" fmla="*/ 2147483647 h 83"/>
                <a:gd name="T4" fmla="*/ 0 w 52"/>
                <a:gd name="T5" fmla="*/ 2147483647 h 83"/>
                <a:gd name="T6" fmla="*/ 0 w 52"/>
                <a:gd name="T7" fmla="*/ 2147483647 h 83"/>
                <a:gd name="T8" fmla="*/ 2147483647 w 52"/>
                <a:gd name="T9" fmla="*/ 2147483647 h 83"/>
                <a:gd name="T10" fmla="*/ 2147483647 w 52"/>
                <a:gd name="T11" fmla="*/ 2147483647 h 83"/>
                <a:gd name="T12" fmla="*/ 2147483647 w 52"/>
                <a:gd name="T13" fmla="*/ 2147483647 h 83"/>
                <a:gd name="T14" fmla="*/ 2147483647 w 52"/>
                <a:gd name="T15" fmla="*/ 2147483647 h 83"/>
                <a:gd name="T16" fmla="*/ 2147483647 w 52"/>
                <a:gd name="T17" fmla="*/ 2147483647 h 83"/>
                <a:gd name="T18" fmla="*/ 2147483647 w 52"/>
                <a:gd name="T19" fmla="*/ 2147483647 h 83"/>
                <a:gd name="T20" fmla="*/ 2147483647 w 52"/>
                <a:gd name="T21" fmla="*/ 2147483647 h 83"/>
                <a:gd name="T22" fmla="*/ 2147483647 w 52"/>
                <a:gd name="T23" fmla="*/ 2147483647 h 83"/>
                <a:gd name="T24" fmla="*/ 2147483647 w 52"/>
                <a:gd name="T25" fmla="*/ 2147483647 h 83"/>
                <a:gd name="T26" fmla="*/ 2147483647 w 52"/>
                <a:gd name="T27" fmla="*/ 2147483647 h 83"/>
                <a:gd name="T28" fmla="*/ 2147483647 w 52"/>
                <a:gd name="T29" fmla="*/ 2147483647 h 83"/>
                <a:gd name="T30" fmla="*/ 2147483647 w 52"/>
                <a:gd name="T31" fmla="*/ 2147483647 h 83"/>
                <a:gd name="T32" fmla="*/ 2147483647 w 52"/>
                <a:gd name="T33" fmla="*/ 2147483647 h 83"/>
                <a:gd name="T34" fmla="*/ 2147483647 w 52"/>
                <a:gd name="T35" fmla="*/ 2147483647 h 83"/>
                <a:gd name="T36" fmla="*/ 2147483647 w 52"/>
                <a:gd name="T37" fmla="*/ 2147483647 h 83"/>
                <a:gd name="T38" fmla="*/ 2147483647 w 52"/>
                <a:gd name="T39" fmla="*/ 2147483647 h 83"/>
                <a:gd name="T40" fmla="*/ 2147483647 w 52"/>
                <a:gd name="T41" fmla="*/ 2147483647 h 83"/>
                <a:gd name="T42" fmla="*/ 2147483647 w 52"/>
                <a:gd name="T43" fmla="*/ 2147483647 h 83"/>
                <a:gd name="T44" fmla="*/ 2147483647 w 52"/>
                <a:gd name="T45" fmla="*/ 2147483647 h 83"/>
                <a:gd name="T46" fmla="*/ 2147483647 w 52"/>
                <a:gd name="T47" fmla="*/ 2147483647 h 83"/>
                <a:gd name="T48" fmla="*/ 2147483647 w 52"/>
                <a:gd name="T49" fmla="*/ 2147483647 h 83"/>
                <a:gd name="T50" fmla="*/ 2147483647 w 52"/>
                <a:gd name="T51" fmla="*/ 2147483647 h 83"/>
                <a:gd name="T52" fmla="*/ 2147483647 w 52"/>
                <a:gd name="T53" fmla="*/ 2147483647 h 83"/>
                <a:gd name="T54" fmla="*/ 2147483647 w 52"/>
                <a:gd name="T55" fmla="*/ 2147483647 h 83"/>
                <a:gd name="T56" fmla="*/ 2147483647 w 52"/>
                <a:gd name="T57" fmla="*/ 2147483647 h 83"/>
                <a:gd name="T58" fmla="*/ 2147483647 w 52"/>
                <a:gd name="T59" fmla="*/ 2147483647 h 83"/>
                <a:gd name="T60" fmla="*/ 2147483647 w 52"/>
                <a:gd name="T61" fmla="*/ 2147483647 h 83"/>
                <a:gd name="T62" fmla="*/ 2147483647 w 52"/>
                <a:gd name="T63" fmla="*/ 2147483647 h 83"/>
                <a:gd name="T64" fmla="*/ 2147483647 w 52"/>
                <a:gd name="T65" fmla="*/ 2147483647 h 83"/>
                <a:gd name="T66" fmla="*/ 2147483647 w 52"/>
                <a:gd name="T67" fmla="*/ 2147483647 h 83"/>
                <a:gd name="T68" fmla="*/ 2147483647 w 52"/>
                <a:gd name="T69" fmla="*/ 2147483647 h 83"/>
                <a:gd name="T70" fmla="*/ 2147483647 w 52"/>
                <a:gd name="T71" fmla="*/ 2147483647 h 83"/>
                <a:gd name="T72" fmla="*/ 2147483647 w 52"/>
                <a:gd name="T73" fmla="*/ 2147483647 h 83"/>
                <a:gd name="T74" fmla="*/ 2147483647 w 52"/>
                <a:gd name="T75" fmla="*/ 2147483647 h 83"/>
                <a:gd name="T76" fmla="*/ 2147483647 w 52"/>
                <a:gd name="T77" fmla="*/ 2147483647 h 83"/>
                <a:gd name="T78" fmla="*/ 2147483647 w 52"/>
                <a:gd name="T79" fmla="*/ 2147483647 h 83"/>
                <a:gd name="T80" fmla="*/ 2147483647 w 52"/>
                <a:gd name="T81" fmla="*/ 2147483647 h 83"/>
                <a:gd name="T82" fmla="*/ 2147483647 w 52"/>
                <a:gd name="T83" fmla="*/ 2147483647 h 83"/>
                <a:gd name="T84" fmla="*/ 2147483647 w 52"/>
                <a:gd name="T85" fmla="*/ 2147483647 h 83"/>
                <a:gd name="T86" fmla="*/ 2147483647 w 52"/>
                <a:gd name="T87" fmla="*/ 2147483647 h 83"/>
                <a:gd name="T88" fmla="*/ 2147483647 w 52"/>
                <a:gd name="T89" fmla="*/ 2147483647 h 83"/>
                <a:gd name="T90" fmla="*/ 2147483647 w 52"/>
                <a:gd name="T91" fmla="*/ 2147483647 h 83"/>
                <a:gd name="T92" fmla="*/ 2147483647 w 52"/>
                <a:gd name="T93" fmla="*/ 2147483647 h 83"/>
                <a:gd name="T94" fmla="*/ 2147483647 w 52"/>
                <a:gd name="T95" fmla="*/ 2147483647 h 83"/>
                <a:gd name="T96" fmla="*/ 2147483647 w 52"/>
                <a:gd name="T97" fmla="*/ 2147483647 h 83"/>
                <a:gd name="T98" fmla="*/ 2147483647 w 52"/>
                <a:gd name="T99" fmla="*/ 2147483647 h 83"/>
                <a:gd name="T100" fmla="*/ 2147483647 w 52"/>
                <a:gd name="T101" fmla="*/ 2147483647 h 83"/>
                <a:gd name="T102" fmla="*/ 2147483647 w 52"/>
                <a:gd name="T103" fmla="*/ 0 h 83"/>
                <a:gd name="T104" fmla="*/ 0 w 52"/>
                <a:gd name="T105" fmla="*/ 2147483647 h 83"/>
                <a:gd name="T106" fmla="*/ 0 w 52"/>
                <a:gd name="T107" fmla="*/ 2147483647 h 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83"/>
                <a:gd name="T164" fmla="*/ 52 w 52"/>
                <a:gd name="T165" fmla="*/ 83 h 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83">
                  <a:moveTo>
                    <a:pt x="0" y="3"/>
                  </a:moveTo>
                  <a:lnTo>
                    <a:pt x="1" y="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5" y="81"/>
                  </a:lnTo>
                  <a:lnTo>
                    <a:pt x="7" y="82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9" y="75"/>
                  </a:lnTo>
                  <a:lnTo>
                    <a:pt x="10" y="77"/>
                  </a:lnTo>
                  <a:lnTo>
                    <a:pt x="10" y="78"/>
                  </a:lnTo>
                  <a:lnTo>
                    <a:pt x="11" y="80"/>
                  </a:lnTo>
                  <a:lnTo>
                    <a:pt x="13" y="83"/>
                  </a:lnTo>
                  <a:lnTo>
                    <a:pt x="14" y="83"/>
                  </a:lnTo>
                  <a:lnTo>
                    <a:pt x="15" y="83"/>
                  </a:lnTo>
                  <a:lnTo>
                    <a:pt x="17" y="81"/>
                  </a:lnTo>
                  <a:lnTo>
                    <a:pt x="18" y="80"/>
                  </a:lnTo>
                  <a:lnTo>
                    <a:pt x="18" y="79"/>
                  </a:lnTo>
                  <a:lnTo>
                    <a:pt x="17" y="79"/>
                  </a:lnTo>
                  <a:lnTo>
                    <a:pt x="17" y="78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6" y="75"/>
                  </a:lnTo>
                  <a:lnTo>
                    <a:pt x="15" y="75"/>
                  </a:lnTo>
                  <a:lnTo>
                    <a:pt x="14" y="73"/>
                  </a:lnTo>
                  <a:lnTo>
                    <a:pt x="14" y="72"/>
                  </a:lnTo>
                  <a:lnTo>
                    <a:pt x="14" y="71"/>
                  </a:lnTo>
                  <a:lnTo>
                    <a:pt x="14" y="70"/>
                  </a:lnTo>
                  <a:lnTo>
                    <a:pt x="52" y="66"/>
                  </a:lnTo>
                  <a:lnTo>
                    <a:pt x="52" y="65"/>
                  </a:lnTo>
                  <a:lnTo>
                    <a:pt x="50" y="63"/>
                  </a:lnTo>
                  <a:lnTo>
                    <a:pt x="50" y="58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0"/>
                  </a:lnTo>
                  <a:lnTo>
                    <a:pt x="49" y="47"/>
                  </a:lnTo>
                  <a:lnTo>
                    <a:pt x="50" y="45"/>
                  </a:lnTo>
                  <a:lnTo>
                    <a:pt x="51" y="45"/>
                  </a:lnTo>
                  <a:lnTo>
                    <a:pt x="49" y="44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8" y="40"/>
                  </a:lnTo>
                  <a:lnTo>
                    <a:pt x="47" y="39"/>
                  </a:lnTo>
                  <a:lnTo>
                    <a:pt x="46" y="37"/>
                  </a:lnTo>
                  <a:lnTo>
                    <a:pt x="45" y="36"/>
                  </a:lnTo>
                  <a:lnTo>
                    <a:pt x="36" y="0"/>
                  </a:lnTo>
                  <a:lnTo>
                    <a:pt x="0" y="3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4" name="Freeform 37"/>
            <p:cNvSpPr>
              <a:spLocks/>
            </p:cNvSpPr>
            <p:nvPr/>
          </p:nvSpPr>
          <p:spPr bwMode="auto">
            <a:xfrm>
              <a:off x="6575425" y="3459163"/>
              <a:ext cx="968375" cy="395287"/>
            </a:xfrm>
            <a:custGeom>
              <a:avLst/>
              <a:gdLst>
                <a:gd name="T0" fmla="*/ 2147483647 w 119"/>
                <a:gd name="T1" fmla="*/ 2147483647 h 51"/>
                <a:gd name="T2" fmla="*/ 2147483647 w 119"/>
                <a:gd name="T3" fmla="*/ 2147483647 h 51"/>
                <a:gd name="T4" fmla="*/ 2147483647 w 119"/>
                <a:gd name="T5" fmla="*/ 2147483647 h 51"/>
                <a:gd name="T6" fmla="*/ 2147483647 w 119"/>
                <a:gd name="T7" fmla="*/ 2147483647 h 51"/>
                <a:gd name="T8" fmla="*/ 2147483647 w 119"/>
                <a:gd name="T9" fmla="*/ 2147483647 h 51"/>
                <a:gd name="T10" fmla="*/ 2147483647 w 119"/>
                <a:gd name="T11" fmla="*/ 2147483647 h 51"/>
                <a:gd name="T12" fmla="*/ 2147483647 w 119"/>
                <a:gd name="T13" fmla="*/ 2147483647 h 51"/>
                <a:gd name="T14" fmla="*/ 2147483647 w 119"/>
                <a:gd name="T15" fmla="*/ 2147483647 h 51"/>
                <a:gd name="T16" fmla="*/ 2147483647 w 119"/>
                <a:gd name="T17" fmla="*/ 2147483647 h 51"/>
                <a:gd name="T18" fmla="*/ 2147483647 w 119"/>
                <a:gd name="T19" fmla="*/ 2147483647 h 51"/>
                <a:gd name="T20" fmla="*/ 2147483647 w 119"/>
                <a:gd name="T21" fmla="*/ 2147483647 h 51"/>
                <a:gd name="T22" fmla="*/ 2147483647 w 119"/>
                <a:gd name="T23" fmla="*/ 2147483647 h 51"/>
                <a:gd name="T24" fmla="*/ 2147483647 w 119"/>
                <a:gd name="T25" fmla="*/ 2147483647 h 51"/>
                <a:gd name="T26" fmla="*/ 2147483647 w 119"/>
                <a:gd name="T27" fmla="*/ 2147483647 h 51"/>
                <a:gd name="T28" fmla="*/ 2147483647 w 119"/>
                <a:gd name="T29" fmla="*/ 2147483647 h 51"/>
                <a:gd name="T30" fmla="*/ 2147483647 w 119"/>
                <a:gd name="T31" fmla="*/ 2147483647 h 51"/>
                <a:gd name="T32" fmla="*/ 2147483647 w 119"/>
                <a:gd name="T33" fmla="*/ 2147483647 h 51"/>
                <a:gd name="T34" fmla="*/ 2147483647 w 119"/>
                <a:gd name="T35" fmla="*/ 2147483647 h 51"/>
                <a:gd name="T36" fmla="*/ 2147483647 w 119"/>
                <a:gd name="T37" fmla="*/ 2147483647 h 51"/>
                <a:gd name="T38" fmla="*/ 2147483647 w 119"/>
                <a:gd name="T39" fmla="*/ 2147483647 h 51"/>
                <a:gd name="T40" fmla="*/ 2147483647 w 119"/>
                <a:gd name="T41" fmla="*/ 2147483647 h 51"/>
                <a:gd name="T42" fmla="*/ 2147483647 w 119"/>
                <a:gd name="T43" fmla="*/ 2147483647 h 51"/>
                <a:gd name="T44" fmla="*/ 2147483647 w 119"/>
                <a:gd name="T45" fmla="*/ 2147483647 h 51"/>
                <a:gd name="T46" fmla="*/ 2147483647 w 119"/>
                <a:gd name="T47" fmla="*/ 2147483647 h 51"/>
                <a:gd name="T48" fmla="*/ 2147483647 w 119"/>
                <a:gd name="T49" fmla="*/ 2147483647 h 51"/>
                <a:gd name="T50" fmla="*/ 2147483647 w 119"/>
                <a:gd name="T51" fmla="*/ 2147483647 h 51"/>
                <a:gd name="T52" fmla="*/ 2147483647 w 119"/>
                <a:gd name="T53" fmla="*/ 2147483647 h 51"/>
                <a:gd name="T54" fmla="*/ 2147483647 w 119"/>
                <a:gd name="T55" fmla="*/ 2147483647 h 51"/>
                <a:gd name="T56" fmla="*/ 2147483647 w 119"/>
                <a:gd name="T57" fmla="*/ 2147483647 h 51"/>
                <a:gd name="T58" fmla="*/ 2147483647 w 119"/>
                <a:gd name="T59" fmla="*/ 2147483647 h 51"/>
                <a:gd name="T60" fmla="*/ 2147483647 w 119"/>
                <a:gd name="T61" fmla="*/ 2147483647 h 51"/>
                <a:gd name="T62" fmla="*/ 2147483647 w 119"/>
                <a:gd name="T63" fmla="*/ 2147483647 h 51"/>
                <a:gd name="T64" fmla="*/ 2147483647 w 119"/>
                <a:gd name="T65" fmla="*/ 2147483647 h 51"/>
                <a:gd name="T66" fmla="*/ 2147483647 w 119"/>
                <a:gd name="T67" fmla="*/ 2147483647 h 51"/>
                <a:gd name="T68" fmla="*/ 2147483647 w 119"/>
                <a:gd name="T69" fmla="*/ 2147483647 h 51"/>
                <a:gd name="T70" fmla="*/ 2147483647 w 119"/>
                <a:gd name="T71" fmla="*/ 2147483647 h 51"/>
                <a:gd name="T72" fmla="*/ 2147483647 w 119"/>
                <a:gd name="T73" fmla="*/ 2147483647 h 51"/>
                <a:gd name="T74" fmla="*/ 2147483647 w 119"/>
                <a:gd name="T75" fmla="*/ 2147483647 h 51"/>
                <a:gd name="T76" fmla="*/ 2147483647 w 119"/>
                <a:gd name="T77" fmla="*/ 2147483647 h 51"/>
                <a:gd name="T78" fmla="*/ 2147483647 w 119"/>
                <a:gd name="T79" fmla="*/ 2147483647 h 51"/>
                <a:gd name="T80" fmla="*/ 2147483647 w 119"/>
                <a:gd name="T81" fmla="*/ 2147483647 h 51"/>
                <a:gd name="T82" fmla="*/ 2147483647 w 119"/>
                <a:gd name="T83" fmla="*/ 2147483647 h 51"/>
                <a:gd name="T84" fmla="*/ 2147483647 w 119"/>
                <a:gd name="T85" fmla="*/ 2147483647 h 51"/>
                <a:gd name="T86" fmla="*/ 2147483647 w 119"/>
                <a:gd name="T87" fmla="*/ 2147483647 h 51"/>
                <a:gd name="T88" fmla="*/ 2147483647 w 119"/>
                <a:gd name="T89" fmla="*/ 2147483647 h 51"/>
                <a:gd name="T90" fmla="*/ 2147483647 w 119"/>
                <a:gd name="T91" fmla="*/ 2147483647 h 51"/>
                <a:gd name="T92" fmla="*/ 2147483647 w 119"/>
                <a:gd name="T93" fmla="*/ 2147483647 h 51"/>
                <a:gd name="T94" fmla="*/ 2147483647 w 119"/>
                <a:gd name="T95" fmla="*/ 2147483647 h 51"/>
                <a:gd name="T96" fmla="*/ 2147483647 w 119"/>
                <a:gd name="T97" fmla="*/ 2147483647 h 51"/>
                <a:gd name="T98" fmla="*/ 0 w 119"/>
                <a:gd name="T99" fmla="*/ 2147483647 h 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"/>
                <a:gd name="T151" fmla="*/ 0 h 51"/>
                <a:gd name="T152" fmla="*/ 119 w 119"/>
                <a:gd name="T153" fmla="*/ 51 h 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" h="51">
                  <a:moveTo>
                    <a:pt x="0" y="45"/>
                  </a:moveTo>
                  <a:lnTo>
                    <a:pt x="1" y="41"/>
                  </a:lnTo>
                  <a:lnTo>
                    <a:pt x="2" y="41"/>
                  </a:lnTo>
                  <a:lnTo>
                    <a:pt x="3" y="40"/>
                  </a:lnTo>
                  <a:lnTo>
                    <a:pt x="4" y="39"/>
                  </a:lnTo>
                  <a:lnTo>
                    <a:pt x="3" y="38"/>
                  </a:lnTo>
                  <a:lnTo>
                    <a:pt x="4" y="37"/>
                  </a:lnTo>
                  <a:lnTo>
                    <a:pt x="5" y="36"/>
                  </a:lnTo>
                  <a:lnTo>
                    <a:pt x="8" y="35"/>
                  </a:lnTo>
                  <a:lnTo>
                    <a:pt x="11" y="34"/>
                  </a:lnTo>
                  <a:lnTo>
                    <a:pt x="14" y="31"/>
                  </a:lnTo>
                  <a:lnTo>
                    <a:pt x="15" y="31"/>
                  </a:lnTo>
                  <a:lnTo>
                    <a:pt x="17" y="29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40" y="13"/>
                  </a:lnTo>
                  <a:lnTo>
                    <a:pt x="42" y="12"/>
                  </a:lnTo>
                  <a:lnTo>
                    <a:pt x="78" y="7"/>
                  </a:lnTo>
                  <a:lnTo>
                    <a:pt x="112" y="0"/>
                  </a:lnTo>
                  <a:lnTo>
                    <a:pt x="113" y="1"/>
                  </a:lnTo>
                  <a:lnTo>
                    <a:pt x="114" y="2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6" y="6"/>
                  </a:lnTo>
                  <a:lnTo>
                    <a:pt x="115" y="5"/>
                  </a:lnTo>
                  <a:lnTo>
                    <a:pt x="114" y="5"/>
                  </a:lnTo>
                  <a:lnTo>
                    <a:pt x="113" y="5"/>
                  </a:lnTo>
                  <a:lnTo>
                    <a:pt x="112" y="5"/>
                  </a:lnTo>
                  <a:lnTo>
                    <a:pt x="113" y="6"/>
                  </a:lnTo>
                  <a:lnTo>
                    <a:pt x="110" y="8"/>
                  </a:lnTo>
                  <a:lnTo>
                    <a:pt x="109" y="8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105" y="11"/>
                  </a:lnTo>
                  <a:lnTo>
                    <a:pt x="105" y="12"/>
                  </a:lnTo>
                  <a:lnTo>
                    <a:pt x="106" y="12"/>
                  </a:lnTo>
                  <a:lnTo>
                    <a:pt x="108" y="11"/>
                  </a:lnTo>
                  <a:lnTo>
                    <a:pt x="111" y="10"/>
                  </a:lnTo>
                  <a:lnTo>
                    <a:pt x="112" y="9"/>
                  </a:lnTo>
                  <a:lnTo>
                    <a:pt x="114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2"/>
                  </a:lnTo>
                  <a:lnTo>
                    <a:pt x="115" y="11"/>
                  </a:lnTo>
                  <a:lnTo>
                    <a:pt x="116" y="11"/>
                  </a:lnTo>
                  <a:lnTo>
                    <a:pt x="117" y="9"/>
                  </a:lnTo>
                  <a:lnTo>
                    <a:pt x="118" y="9"/>
                  </a:lnTo>
                  <a:lnTo>
                    <a:pt x="119" y="11"/>
                  </a:lnTo>
                  <a:lnTo>
                    <a:pt x="119" y="14"/>
                  </a:lnTo>
                  <a:lnTo>
                    <a:pt x="119" y="15"/>
                  </a:lnTo>
                  <a:lnTo>
                    <a:pt x="117" y="16"/>
                  </a:lnTo>
                  <a:lnTo>
                    <a:pt x="117" y="17"/>
                  </a:lnTo>
                  <a:lnTo>
                    <a:pt x="117" y="18"/>
                  </a:lnTo>
                  <a:lnTo>
                    <a:pt x="115" y="19"/>
                  </a:lnTo>
                  <a:lnTo>
                    <a:pt x="114" y="19"/>
                  </a:lnTo>
                  <a:lnTo>
                    <a:pt x="113" y="20"/>
                  </a:lnTo>
                  <a:lnTo>
                    <a:pt x="111" y="20"/>
                  </a:lnTo>
                  <a:lnTo>
                    <a:pt x="110" y="20"/>
                  </a:lnTo>
                  <a:lnTo>
                    <a:pt x="109" y="19"/>
                  </a:lnTo>
                  <a:lnTo>
                    <a:pt x="109" y="18"/>
                  </a:lnTo>
                  <a:lnTo>
                    <a:pt x="108" y="18"/>
                  </a:lnTo>
                  <a:lnTo>
                    <a:pt x="108" y="20"/>
                  </a:lnTo>
                  <a:lnTo>
                    <a:pt x="108" y="21"/>
                  </a:lnTo>
                  <a:lnTo>
                    <a:pt x="108" y="22"/>
                  </a:lnTo>
                  <a:lnTo>
                    <a:pt x="109" y="22"/>
                  </a:lnTo>
                  <a:lnTo>
                    <a:pt x="110" y="23"/>
                  </a:lnTo>
                  <a:lnTo>
                    <a:pt x="110" y="24"/>
                  </a:lnTo>
                  <a:lnTo>
                    <a:pt x="107" y="28"/>
                  </a:lnTo>
                  <a:lnTo>
                    <a:pt x="105" y="27"/>
                  </a:lnTo>
                  <a:lnTo>
                    <a:pt x="104" y="27"/>
                  </a:lnTo>
                  <a:lnTo>
                    <a:pt x="104" y="28"/>
                  </a:lnTo>
                  <a:lnTo>
                    <a:pt x="105" y="29"/>
                  </a:lnTo>
                  <a:lnTo>
                    <a:pt x="108" y="28"/>
                  </a:lnTo>
                  <a:lnTo>
                    <a:pt x="110" y="28"/>
                  </a:lnTo>
                  <a:lnTo>
                    <a:pt x="112" y="27"/>
                  </a:lnTo>
                  <a:lnTo>
                    <a:pt x="112" y="26"/>
                  </a:lnTo>
                  <a:lnTo>
                    <a:pt x="113" y="26"/>
                  </a:lnTo>
                  <a:lnTo>
                    <a:pt x="114" y="27"/>
                  </a:lnTo>
                  <a:lnTo>
                    <a:pt x="113" y="29"/>
                  </a:lnTo>
                  <a:lnTo>
                    <a:pt x="111" y="31"/>
                  </a:lnTo>
                  <a:lnTo>
                    <a:pt x="109" y="32"/>
                  </a:lnTo>
                  <a:lnTo>
                    <a:pt x="108" y="32"/>
                  </a:lnTo>
                  <a:lnTo>
                    <a:pt x="105" y="32"/>
                  </a:lnTo>
                  <a:lnTo>
                    <a:pt x="103" y="36"/>
                  </a:lnTo>
                  <a:lnTo>
                    <a:pt x="102" y="37"/>
                  </a:lnTo>
                  <a:lnTo>
                    <a:pt x="99" y="39"/>
                  </a:lnTo>
                  <a:lnTo>
                    <a:pt x="97" y="41"/>
                  </a:lnTo>
                  <a:lnTo>
                    <a:pt x="96" y="44"/>
                  </a:lnTo>
                  <a:lnTo>
                    <a:pt x="95" y="48"/>
                  </a:lnTo>
                  <a:lnTo>
                    <a:pt x="95" y="49"/>
                  </a:lnTo>
                  <a:lnTo>
                    <a:pt x="93" y="50"/>
                  </a:lnTo>
                  <a:lnTo>
                    <a:pt x="88" y="51"/>
                  </a:lnTo>
                  <a:lnTo>
                    <a:pt x="87" y="51"/>
                  </a:lnTo>
                  <a:lnTo>
                    <a:pt x="69" y="39"/>
                  </a:lnTo>
                  <a:lnTo>
                    <a:pt x="54" y="41"/>
                  </a:lnTo>
                  <a:lnTo>
                    <a:pt x="53" y="39"/>
                  </a:lnTo>
                  <a:lnTo>
                    <a:pt x="50" y="36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1" y="4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5" name="Freeform 38" descr="20%"/>
            <p:cNvSpPr>
              <a:spLocks/>
            </p:cNvSpPr>
            <p:nvPr/>
          </p:nvSpPr>
          <p:spPr bwMode="auto">
            <a:xfrm>
              <a:off x="5449888" y="3660775"/>
              <a:ext cx="547687" cy="479425"/>
            </a:xfrm>
            <a:custGeom>
              <a:avLst/>
              <a:gdLst>
                <a:gd name="T0" fmla="*/ 0 w 67"/>
                <a:gd name="T1" fmla="*/ 2147483647 h 62"/>
                <a:gd name="T2" fmla="*/ 2147483647 w 67"/>
                <a:gd name="T3" fmla="*/ 0 h 62"/>
                <a:gd name="T4" fmla="*/ 2147483647 w 67"/>
                <a:gd name="T5" fmla="*/ 2147483647 h 62"/>
                <a:gd name="T6" fmla="*/ 2147483647 w 67"/>
                <a:gd name="T7" fmla="*/ 2147483647 h 62"/>
                <a:gd name="T8" fmla="*/ 2147483647 w 67"/>
                <a:gd name="T9" fmla="*/ 2147483647 h 62"/>
                <a:gd name="T10" fmla="*/ 2147483647 w 67"/>
                <a:gd name="T11" fmla="*/ 2147483647 h 62"/>
                <a:gd name="T12" fmla="*/ 2147483647 w 67"/>
                <a:gd name="T13" fmla="*/ 2147483647 h 62"/>
                <a:gd name="T14" fmla="*/ 2147483647 w 67"/>
                <a:gd name="T15" fmla="*/ 2147483647 h 62"/>
                <a:gd name="T16" fmla="*/ 2147483647 w 67"/>
                <a:gd name="T17" fmla="*/ 2147483647 h 62"/>
                <a:gd name="T18" fmla="*/ 2147483647 w 67"/>
                <a:gd name="T19" fmla="*/ 2147483647 h 62"/>
                <a:gd name="T20" fmla="*/ 2147483647 w 67"/>
                <a:gd name="T21" fmla="*/ 2147483647 h 62"/>
                <a:gd name="T22" fmla="*/ 2147483647 w 67"/>
                <a:gd name="T23" fmla="*/ 2147483647 h 62"/>
                <a:gd name="T24" fmla="*/ 2147483647 w 67"/>
                <a:gd name="T25" fmla="*/ 2147483647 h 62"/>
                <a:gd name="T26" fmla="*/ 2147483647 w 67"/>
                <a:gd name="T27" fmla="*/ 2147483647 h 62"/>
                <a:gd name="T28" fmla="*/ 2147483647 w 67"/>
                <a:gd name="T29" fmla="*/ 2147483647 h 62"/>
                <a:gd name="T30" fmla="*/ 2147483647 w 67"/>
                <a:gd name="T31" fmla="*/ 2147483647 h 62"/>
                <a:gd name="T32" fmla="*/ 2147483647 w 67"/>
                <a:gd name="T33" fmla="*/ 2147483647 h 62"/>
                <a:gd name="T34" fmla="*/ 2147483647 w 67"/>
                <a:gd name="T35" fmla="*/ 2147483647 h 62"/>
                <a:gd name="T36" fmla="*/ 2147483647 w 67"/>
                <a:gd name="T37" fmla="*/ 2147483647 h 62"/>
                <a:gd name="T38" fmla="*/ 2147483647 w 67"/>
                <a:gd name="T39" fmla="*/ 2147483647 h 62"/>
                <a:gd name="T40" fmla="*/ 2147483647 w 67"/>
                <a:gd name="T41" fmla="*/ 2147483647 h 62"/>
                <a:gd name="T42" fmla="*/ 2147483647 w 67"/>
                <a:gd name="T43" fmla="*/ 2147483647 h 62"/>
                <a:gd name="T44" fmla="*/ 2147483647 w 67"/>
                <a:gd name="T45" fmla="*/ 2147483647 h 62"/>
                <a:gd name="T46" fmla="*/ 2147483647 w 67"/>
                <a:gd name="T47" fmla="*/ 2147483647 h 62"/>
                <a:gd name="T48" fmla="*/ 2147483647 w 67"/>
                <a:gd name="T49" fmla="*/ 2147483647 h 62"/>
                <a:gd name="T50" fmla="*/ 2147483647 w 67"/>
                <a:gd name="T51" fmla="*/ 2147483647 h 62"/>
                <a:gd name="T52" fmla="*/ 2147483647 w 67"/>
                <a:gd name="T53" fmla="*/ 2147483647 h 62"/>
                <a:gd name="T54" fmla="*/ 2147483647 w 67"/>
                <a:gd name="T55" fmla="*/ 2147483647 h 62"/>
                <a:gd name="T56" fmla="*/ 2147483647 w 67"/>
                <a:gd name="T57" fmla="*/ 2147483647 h 62"/>
                <a:gd name="T58" fmla="*/ 2147483647 w 67"/>
                <a:gd name="T59" fmla="*/ 2147483647 h 62"/>
                <a:gd name="T60" fmla="*/ 2147483647 w 67"/>
                <a:gd name="T61" fmla="*/ 2147483647 h 62"/>
                <a:gd name="T62" fmla="*/ 2147483647 w 67"/>
                <a:gd name="T63" fmla="*/ 2147483647 h 62"/>
                <a:gd name="T64" fmla="*/ 2147483647 w 67"/>
                <a:gd name="T65" fmla="*/ 2147483647 h 62"/>
                <a:gd name="T66" fmla="*/ 2147483647 w 67"/>
                <a:gd name="T67" fmla="*/ 2147483647 h 62"/>
                <a:gd name="T68" fmla="*/ 2147483647 w 67"/>
                <a:gd name="T69" fmla="*/ 2147483647 h 62"/>
                <a:gd name="T70" fmla="*/ 2147483647 w 67"/>
                <a:gd name="T71" fmla="*/ 2147483647 h 62"/>
                <a:gd name="T72" fmla="*/ 2147483647 w 67"/>
                <a:gd name="T73" fmla="*/ 2147483647 h 62"/>
                <a:gd name="T74" fmla="*/ 2147483647 w 67"/>
                <a:gd name="T75" fmla="*/ 2147483647 h 62"/>
                <a:gd name="T76" fmla="*/ 2147483647 w 67"/>
                <a:gd name="T77" fmla="*/ 2147483647 h 62"/>
                <a:gd name="T78" fmla="*/ 2147483647 w 67"/>
                <a:gd name="T79" fmla="*/ 2147483647 h 62"/>
                <a:gd name="T80" fmla="*/ 2147483647 w 67"/>
                <a:gd name="T81" fmla="*/ 2147483647 h 62"/>
                <a:gd name="T82" fmla="*/ 2147483647 w 67"/>
                <a:gd name="T83" fmla="*/ 2147483647 h 62"/>
                <a:gd name="T84" fmla="*/ 2147483647 w 67"/>
                <a:gd name="T85" fmla="*/ 2147483647 h 62"/>
                <a:gd name="T86" fmla="*/ 2147483647 w 67"/>
                <a:gd name="T87" fmla="*/ 2147483647 h 62"/>
                <a:gd name="T88" fmla="*/ 2147483647 w 67"/>
                <a:gd name="T89" fmla="*/ 2147483647 h 62"/>
                <a:gd name="T90" fmla="*/ 2147483647 w 67"/>
                <a:gd name="T91" fmla="*/ 2147483647 h 62"/>
                <a:gd name="T92" fmla="*/ 2147483647 w 67"/>
                <a:gd name="T93" fmla="*/ 2147483647 h 62"/>
                <a:gd name="T94" fmla="*/ 2147483647 w 67"/>
                <a:gd name="T95" fmla="*/ 2147483647 h 62"/>
                <a:gd name="T96" fmla="*/ 0 w 67"/>
                <a:gd name="T97" fmla="*/ 2147483647 h 62"/>
                <a:gd name="T98" fmla="*/ 0 w 67"/>
                <a:gd name="T99" fmla="*/ 2147483647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"/>
                <a:gd name="T151" fmla="*/ 0 h 62"/>
                <a:gd name="T152" fmla="*/ 67 w 67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" h="62">
                  <a:moveTo>
                    <a:pt x="0" y="3"/>
                  </a:moveTo>
                  <a:lnTo>
                    <a:pt x="60" y="0"/>
                  </a:lnTo>
                  <a:lnTo>
                    <a:pt x="60" y="1"/>
                  </a:lnTo>
                  <a:lnTo>
                    <a:pt x="61" y="2"/>
                  </a:lnTo>
                  <a:lnTo>
                    <a:pt x="62" y="3"/>
                  </a:lnTo>
                  <a:lnTo>
                    <a:pt x="61" y="5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67" y="9"/>
                  </a:lnTo>
                  <a:lnTo>
                    <a:pt x="67" y="10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4" y="17"/>
                  </a:lnTo>
                  <a:lnTo>
                    <a:pt x="62" y="19"/>
                  </a:lnTo>
                  <a:lnTo>
                    <a:pt x="62" y="22"/>
                  </a:lnTo>
                  <a:lnTo>
                    <a:pt x="62" y="25"/>
                  </a:lnTo>
                  <a:lnTo>
                    <a:pt x="60" y="26"/>
                  </a:lnTo>
                  <a:lnTo>
                    <a:pt x="60" y="27"/>
                  </a:lnTo>
                  <a:lnTo>
                    <a:pt x="57" y="29"/>
                  </a:lnTo>
                  <a:lnTo>
                    <a:pt x="57" y="32"/>
                  </a:lnTo>
                  <a:lnTo>
                    <a:pt x="57" y="35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2" y="40"/>
                  </a:lnTo>
                  <a:lnTo>
                    <a:pt x="51" y="41"/>
                  </a:lnTo>
                  <a:lnTo>
                    <a:pt x="51" y="43"/>
                  </a:lnTo>
                  <a:lnTo>
                    <a:pt x="50" y="45"/>
                  </a:lnTo>
                  <a:lnTo>
                    <a:pt x="50" y="46"/>
                  </a:lnTo>
                  <a:lnTo>
                    <a:pt x="49" y="49"/>
                  </a:lnTo>
                  <a:lnTo>
                    <a:pt x="48" y="51"/>
                  </a:lnTo>
                  <a:lnTo>
                    <a:pt x="49" y="54"/>
                  </a:lnTo>
                  <a:lnTo>
                    <a:pt x="50" y="55"/>
                  </a:lnTo>
                  <a:lnTo>
                    <a:pt x="50" y="57"/>
                  </a:lnTo>
                  <a:lnTo>
                    <a:pt x="50" y="58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8" y="62"/>
                  </a:lnTo>
                  <a:lnTo>
                    <a:pt x="8" y="53"/>
                  </a:lnTo>
                  <a:lnTo>
                    <a:pt x="6" y="52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22"/>
                  </a:lnTo>
                  <a:lnTo>
                    <a:pt x="0" y="3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76" name="Group 283"/>
            <p:cNvGrpSpPr>
              <a:grpSpLocks/>
            </p:cNvGrpSpPr>
            <p:nvPr/>
          </p:nvGrpSpPr>
          <p:grpSpPr bwMode="auto">
            <a:xfrm>
              <a:off x="1155696" y="3886215"/>
              <a:ext cx="2009775" cy="1390654"/>
              <a:chOff x="768" y="2832"/>
              <a:chExt cx="1203" cy="876"/>
            </a:xfrm>
          </p:grpSpPr>
          <p:sp>
            <p:nvSpPr>
              <p:cNvPr id="5199" name="Freeform 40"/>
              <p:cNvSpPr>
                <a:spLocks/>
              </p:cNvSpPr>
              <p:nvPr/>
            </p:nvSpPr>
            <p:spPr bwMode="auto">
              <a:xfrm>
                <a:off x="1056" y="2832"/>
                <a:ext cx="915" cy="780"/>
              </a:xfrm>
              <a:custGeom>
                <a:avLst/>
                <a:gdLst>
                  <a:gd name="T0" fmla="*/ 2147483647 w 188"/>
                  <a:gd name="T1" fmla="*/ 2147483647 h 160"/>
                  <a:gd name="T2" fmla="*/ 2147483647 w 188"/>
                  <a:gd name="T3" fmla="*/ 2147483647 h 160"/>
                  <a:gd name="T4" fmla="*/ 2147483647 w 188"/>
                  <a:gd name="T5" fmla="*/ 2147483647 h 160"/>
                  <a:gd name="T6" fmla="*/ 2147483647 w 188"/>
                  <a:gd name="T7" fmla="*/ 2147483647 h 160"/>
                  <a:gd name="T8" fmla="*/ 2147483647 w 188"/>
                  <a:gd name="T9" fmla="*/ 2147483647 h 160"/>
                  <a:gd name="T10" fmla="*/ 2147483647 w 188"/>
                  <a:gd name="T11" fmla="*/ 2147483647 h 160"/>
                  <a:gd name="T12" fmla="*/ 2147483647 w 188"/>
                  <a:gd name="T13" fmla="*/ 2147483647 h 160"/>
                  <a:gd name="T14" fmla="*/ 2147483647 w 188"/>
                  <a:gd name="T15" fmla="*/ 2147483647 h 160"/>
                  <a:gd name="T16" fmla="*/ 2147483647 w 188"/>
                  <a:gd name="T17" fmla="*/ 2147483647 h 160"/>
                  <a:gd name="T18" fmla="*/ 2147483647 w 188"/>
                  <a:gd name="T19" fmla="*/ 2147483647 h 160"/>
                  <a:gd name="T20" fmla="*/ 2147483647 w 188"/>
                  <a:gd name="T21" fmla="*/ 2147483647 h 160"/>
                  <a:gd name="T22" fmla="*/ 2147483647 w 188"/>
                  <a:gd name="T23" fmla="*/ 2147483647 h 160"/>
                  <a:gd name="T24" fmla="*/ 2147483647 w 188"/>
                  <a:gd name="T25" fmla="*/ 2147483647 h 160"/>
                  <a:gd name="T26" fmla="*/ 2147483647 w 188"/>
                  <a:gd name="T27" fmla="*/ 2147483647 h 160"/>
                  <a:gd name="T28" fmla="*/ 2147483647 w 188"/>
                  <a:gd name="T29" fmla="*/ 2147483647 h 160"/>
                  <a:gd name="T30" fmla="*/ 2147483647 w 188"/>
                  <a:gd name="T31" fmla="*/ 2147483647 h 160"/>
                  <a:gd name="T32" fmla="*/ 2147483647 w 188"/>
                  <a:gd name="T33" fmla="*/ 2147483647 h 160"/>
                  <a:gd name="T34" fmla="*/ 2147483647 w 188"/>
                  <a:gd name="T35" fmla="*/ 2147483647 h 160"/>
                  <a:gd name="T36" fmla="*/ 2147483647 w 188"/>
                  <a:gd name="T37" fmla="*/ 2147483647 h 160"/>
                  <a:gd name="T38" fmla="*/ 2147483647 w 188"/>
                  <a:gd name="T39" fmla="*/ 2147483647 h 160"/>
                  <a:gd name="T40" fmla="*/ 2147483647 w 188"/>
                  <a:gd name="T41" fmla="*/ 2147483647 h 160"/>
                  <a:gd name="T42" fmla="*/ 2147483647 w 188"/>
                  <a:gd name="T43" fmla="*/ 2147483647 h 160"/>
                  <a:gd name="T44" fmla="*/ 2147483647 w 188"/>
                  <a:gd name="T45" fmla="*/ 2147483647 h 160"/>
                  <a:gd name="T46" fmla="*/ 2147483647 w 188"/>
                  <a:gd name="T47" fmla="*/ 2147483647 h 160"/>
                  <a:gd name="T48" fmla="*/ 2147483647 w 188"/>
                  <a:gd name="T49" fmla="*/ 2147483647 h 160"/>
                  <a:gd name="T50" fmla="*/ 2147483647 w 188"/>
                  <a:gd name="T51" fmla="*/ 2147483647 h 160"/>
                  <a:gd name="T52" fmla="*/ 2147483647 w 188"/>
                  <a:gd name="T53" fmla="*/ 2147483647 h 160"/>
                  <a:gd name="T54" fmla="*/ 2147483647 w 188"/>
                  <a:gd name="T55" fmla="*/ 2147483647 h 160"/>
                  <a:gd name="T56" fmla="*/ 2147483647 w 188"/>
                  <a:gd name="T57" fmla="*/ 2147483647 h 160"/>
                  <a:gd name="T58" fmla="*/ 2147483647 w 188"/>
                  <a:gd name="T59" fmla="*/ 2147483647 h 160"/>
                  <a:gd name="T60" fmla="*/ 2147483647 w 188"/>
                  <a:gd name="T61" fmla="*/ 2147483647 h 160"/>
                  <a:gd name="T62" fmla="*/ 2147483647 w 188"/>
                  <a:gd name="T63" fmla="*/ 2147483647 h 160"/>
                  <a:gd name="T64" fmla="*/ 2147483647 w 188"/>
                  <a:gd name="T65" fmla="*/ 2147483647 h 160"/>
                  <a:gd name="T66" fmla="*/ 2147483647 w 188"/>
                  <a:gd name="T67" fmla="*/ 2147483647 h 160"/>
                  <a:gd name="T68" fmla="*/ 2147483647 w 188"/>
                  <a:gd name="T69" fmla="*/ 2147483647 h 160"/>
                  <a:gd name="T70" fmla="*/ 2147483647 w 188"/>
                  <a:gd name="T71" fmla="*/ 2147483647 h 160"/>
                  <a:gd name="T72" fmla="*/ 2147483647 w 188"/>
                  <a:gd name="T73" fmla="*/ 2147483647 h 160"/>
                  <a:gd name="T74" fmla="*/ 2147483647 w 188"/>
                  <a:gd name="T75" fmla="*/ 2147483647 h 160"/>
                  <a:gd name="T76" fmla="*/ 2147483647 w 188"/>
                  <a:gd name="T77" fmla="*/ 2147483647 h 160"/>
                  <a:gd name="T78" fmla="*/ 2147483647 w 188"/>
                  <a:gd name="T79" fmla="*/ 2147483647 h 160"/>
                  <a:gd name="T80" fmla="*/ 2147483647 w 188"/>
                  <a:gd name="T81" fmla="*/ 2147483647 h 160"/>
                  <a:gd name="T82" fmla="*/ 2147483647 w 188"/>
                  <a:gd name="T83" fmla="*/ 2147483647 h 160"/>
                  <a:gd name="T84" fmla="*/ 2147483647 w 188"/>
                  <a:gd name="T85" fmla="*/ 2147483647 h 160"/>
                  <a:gd name="T86" fmla="*/ 2147483647 w 188"/>
                  <a:gd name="T87" fmla="*/ 2147483647 h 160"/>
                  <a:gd name="T88" fmla="*/ 2147483647 w 188"/>
                  <a:gd name="T89" fmla="*/ 2147483647 h 160"/>
                  <a:gd name="T90" fmla="*/ 2147483647 w 188"/>
                  <a:gd name="T91" fmla="*/ 2147483647 h 160"/>
                  <a:gd name="T92" fmla="*/ 2147483647 w 188"/>
                  <a:gd name="T93" fmla="*/ 0 h 160"/>
                  <a:gd name="T94" fmla="*/ 2147483647 w 188"/>
                  <a:gd name="T95" fmla="*/ 2147483647 h 160"/>
                  <a:gd name="T96" fmla="*/ 2147483647 w 188"/>
                  <a:gd name="T97" fmla="*/ 2147483647 h 160"/>
                  <a:gd name="T98" fmla="*/ 2147483647 w 188"/>
                  <a:gd name="T99" fmla="*/ 2147483647 h 160"/>
                  <a:gd name="T100" fmla="*/ 2147483647 w 188"/>
                  <a:gd name="T101" fmla="*/ 2147483647 h 1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88"/>
                  <a:gd name="T154" fmla="*/ 0 h 160"/>
                  <a:gd name="T155" fmla="*/ 188 w 188"/>
                  <a:gd name="T156" fmla="*/ 160 h 16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88" h="160">
                    <a:moveTo>
                      <a:pt x="10" y="26"/>
                    </a:moveTo>
                    <a:lnTo>
                      <a:pt x="14" y="31"/>
                    </a:lnTo>
                    <a:lnTo>
                      <a:pt x="19" y="39"/>
                    </a:lnTo>
                    <a:lnTo>
                      <a:pt x="26" y="40"/>
                    </a:lnTo>
                    <a:lnTo>
                      <a:pt x="26" y="50"/>
                    </a:lnTo>
                    <a:lnTo>
                      <a:pt x="18" y="50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0" y="50"/>
                    </a:lnTo>
                    <a:lnTo>
                      <a:pt x="5" y="55"/>
                    </a:lnTo>
                    <a:lnTo>
                      <a:pt x="5" y="61"/>
                    </a:lnTo>
                    <a:lnTo>
                      <a:pt x="11" y="64"/>
                    </a:lnTo>
                    <a:lnTo>
                      <a:pt x="21" y="66"/>
                    </a:lnTo>
                    <a:lnTo>
                      <a:pt x="27" y="61"/>
                    </a:lnTo>
                    <a:lnTo>
                      <a:pt x="29" y="72"/>
                    </a:lnTo>
                    <a:lnTo>
                      <a:pt x="22" y="74"/>
                    </a:lnTo>
                    <a:lnTo>
                      <a:pt x="21" y="77"/>
                    </a:lnTo>
                    <a:lnTo>
                      <a:pt x="18" y="79"/>
                    </a:lnTo>
                    <a:lnTo>
                      <a:pt x="13" y="75"/>
                    </a:lnTo>
                    <a:lnTo>
                      <a:pt x="10" y="82"/>
                    </a:lnTo>
                    <a:lnTo>
                      <a:pt x="2" y="90"/>
                    </a:lnTo>
                    <a:lnTo>
                      <a:pt x="6" y="98"/>
                    </a:lnTo>
                    <a:lnTo>
                      <a:pt x="5" y="101"/>
                    </a:lnTo>
                    <a:lnTo>
                      <a:pt x="11" y="107"/>
                    </a:lnTo>
                    <a:lnTo>
                      <a:pt x="19" y="107"/>
                    </a:lnTo>
                    <a:lnTo>
                      <a:pt x="22" y="112"/>
                    </a:lnTo>
                    <a:lnTo>
                      <a:pt x="21" y="115"/>
                    </a:lnTo>
                    <a:lnTo>
                      <a:pt x="22" y="120"/>
                    </a:lnTo>
                    <a:lnTo>
                      <a:pt x="29" y="117"/>
                    </a:lnTo>
                    <a:lnTo>
                      <a:pt x="35" y="123"/>
                    </a:lnTo>
                    <a:lnTo>
                      <a:pt x="45" y="119"/>
                    </a:lnTo>
                    <a:lnTo>
                      <a:pt x="42" y="125"/>
                    </a:lnTo>
                    <a:lnTo>
                      <a:pt x="42" y="131"/>
                    </a:lnTo>
                    <a:lnTo>
                      <a:pt x="29" y="141"/>
                    </a:lnTo>
                    <a:lnTo>
                      <a:pt x="24" y="147"/>
                    </a:lnTo>
                    <a:lnTo>
                      <a:pt x="19" y="147"/>
                    </a:lnTo>
                    <a:lnTo>
                      <a:pt x="11" y="154"/>
                    </a:lnTo>
                    <a:lnTo>
                      <a:pt x="3" y="155"/>
                    </a:lnTo>
                    <a:lnTo>
                      <a:pt x="0" y="159"/>
                    </a:lnTo>
                    <a:lnTo>
                      <a:pt x="3" y="160"/>
                    </a:lnTo>
                    <a:lnTo>
                      <a:pt x="19" y="154"/>
                    </a:lnTo>
                    <a:lnTo>
                      <a:pt x="29" y="149"/>
                    </a:lnTo>
                    <a:lnTo>
                      <a:pt x="48" y="136"/>
                    </a:lnTo>
                    <a:lnTo>
                      <a:pt x="62" y="120"/>
                    </a:lnTo>
                    <a:lnTo>
                      <a:pt x="64" y="117"/>
                    </a:lnTo>
                    <a:lnTo>
                      <a:pt x="59" y="117"/>
                    </a:lnTo>
                    <a:lnTo>
                      <a:pt x="73" y="96"/>
                    </a:lnTo>
                    <a:lnTo>
                      <a:pt x="77" y="95"/>
                    </a:lnTo>
                    <a:lnTo>
                      <a:pt x="77" y="98"/>
                    </a:lnTo>
                    <a:lnTo>
                      <a:pt x="72" y="101"/>
                    </a:lnTo>
                    <a:lnTo>
                      <a:pt x="70" y="111"/>
                    </a:lnTo>
                    <a:lnTo>
                      <a:pt x="73" y="109"/>
                    </a:lnTo>
                    <a:lnTo>
                      <a:pt x="70" y="112"/>
                    </a:lnTo>
                    <a:lnTo>
                      <a:pt x="72" y="114"/>
                    </a:lnTo>
                    <a:lnTo>
                      <a:pt x="82" y="107"/>
                    </a:lnTo>
                    <a:lnTo>
                      <a:pt x="86" y="106"/>
                    </a:lnTo>
                    <a:lnTo>
                      <a:pt x="88" y="101"/>
                    </a:lnTo>
                    <a:lnTo>
                      <a:pt x="86" y="98"/>
                    </a:lnTo>
                    <a:lnTo>
                      <a:pt x="96" y="96"/>
                    </a:lnTo>
                    <a:lnTo>
                      <a:pt x="107" y="103"/>
                    </a:lnTo>
                    <a:lnTo>
                      <a:pt x="117" y="99"/>
                    </a:lnTo>
                    <a:lnTo>
                      <a:pt x="121" y="101"/>
                    </a:lnTo>
                    <a:lnTo>
                      <a:pt x="128" y="101"/>
                    </a:lnTo>
                    <a:lnTo>
                      <a:pt x="145" y="109"/>
                    </a:lnTo>
                    <a:lnTo>
                      <a:pt x="149" y="112"/>
                    </a:lnTo>
                    <a:lnTo>
                      <a:pt x="153" y="119"/>
                    </a:lnTo>
                    <a:lnTo>
                      <a:pt x="163" y="125"/>
                    </a:lnTo>
                    <a:lnTo>
                      <a:pt x="166" y="128"/>
                    </a:lnTo>
                    <a:lnTo>
                      <a:pt x="177" y="135"/>
                    </a:lnTo>
                    <a:lnTo>
                      <a:pt x="188" y="130"/>
                    </a:lnTo>
                    <a:lnTo>
                      <a:pt x="188" y="123"/>
                    </a:lnTo>
                    <a:lnTo>
                      <a:pt x="185" y="117"/>
                    </a:lnTo>
                    <a:lnTo>
                      <a:pt x="180" y="115"/>
                    </a:lnTo>
                    <a:lnTo>
                      <a:pt x="176" y="115"/>
                    </a:lnTo>
                    <a:lnTo>
                      <a:pt x="169" y="111"/>
                    </a:lnTo>
                    <a:lnTo>
                      <a:pt x="163" y="106"/>
                    </a:lnTo>
                    <a:lnTo>
                      <a:pt x="150" y="93"/>
                    </a:lnTo>
                    <a:lnTo>
                      <a:pt x="147" y="95"/>
                    </a:lnTo>
                    <a:lnTo>
                      <a:pt x="144" y="99"/>
                    </a:lnTo>
                    <a:lnTo>
                      <a:pt x="141" y="103"/>
                    </a:lnTo>
                    <a:lnTo>
                      <a:pt x="129" y="96"/>
                    </a:lnTo>
                    <a:lnTo>
                      <a:pt x="129" y="93"/>
                    </a:lnTo>
                    <a:lnTo>
                      <a:pt x="120" y="96"/>
                    </a:lnTo>
                    <a:lnTo>
                      <a:pt x="117" y="80"/>
                    </a:lnTo>
                    <a:lnTo>
                      <a:pt x="109" y="45"/>
                    </a:lnTo>
                    <a:lnTo>
                      <a:pt x="102" y="21"/>
                    </a:lnTo>
                    <a:lnTo>
                      <a:pt x="99" y="10"/>
                    </a:lnTo>
                    <a:lnTo>
                      <a:pt x="90" y="5"/>
                    </a:lnTo>
                    <a:lnTo>
                      <a:pt x="85" y="8"/>
                    </a:lnTo>
                    <a:lnTo>
                      <a:pt x="69" y="5"/>
                    </a:lnTo>
                    <a:lnTo>
                      <a:pt x="64" y="7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45" y="0"/>
                    </a:lnTo>
                    <a:lnTo>
                      <a:pt x="43" y="4"/>
                    </a:lnTo>
                    <a:lnTo>
                      <a:pt x="35" y="4"/>
                    </a:lnTo>
                    <a:lnTo>
                      <a:pt x="29" y="8"/>
                    </a:lnTo>
                    <a:lnTo>
                      <a:pt x="24" y="13"/>
                    </a:lnTo>
                    <a:lnTo>
                      <a:pt x="22" y="18"/>
                    </a:lnTo>
                    <a:lnTo>
                      <a:pt x="19" y="21"/>
                    </a:lnTo>
                    <a:lnTo>
                      <a:pt x="13" y="21"/>
                    </a:lnTo>
                    <a:lnTo>
                      <a:pt x="10" y="26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0" name="Freeform 41"/>
              <p:cNvSpPr>
                <a:spLocks/>
              </p:cNvSpPr>
              <p:nvPr/>
            </p:nvSpPr>
            <p:spPr bwMode="auto">
              <a:xfrm>
                <a:off x="1021" y="3608"/>
                <a:ext cx="20" cy="14"/>
              </a:xfrm>
              <a:custGeom>
                <a:avLst/>
                <a:gdLst>
                  <a:gd name="T0" fmla="*/ 2147483647 w 4"/>
                  <a:gd name="T1" fmla="*/ 2147483647 h 3"/>
                  <a:gd name="T2" fmla="*/ 2147483647 w 4"/>
                  <a:gd name="T3" fmla="*/ 2147483647 h 3"/>
                  <a:gd name="T4" fmla="*/ 2147483647 w 4"/>
                  <a:gd name="T5" fmla="*/ 2147483647 h 3"/>
                  <a:gd name="T6" fmla="*/ 2147483647 w 4"/>
                  <a:gd name="T7" fmla="*/ 2147483647 h 3"/>
                  <a:gd name="T8" fmla="*/ 2147483647 w 4"/>
                  <a:gd name="T9" fmla="*/ 2147483647 h 3"/>
                  <a:gd name="T10" fmla="*/ 2147483647 w 4"/>
                  <a:gd name="T11" fmla="*/ 2147483647 h 3"/>
                  <a:gd name="T12" fmla="*/ 2147483647 w 4"/>
                  <a:gd name="T13" fmla="*/ 2147483647 h 3"/>
                  <a:gd name="T14" fmla="*/ 2147483647 w 4"/>
                  <a:gd name="T15" fmla="*/ 0 h 3"/>
                  <a:gd name="T16" fmla="*/ 2147483647 w 4"/>
                  <a:gd name="T17" fmla="*/ 0 h 3"/>
                  <a:gd name="T18" fmla="*/ 0 w 4"/>
                  <a:gd name="T19" fmla="*/ 2147483647 h 3"/>
                  <a:gd name="T20" fmla="*/ 0 w 4"/>
                  <a:gd name="T21" fmla="*/ 2147483647 h 3"/>
                  <a:gd name="T22" fmla="*/ 0 w 4"/>
                  <a:gd name="T23" fmla="*/ 2147483647 h 3"/>
                  <a:gd name="T24" fmla="*/ 0 w 4"/>
                  <a:gd name="T25" fmla="*/ 2147483647 h 3"/>
                  <a:gd name="T26" fmla="*/ 0 w 4"/>
                  <a:gd name="T27" fmla="*/ 2147483647 h 3"/>
                  <a:gd name="T28" fmla="*/ 0 w 4"/>
                  <a:gd name="T29" fmla="*/ 2147483647 h 3"/>
                  <a:gd name="T30" fmla="*/ 0 w 4"/>
                  <a:gd name="T31" fmla="*/ 2147483647 h 3"/>
                  <a:gd name="T32" fmla="*/ 0 w 4"/>
                  <a:gd name="T33" fmla="*/ 2147483647 h 3"/>
                  <a:gd name="T34" fmla="*/ 2147483647 w 4"/>
                  <a:gd name="T35" fmla="*/ 2147483647 h 3"/>
                  <a:gd name="T36" fmla="*/ 2147483647 w 4"/>
                  <a:gd name="T37" fmla="*/ 2147483647 h 3"/>
                  <a:gd name="T38" fmla="*/ 2147483647 w 4"/>
                  <a:gd name="T39" fmla="*/ 2147483647 h 3"/>
                  <a:gd name="T40" fmla="*/ 2147483647 w 4"/>
                  <a:gd name="T41" fmla="*/ 2147483647 h 3"/>
                  <a:gd name="T42" fmla="*/ 2147483647 w 4"/>
                  <a:gd name="T43" fmla="*/ 2147483647 h 3"/>
                  <a:gd name="T44" fmla="*/ 2147483647 w 4"/>
                  <a:gd name="T45" fmla="*/ 2147483647 h 3"/>
                  <a:gd name="T46" fmla="*/ 2147483647 w 4"/>
                  <a:gd name="T47" fmla="*/ 2147483647 h 3"/>
                  <a:gd name="T48" fmla="*/ 2147483647 w 4"/>
                  <a:gd name="T49" fmla="*/ 2147483647 h 3"/>
                  <a:gd name="T50" fmla="*/ 2147483647 w 4"/>
                  <a:gd name="T51" fmla="*/ 2147483647 h 3"/>
                  <a:gd name="T52" fmla="*/ 2147483647 w 4"/>
                  <a:gd name="T53" fmla="*/ 2147483647 h 3"/>
                  <a:gd name="T54" fmla="*/ 2147483647 w 4"/>
                  <a:gd name="T55" fmla="*/ 2147483647 h 3"/>
                  <a:gd name="T56" fmla="*/ 2147483647 w 4"/>
                  <a:gd name="T57" fmla="*/ 2147483647 h 3"/>
                  <a:gd name="T58" fmla="*/ 2147483647 w 4"/>
                  <a:gd name="T59" fmla="*/ 2147483647 h 3"/>
                  <a:gd name="T60" fmla="*/ 2147483647 w 4"/>
                  <a:gd name="T61" fmla="*/ 2147483647 h 3"/>
                  <a:gd name="T62" fmla="*/ 2147483647 w 4"/>
                  <a:gd name="T63" fmla="*/ 2147483647 h 3"/>
                  <a:gd name="T64" fmla="*/ 2147483647 w 4"/>
                  <a:gd name="T65" fmla="*/ 0 h 3"/>
                  <a:gd name="T66" fmla="*/ 2147483647 w 4"/>
                  <a:gd name="T67" fmla="*/ 0 h 3"/>
                  <a:gd name="T68" fmla="*/ 2147483647 w 4"/>
                  <a:gd name="T69" fmla="*/ 0 h 3"/>
                  <a:gd name="T70" fmla="*/ 2147483647 w 4"/>
                  <a:gd name="T71" fmla="*/ 0 h 3"/>
                  <a:gd name="T72" fmla="*/ 2147483647 w 4"/>
                  <a:gd name="T73" fmla="*/ 2147483647 h 3"/>
                  <a:gd name="T74" fmla="*/ 2147483647 w 4"/>
                  <a:gd name="T75" fmla="*/ 2147483647 h 3"/>
                  <a:gd name="T76" fmla="*/ 2147483647 w 4"/>
                  <a:gd name="T77" fmla="*/ 2147483647 h 3"/>
                  <a:gd name="T78" fmla="*/ 2147483647 w 4"/>
                  <a:gd name="T79" fmla="*/ 2147483647 h 3"/>
                  <a:gd name="T80" fmla="*/ 2147483647 w 4"/>
                  <a:gd name="T81" fmla="*/ 2147483647 h 3"/>
                  <a:gd name="T82" fmla="*/ 2147483647 w 4"/>
                  <a:gd name="T83" fmla="*/ 2147483647 h 3"/>
                  <a:gd name="T84" fmla="*/ 2147483647 w 4"/>
                  <a:gd name="T85" fmla="*/ 2147483647 h 3"/>
                  <a:gd name="T86" fmla="*/ 2147483647 w 4"/>
                  <a:gd name="T87" fmla="*/ 2147483647 h 3"/>
                  <a:gd name="T88" fmla="*/ 2147483647 w 4"/>
                  <a:gd name="T89" fmla="*/ 2147483647 h 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"/>
                  <a:gd name="T136" fmla="*/ 0 h 3"/>
                  <a:gd name="T137" fmla="*/ 4 w 4"/>
                  <a:gd name="T138" fmla="*/ 3 h 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" h="3">
                    <a:moveTo>
                      <a:pt x="2" y="2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1" name="Freeform 42"/>
              <p:cNvSpPr>
                <a:spLocks/>
              </p:cNvSpPr>
              <p:nvPr/>
            </p:nvSpPr>
            <p:spPr bwMode="auto">
              <a:xfrm>
                <a:off x="978" y="3610"/>
                <a:ext cx="43" cy="30"/>
              </a:xfrm>
              <a:custGeom>
                <a:avLst/>
                <a:gdLst>
                  <a:gd name="T0" fmla="*/ 2147483647 w 9"/>
                  <a:gd name="T1" fmla="*/ 0 h 6"/>
                  <a:gd name="T2" fmla="*/ 2147483647 w 9"/>
                  <a:gd name="T3" fmla="*/ 0 h 6"/>
                  <a:gd name="T4" fmla="*/ 2147483647 w 9"/>
                  <a:gd name="T5" fmla="*/ 2147483647 h 6"/>
                  <a:gd name="T6" fmla="*/ 2147483647 w 9"/>
                  <a:gd name="T7" fmla="*/ 2147483647 h 6"/>
                  <a:gd name="T8" fmla="*/ 2147483647 w 9"/>
                  <a:gd name="T9" fmla="*/ 2147483647 h 6"/>
                  <a:gd name="T10" fmla="*/ 2147483647 w 9"/>
                  <a:gd name="T11" fmla="*/ 2147483647 h 6"/>
                  <a:gd name="T12" fmla="*/ 2147483647 w 9"/>
                  <a:gd name="T13" fmla="*/ 2147483647 h 6"/>
                  <a:gd name="T14" fmla="*/ 2147483647 w 9"/>
                  <a:gd name="T15" fmla="*/ 2147483647 h 6"/>
                  <a:gd name="T16" fmla="*/ 2147483647 w 9"/>
                  <a:gd name="T17" fmla="*/ 2147483647 h 6"/>
                  <a:gd name="T18" fmla="*/ 2147483647 w 9"/>
                  <a:gd name="T19" fmla="*/ 2147483647 h 6"/>
                  <a:gd name="T20" fmla="*/ 2147483647 w 9"/>
                  <a:gd name="T21" fmla="*/ 2147483647 h 6"/>
                  <a:gd name="T22" fmla="*/ 0 w 9"/>
                  <a:gd name="T23" fmla="*/ 2147483647 h 6"/>
                  <a:gd name="T24" fmla="*/ 0 w 9"/>
                  <a:gd name="T25" fmla="*/ 2147483647 h 6"/>
                  <a:gd name="T26" fmla="*/ 0 w 9"/>
                  <a:gd name="T27" fmla="*/ 2147483647 h 6"/>
                  <a:gd name="T28" fmla="*/ 0 w 9"/>
                  <a:gd name="T29" fmla="*/ 2147483647 h 6"/>
                  <a:gd name="T30" fmla="*/ 0 w 9"/>
                  <a:gd name="T31" fmla="*/ 2147483647 h 6"/>
                  <a:gd name="T32" fmla="*/ 0 w 9"/>
                  <a:gd name="T33" fmla="*/ 2147483647 h 6"/>
                  <a:gd name="T34" fmla="*/ 0 w 9"/>
                  <a:gd name="T35" fmla="*/ 2147483647 h 6"/>
                  <a:gd name="T36" fmla="*/ 0 w 9"/>
                  <a:gd name="T37" fmla="*/ 2147483647 h 6"/>
                  <a:gd name="T38" fmla="*/ 2147483647 w 9"/>
                  <a:gd name="T39" fmla="*/ 2147483647 h 6"/>
                  <a:gd name="T40" fmla="*/ 2147483647 w 9"/>
                  <a:gd name="T41" fmla="*/ 2147483647 h 6"/>
                  <a:gd name="T42" fmla="*/ 2147483647 w 9"/>
                  <a:gd name="T43" fmla="*/ 2147483647 h 6"/>
                  <a:gd name="T44" fmla="*/ 2147483647 w 9"/>
                  <a:gd name="T45" fmla="*/ 2147483647 h 6"/>
                  <a:gd name="T46" fmla="*/ 2147483647 w 9"/>
                  <a:gd name="T47" fmla="*/ 2147483647 h 6"/>
                  <a:gd name="T48" fmla="*/ 2147483647 w 9"/>
                  <a:gd name="T49" fmla="*/ 2147483647 h 6"/>
                  <a:gd name="T50" fmla="*/ 2147483647 w 9"/>
                  <a:gd name="T51" fmla="*/ 2147483647 h 6"/>
                  <a:gd name="T52" fmla="*/ 2147483647 w 9"/>
                  <a:gd name="T53" fmla="*/ 2147483647 h 6"/>
                  <a:gd name="T54" fmla="*/ 2147483647 w 9"/>
                  <a:gd name="T55" fmla="*/ 2147483647 h 6"/>
                  <a:gd name="T56" fmla="*/ 2147483647 w 9"/>
                  <a:gd name="T57" fmla="*/ 0 h 6"/>
                  <a:gd name="T58" fmla="*/ 2147483647 w 9"/>
                  <a:gd name="T59" fmla="*/ 0 h 6"/>
                  <a:gd name="T60" fmla="*/ 2147483647 w 9"/>
                  <a:gd name="T61" fmla="*/ 0 h 6"/>
                  <a:gd name="T62" fmla="*/ 2147483647 w 9"/>
                  <a:gd name="T63" fmla="*/ 0 h 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"/>
                  <a:gd name="T97" fmla="*/ 0 h 6"/>
                  <a:gd name="T98" fmla="*/ 9 w 9"/>
                  <a:gd name="T99" fmla="*/ 6 h 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" h="6">
                    <a:moveTo>
                      <a:pt x="8" y="0"/>
                    </a:move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2" name="Freeform 43"/>
              <p:cNvSpPr>
                <a:spLocks/>
              </p:cNvSpPr>
              <p:nvPr/>
            </p:nvSpPr>
            <p:spPr bwMode="auto">
              <a:xfrm>
                <a:off x="934" y="3632"/>
                <a:ext cx="44" cy="34"/>
              </a:xfrm>
              <a:custGeom>
                <a:avLst/>
                <a:gdLst>
                  <a:gd name="T0" fmla="*/ 2147483647 w 9"/>
                  <a:gd name="T1" fmla="*/ 2147483647 h 7"/>
                  <a:gd name="T2" fmla="*/ 2147483647 w 9"/>
                  <a:gd name="T3" fmla="*/ 2147483647 h 7"/>
                  <a:gd name="T4" fmla="*/ 2147483647 w 9"/>
                  <a:gd name="T5" fmla="*/ 2147483647 h 7"/>
                  <a:gd name="T6" fmla="*/ 2147483647 w 9"/>
                  <a:gd name="T7" fmla="*/ 2147483647 h 7"/>
                  <a:gd name="T8" fmla="*/ 2147483647 w 9"/>
                  <a:gd name="T9" fmla="*/ 2147483647 h 7"/>
                  <a:gd name="T10" fmla="*/ 2147483647 w 9"/>
                  <a:gd name="T11" fmla="*/ 2147483647 h 7"/>
                  <a:gd name="T12" fmla="*/ 2147483647 w 9"/>
                  <a:gd name="T13" fmla="*/ 2147483647 h 7"/>
                  <a:gd name="T14" fmla="*/ 0 w 9"/>
                  <a:gd name="T15" fmla="*/ 2147483647 h 7"/>
                  <a:gd name="T16" fmla="*/ 2147483647 w 9"/>
                  <a:gd name="T17" fmla="*/ 2147483647 h 7"/>
                  <a:gd name="T18" fmla="*/ 2147483647 w 9"/>
                  <a:gd name="T19" fmla="*/ 2147483647 h 7"/>
                  <a:gd name="T20" fmla="*/ 2147483647 w 9"/>
                  <a:gd name="T21" fmla="*/ 2147483647 h 7"/>
                  <a:gd name="T22" fmla="*/ 2147483647 w 9"/>
                  <a:gd name="T23" fmla="*/ 2147483647 h 7"/>
                  <a:gd name="T24" fmla="*/ 2147483647 w 9"/>
                  <a:gd name="T25" fmla="*/ 2147483647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7"/>
                  <a:gd name="T41" fmla="*/ 9 w 9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7">
                    <a:moveTo>
                      <a:pt x="8" y="3"/>
                    </a:moveTo>
                    <a:cubicBezTo>
                      <a:pt x="8" y="2"/>
                      <a:pt x="9" y="1"/>
                      <a:pt x="8" y="1"/>
                    </a:cubicBezTo>
                    <a:cubicBezTo>
                      <a:pt x="7" y="0"/>
                      <a:pt x="5" y="2"/>
                      <a:pt x="5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1" y="7"/>
                      <a:pt x="1" y="7"/>
                      <a:pt x="2" y="6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7" y="4"/>
                      <a:pt x="7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3" name="Freeform 44"/>
              <p:cNvSpPr>
                <a:spLocks/>
              </p:cNvSpPr>
              <p:nvPr/>
            </p:nvSpPr>
            <p:spPr bwMode="auto">
              <a:xfrm>
                <a:off x="934" y="3637"/>
                <a:ext cx="39" cy="29"/>
              </a:xfrm>
              <a:custGeom>
                <a:avLst/>
                <a:gdLst>
                  <a:gd name="T0" fmla="*/ 2147483647 w 8"/>
                  <a:gd name="T1" fmla="*/ 2147483647 h 6"/>
                  <a:gd name="T2" fmla="*/ 2147483647 w 8"/>
                  <a:gd name="T3" fmla="*/ 2147483647 h 6"/>
                  <a:gd name="T4" fmla="*/ 2147483647 w 8"/>
                  <a:gd name="T5" fmla="*/ 2147483647 h 6"/>
                  <a:gd name="T6" fmla="*/ 2147483647 w 8"/>
                  <a:gd name="T7" fmla="*/ 0 h 6"/>
                  <a:gd name="T8" fmla="*/ 2147483647 w 8"/>
                  <a:gd name="T9" fmla="*/ 0 h 6"/>
                  <a:gd name="T10" fmla="*/ 2147483647 w 8"/>
                  <a:gd name="T11" fmla="*/ 0 h 6"/>
                  <a:gd name="T12" fmla="*/ 2147483647 w 8"/>
                  <a:gd name="T13" fmla="*/ 0 h 6"/>
                  <a:gd name="T14" fmla="*/ 2147483647 w 8"/>
                  <a:gd name="T15" fmla="*/ 0 h 6"/>
                  <a:gd name="T16" fmla="*/ 2147483647 w 8"/>
                  <a:gd name="T17" fmla="*/ 0 h 6"/>
                  <a:gd name="T18" fmla="*/ 2147483647 w 8"/>
                  <a:gd name="T19" fmla="*/ 0 h 6"/>
                  <a:gd name="T20" fmla="*/ 2147483647 w 8"/>
                  <a:gd name="T21" fmla="*/ 0 h 6"/>
                  <a:gd name="T22" fmla="*/ 2147483647 w 8"/>
                  <a:gd name="T23" fmla="*/ 0 h 6"/>
                  <a:gd name="T24" fmla="*/ 2147483647 w 8"/>
                  <a:gd name="T25" fmla="*/ 0 h 6"/>
                  <a:gd name="T26" fmla="*/ 2147483647 w 8"/>
                  <a:gd name="T27" fmla="*/ 2147483647 h 6"/>
                  <a:gd name="T28" fmla="*/ 2147483647 w 8"/>
                  <a:gd name="T29" fmla="*/ 2147483647 h 6"/>
                  <a:gd name="T30" fmla="*/ 2147483647 w 8"/>
                  <a:gd name="T31" fmla="*/ 2147483647 h 6"/>
                  <a:gd name="T32" fmla="*/ 2147483647 w 8"/>
                  <a:gd name="T33" fmla="*/ 2147483647 h 6"/>
                  <a:gd name="T34" fmla="*/ 2147483647 w 8"/>
                  <a:gd name="T35" fmla="*/ 2147483647 h 6"/>
                  <a:gd name="T36" fmla="*/ 2147483647 w 8"/>
                  <a:gd name="T37" fmla="*/ 2147483647 h 6"/>
                  <a:gd name="T38" fmla="*/ 2147483647 w 8"/>
                  <a:gd name="T39" fmla="*/ 2147483647 h 6"/>
                  <a:gd name="T40" fmla="*/ 2147483647 w 8"/>
                  <a:gd name="T41" fmla="*/ 2147483647 h 6"/>
                  <a:gd name="T42" fmla="*/ 2147483647 w 8"/>
                  <a:gd name="T43" fmla="*/ 2147483647 h 6"/>
                  <a:gd name="T44" fmla="*/ 2147483647 w 8"/>
                  <a:gd name="T45" fmla="*/ 2147483647 h 6"/>
                  <a:gd name="T46" fmla="*/ 2147483647 w 8"/>
                  <a:gd name="T47" fmla="*/ 2147483647 h 6"/>
                  <a:gd name="T48" fmla="*/ 2147483647 w 8"/>
                  <a:gd name="T49" fmla="*/ 2147483647 h 6"/>
                  <a:gd name="T50" fmla="*/ 2147483647 w 8"/>
                  <a:gd name="T51" fmla="*/ 2147483647 h 6"/>
                  <a:gd name="T52" fmla="*/ 2147483647 w 8"/>
                  <a:gd name="T53" fmla="*/ 2147483647 h 6"/>
                  <a:gd name="T54" fmla="*/ 2147483647 w 8"/>
                  <a:gd name="T55" fmla="*/ 2147483647 h 6"/>
                  <a:gd name="T56" fmla="*/ 2147483647 w 8"/>
                  <a:gd name="T57" fmla="*/ 2147483647 h 6"/>
                  <a:gd name="T58" fmla="*/ 2147483647 w 8"/>
                  <a:gd name="T59" fmla="*/ 2147483647 h 6"/>
                  <a:gd name="T60" fmla="*/ 0 w 8"/>
                  <a:gd name="T61" fmla="*/ 2147483647 h 6"/>
                  <a:gd name="T62" fmla="*/ 0 w 8"/>
                  <a:gd name="T63" fmla="*/ 2147483647 h 6"/>
                  <a:gd name="T64" fmla="*/ 0 w 8"/>
                  <a:gd name="T65" fmla="*/ 2147483647 h 6"/>
                  <a:gd name="T66" fmla="*/ 2147483647 w 8"/>
                  <a:gd name="T67" fmla="*/ 2147483647 h 6"/>
                  <a:gd name="T68" fmla="*/ 2147483647 w 8"/>
                  <a:gd name="T69" fmla="*/ 2147483647 h 6"/>
                  <a:gd name="T70" fmla="*/ 2147483647 w 8"/>
                  <a:gd name="T71" fmla="*/ 2147483647 h 6"/>
                  <a:gd name="T72" fmla="*/ 2147483647 w 8"/>
                  <a:gd name="T73" fmla="*/ 2147483647 h 6"/>
                  <a:gd name="T74" fmla="*/ 2147483647 w 8"/>
                  <a:gd name="T75" fmla="*/ 2147483647 h 6"/>
                  <a:gd name="T76" fmla="*/ 2147483647 w 8"/>
                  <a:gd name="T77" fmla="*/ 2147483647 h 6"/>
                  <a:gd name="T78" fmla="*/ 2147483647 w 8"/>
                  <a:gd name="T79" fmla="*/ 2147483647 h 6"/>
                  <a:gd name="T80" fmla="*/ 2147483647 w 8"/>
                  <a:gd name="T81" fmla="*/ 2147483647 h 6"/>
                  <a:gd name="T82" fmla="*/ 2147483647 w 8"/>
                  <a:gd name="T83" fmla="*/ 2147483647 h 6"/>
                  <a:gd name="T84" fmla="*/ 2147483647 w 8"/>
                  <a:gd name="T85" fmla="*/ 2147483647 h 6"/>
                  <a:gd name="T86" fmla="*/ 2147483647 w 8"/>
                  <a:gd name="T87" fmla="*/ 2147483647 h 6"/>
                  <a:gd name="T88" fmla="*/ 2147483647 w 8"/>
                  <a:gd name="T89" fmla="*/ 2147483647 h 6"/>
                  <a:gd name="T90" fmla="*/ 2147483647 w 8"/>
                  <a:gd name="T91" fmla="*/ 2147483647 h 6"/>
                  <a:gd name="T92" fmla="*/ 2147483647 w 8"/>
                  <a:gd name="T93" fmla="*/ 2147483647 h 6"/>
                  <a:gd name="T94" fmla="*/ 2147483647 w 8"/>
                  <a:gd name="T95" fmla="*/ 2147483647 h 6"/>
                  <a:gd name="T96" fmla="*/ 2147483647 w 8"/>
                  <a:gd name="T97" fmla="*/ 2147483647 h 6"/>
                  <a:gd name="T98" fmla="*/ 2147483647 w 8"/>
                  <a:gd name="T99" fmla="*/ 2147483647 h 6"/>
                  <a:gd name="T100" fmla="*/ 2147483647 w 8"/>
                  <a:gd name="T101" fmla="*/ 2147483647 h 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"/>
                  <a:gd name="T154" fmla="*/ 0 h 6"/>
                  <a:gd name="T155" fmla="*/ 8 w 8"/>
                  <a:gd name="T156" fmla="*/ 6 h 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" h="6">
                    <a:moveTo>
                      <a:pt x="8" y="2"/>
                    </a:moveTo>
                    <a:lnTo>
                      <a:pt x="8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4" name="Freeform 45"/>
              <p:cNvSpPr>
                <a:spLocks/>
              </p:cNvSpPr>
              <p:nvPr/>
            </p:nvSpPr>
            <p:spPr bwMode="auto">
              <a:xfrm>
                <a:off x="909" y="3676"/>
                <a:ext cx="5" cy="5"/>
              </a:xfrm>
              <a:custGeom>
                <a:avLst/>
                <a:gdLst>
                  <a:gd name="T0" fmla="*/ 2147483647 w 1"/>
                  <a:gd name="T1" fmla="*/ 0 h 1"/>
                  <a:gd name="T2" fmla="*/ 0 w 1"/>
                  <a:gd name="T3" fmla="*/ 0 h 1"/>
                  <a:gd name="T4" fmla="*/ 0 w 1"/>
                  <a:gd name="T5" fmla="*/ 2147483647 h 1"/>
                  <a:gd name="T6" fmla="*/ 2147483647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5" name="Freeform 46"/>
              <p:cNvSpPr>
                <a:spLocks/>
              </p:cNvSpPr>
              <p:nvPr/>
            </p:nvSpPr>
            <p:spPr bwMode="auto">
              <a:xfrm>
                <a:off x="909" y="3676"/>
                <a:ext cx="5" cy="5"/>
              </a:xfrm>
              <a:custGeom>
                <a:avLst/>
                <a:gdLst>
                  <a:gd name="T0" fmla="*/ 2147483647 w 1"/>
                  <a:gd name="T1" fmla="*/ 0 h 1"/>
                  <a:gd name="T2" fmla="*/ 2147483647 w 1"/>
                  <a:gd name="T3" fmla="*/ 0 h 1"/>
                  <a:gd name="T4" fmla="*/ 2147483647 w 1"/>
                  <a:gd name="T5" fmla="*/ 0 h 1"/>
                  <a:gd name="T6" fmla="*/ 2147483647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2147483647 h 1"/>
                  <a:gd name="T18" fmla="*/ 0 w 1"/>
                  <a:gd name="T19" fmla="*/ 2147483647 h 1"/>
                  <a:gd name="T20" fmla="*/ 0 w 1"/>
                  <a:gd name="T21" fmla="*/ 2147483647 h 1"/>
                  <a:gd name="T22" fmla="*/ 0 w 1"/>
                  <a:gd name="T23" fmla="*/ 2147483647 h 1"/>
                  <a:gd name="T24" fmla="*/ 0 w 1"/>
                  <a:gd name="T25" fmla="*/ 2147483647 h 1"/>
                  <a:gd name="T26" fmla="*/ 2147483647 w 1"/>
                  <a:gd name="T27" fmla="*/ 2147483647 h 1"/>
                  <a:gd name="T28" fmla="*/ 2147483647 w 1"/>
                  <a:gd name="T29" fmla="*/ 0 h 1"/>
                  <a:gd name="T30" fmla="*/ 2147483647 w 1"/>
                  <a:gd name="T31" fmla="*/ 0 h 1"/>
                  <a:gd name="T32" fmla="*/ 2147483647 w 1"/>
                  <a:gd name="T33" fmla="*/ 0 h 1"/>
                  <a:gd name="T34" fmla="*/ 2147483647 w 1"/>
                  <a:gd name="T35" fmla="*/ 0 h 1"/>
                  <a:gd name="T36" fmla="*/ 2147483647 w 1"/>
                  <a:gd name="T37" fmla="*/ 0 h 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"/>
                  <a:gd name="T58" fmla="*/ 0 h 1"/>
                  <a:gd name="T59" fmla="*/ 1 w 1"/>
                  <a:gd name="T60" fmla="*/ 1 h 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6" name="Freeform 47"/>
              <p:cNvSpPr>
                <a:spLocks/>
              </p:cNvSpPr>
              <p:nvPr/>
            </p:nvSpPr>
            <p:spPr bwMode="auto">
              <a:xfrm>
                <a:off x="870" y="3682"/>
                <a:ext cx="14" cy="1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2147483647 h 3"/>
                  <a:gd name="T12" fmla="*/ 0 w 3"/>
                  <a:gd name="T13" fmla="*/ 2147483647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7" name="Freeform 48"/>
              <p:cNvSpPr>
                <a:spLocks/>
              </p:cNvSpPr>
              <p:nvPr/>
            </p:nvSpPr>
            <p:spPr bwMode="auto">
              <a:xfrm>
                <a:off x="875" y="3684"/>
                <a:ext cx="14" cy="9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0 h 2"/>
                  <a:gd name="T4" fmla="*/ 2147483647 w 3"/>
                  <a:gd name="T5" fmla="*/ 0 h 2"/>
                  <a:gd name="T6" fmla="*/ 2147483647 w 3"/>
                  <a:gd name="T7" fmla="*/ 0 h 2"/>
                  <a:gd name="T8" fmla="*/ 2147483647 w 3"/>
                  <a:gd name="T9" fmla="*/ 0 h 2"/>
                  <a:gd name="T10" fmla="*/ 2147483647 w 3"/>
                  <a:gd name="T11" fmla="*/ 0 h 2"/>
                  <a:gd name="T12" fmla="*/ 2147483647 w 3"/>
                  <a:gd name="T13" fmla="*/ 0 h 2"/>
                  <a:gd name="T14" fmla="*/ 2147483647 w 3"/>
                  <a:gd name="T15" fmla="*/ 0 h 2"/>
                  <a:gd name="T16" fmla="*/ 2147483647 w 3"/>
                  <a:gd name="T17" fmla="*/ 0 h 2"/>
                  <a:gd name="T18" fmla="*/ 2147483647 w 3"/>
                  <a:gd name="T19" fmla="*/ 0 h 2"/>
                  <a:gd name="T20" fmla="*/ 2147483647 w 3"/>
                  <a:gd name="T21" fmla="*/ 0 h 2"/>
                  <a:gd name="T22" fmla="*/ 2147483647 w 3"/>
                  <a:gd name="T23" fmla="*/ 0 h 2"/>
                  <a:gd name="T24" fmla="*/ 2147483647 w 3"/>
                  <a:gd name="T25" fmla="*/ 2147483647 h 2"/>
                  <a:gd name="T26" fmla="*/ 2147483647 w 3"/>
                  <a:gd name="T27" fmla="*/ 2147483647 h 2"/>
                  <a:gd name="T28" fmla="*/ 2147483647 w 3"/>
                  <a:gd name="T29" fmla="*/ 2147483647 h 2"/>
                  <a:gd name="T30" fmla="*/ 2147483647 w 3"/>
                  <a:gd name="T31" fmla="*/ 2147483647 h 2"/>
                  <a:gd name="T32" fmla="*/ 2147483647 w 3"/>
                  <a:gd name="T33" fmla="*/ 2147483647 h 2"/>
                  <a:gd name="T34" fmla="*/ 2147483647 w 3"/>
                  <a:gd name="T35" fmla="*/ 2147483647 h 2"/>
                  <a:gd name="T36" fmla="*/ 2147483647 w 3"/>
                  <a:gd name="T37" fmla="*/ 2147483647 h 2"/>
                  <a:gd name="T38" fmla="*/ 2147483647 w 3"/>
                  <a:gd name="T39" fmla="*/ 2147483647 h 2"/>
                  <a:gd name="T40" fmla="*/ 2147483647 w 3"/>
                  <a:gd name="T41" fmla="*/ 2147483647 h 2"/>
                  <a:gd name="T42" fmla="*/ 2147483647 w 3"/>
                  <a:gd name="T43" fmla="*/ 2147483647 h 2"/>
                  <a:gd name="T44" fmla="*/ 2147483647 w 3"/>
                  <a:gd name="T45" fmla="*/ 2147483647 h 2"/>
                  <a:gd name="T46" fmla="*/ 2147483647 w 3"/>
                  <a:gd name="T47" fmla="*/ 2147483647 h 2"/>
                  <a:gd name="T48" fmla="*/ 0 w 3"/>
                  <a:gd name="T49" fmla="*/ 2147483647 h 2"/>
                  <a:gd name="T50" fmla="*/ 0 w 3"/>
                  <a:gd name="T51" fmla="*/ 2147483647 h 2"/>
                  <a:gd name="T52" fmla="*/ 0 w 3"/>
                  <a:gd name="T53" fmla="*/ 2147483647 h 2"/>
                  <a:gd name="T54" fmla="*/ 2147483647 w 3"/>
                  <a:gd name="T55" fmla="*/ 2147483647 h 2"/>
                  <a:gd name="T56" fmla="*/ 2147483647 w 3"/>
                  <a:gd name="T57" fmla="*/ 2147483647 h 2"/>
                  <a:gd name="T58" fmla="*/ 2147483647 w 3"/>
                  <a:gd name="T59" fmla="*/ 2147483647 h 2"/>
                  <a:gd name="T60" fmla="*/ 2147483647 w 3"/>
                  <a:gd name="T61" fmla="*/ 0 h 2"/>
                  <a:gd name="T62" fmla="*/ 2147483647 w 3"/>
                  <a:gd name="T63" fmla="*/ 0 h 2"/>
                  <a:gd name="T64" fmla="*/ 2147483647 w 3"/>
                  <a:gd name="T65" fmla="*/ 0 h 2"/>
                  <a:gd name="T66" fmla="*/ 2147483647 w 3"/>
                  <a:gd name="T67" fmla="*/ 0 h 2"/>
                  <a:gd name="T68" fmla="*/ 2147483647 w 3"/>
                  <a:gd name="T69" fmla="*/ 0 h 2"/>
                  <a:gd name="T70" fmla="*/ 2147483647 w 3"/>
                  <a:gd name="T71" fmla="*/ 0 h 2"/>
                  <a:gd name="T72" fmla="*/ 2147483647 w 3"/>
                  <a:gd name="T73" fmla="*/ 0 h 2"/>
                  <a:gd name="T74" fmla="*/ 2147483647 w 3"/>
                  <a:gd name="T75" fmla="*/ 0 h 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"/>
                  <a:gd name="T115" fmla="*/ 0 h 2"/>
                  <a:gd name="T116" fmla="*/ 3 w 3"/>
                  <a:gd name="T117" fmla="*/ 2 h 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" h="2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8" name="Freeform 49"/>
              <p:cNvSpPr>
                <a:spLocks/>
              </p:cNvSpPr>
              <p:nvPr/>
            </p:nvSpPr>
            <p:spPr bwMode="auto">
              <a:xfrm>
                <a:off x="833" y="3690"/>
                <a:ext cx="19" cy="10"/>
              </a:xfrm>
              <a:custGeom>
                <a:avLst/>
                <a:gdLst>
                  <a:gd name="T0" fmla="*/ 2147483647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0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2147483647 w 4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3" y="1"/>
                    </a:moveTo>
                    <a:cubicBezTo>
                      <a:pt x="3" y="1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0" y="1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9" name="Freeform 50"/>
              <p:cNvSpPr>
                <a:spLocks/>
              </p:cNvSpPr>
              <p:nvPr/>
            </p:nvSpPr>
            <p:spPr bwMode="auto">
              <a:xfrm>
                <a:off x="838" y="3690"/>
                <a:ext cx="14" cy="10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2147483647 h 2"/>
                  <a:gd name="T4" fmla="*/ 2147483647 w 3"/>
                  <a:gd name="T5" fmla="*/ 0 h 2"/>
                  <a:gd name="T6" fmla="*/ 2147483647 w 3"/>
                  <a:gd name="T7" fmla="*/ 0 h 2"/>
                  <a:gd name="T8" fmla="*/ 2147483647 w 3"/>
                  <a:gd name="T9" fmla="*/ 0 h 2"/>
                  <a:gd name="T10" fmla="*/ 2147483647 w 3"/>
                  <a:gd name="T11" fmla="*/ 0 h 2"/>
                  <a:gd name="T12" fmla="*/ 2147483647 w 3"/>
                  <a:gd name="T13" fmla="*/ 0 h 2"/>
                  <a:gd name="T14" fmla="*/ 2147483647 w 3"/>
                  <a:gd name="T15" fmla="*/ 0 h 2"/>
                  <a:gd name="T16" fmla="*/ 2147483647 w 3"/>
                  <a:gd name="T17" fmla="*/ 0 h 2"/>
                  <a:gd name="T18" fmla="*/ 2147483647 w 3"/>
                  <a:gd name="T19" fmla="*/ 0 h 2"/>
                  <a:gd name="T20" fmla="*/ 2147483647 w 3"/>
                  <a:gd name="T21" fmla="*/ 2147483647 h 2"/>
                  <a:gd name="T22" fmla="*/ 2147483647 w 3"/>
                  <a:gd name="T23" fmla="*/ 2147483647 h 2"/>
                  <a:gd name="T24" fmla="*/ 2147483647 w 3"/>
                  <a:gd name="T25" fmla="*/ 2147483647 h 2"/>
                  <a:gd name="T26" fmla="*/ 2147483647 w 3"/>
                  <a:gd name="T27" fmla="*/ 2147483647 h 2"/>
                  <a:gd name="T28" fmla="*/ 2147483647 w 3"/>
                  <a:gd name="T29" fmla="*/ 2147483647 h 2"/>
                  <a:gd name="T30" fmla="*/ 2147483647 w 3"/>
                  <a:gd name="T31" fmla="*/ 2147483647 h 2"/>
                  <a:gd name="T32" fmla="*/ 0 w 3"/>
                  <a:gd name="T33" fmla="*/ 2147483647 h 2"/>
                  <a:gd name="T34" fmla="*/ 0 w 3"/>
                  <a:gd name="T35" fmla="*/ 2147483647 h 2"/>
                  <a:gd name="T36" fmla="*/ 0 w 3"/>
                  <a:gd name="T37" fmla="*/ 2147483647 h 2"/>
                  <a:gd name="T38" fmla="*/ 0 w 3"/>
                  <a:gd name="T39" fmla="*/ 2147483647 h 2"/>
                  <a:gd name="T40" fmla="*/ 0 w 3"/>
                  <a:gd name="T41" fmla="*/ 2147483647 h 2"/>
                  <a:gd name="T42" fmla="*/ 0 w 3"/>
                  <a:gd name="T43" fmla="*/ 2147483647 h 2"/>
                  <a:gd name="T44" fmla="*/ 2147483647 w 3"/>
                  <a:gd name="T45" fmla="*/ 2147483647 h 2"/>
                  <a:gd name="T46" fmla="*/ 2147483647 w 3"/>
                  <a:gd name="T47" fmla="*/ 2147483647 h 2"/>
                  <a:gd name="T48" fmla="*/ 2147483647 w 3"/>
                  <a:gd name="T49" fmla="*/ 2147483647 h 2"/>
                  <a:gd name="T50" fmla="*/ 2147483647 w 3"/>
                  <a:gd name="T51" fmla="*/ 2147483647 h 2"/>
                  <a:gd name="T52" fmla="*/ 2147483647 w 3"/>
                  <a:gd name="T53" fmla="*/ 2147483647 h 2"/>
                  <a:gd name="T54" fmla="*/ 2147483647 w 3"/>
                  <a:gd name="T55" fmla="*/ 2147483647 h 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"/>
                  <a:gd name="T85" fmla="*/ 0 h 2"/>
                  <a:gd name="T86" fmla="*/ 3 w 3"/>
                  <a:gd name="T87" fmla="*/ 2 h 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" h="2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0" name="Freeform 51"/>
              <p:cNvSpPr>
                <a:spLocks/>
              </p:cNvSpPr>
              <p:nvPr/>
            </p:nvSpPr>
            <p:spPr bwMode="auto">
              <a:xfrm>
                <a:off x="814" y="3691"/>
                <a:ext cx="10" cy="15"/>
              </a:xfrm>
              <a:custGeom>
                <a:avLst/>
                <a:gdLst>
                  <a:gd name="T0" fmla="*/ 2147483647 w 2"/>
                  <a:gd name="T1" fmla="*/ 2147483647 h 3"/>
                  <a:gd name="T2" fmla="*/ 0 w 2"/>
                  <a:gd name="T3" fmla="*/ 0 h 3"/>
                  <a:gd name="T4" fmla="*/ 0 w 2"/>
                  <a:gd name="T5" fmla="*/ 0 h 3"/>
                  <a:gd name="T6" fmla="*/ 2147483647 w 2"/>
                  <a:gd name="T7" fmla="*/ 2147483647 h 3"/>
                  <a:gd name="T8" fmla="*/ 0 w 2"/>
                  <a:gd name="T9" fmla="*/ 2147483647 h 3"/>
                  <a:gd name="T10" fmla="*/ 0 w 2"/>
                  <a:gd name="T11" fmla="*/ 2147483647 h 3"/>
                  <a:gd name="T12" fmla="*/ 0 w 2"/>
                  <a:gd name="T13" fmla="*/ 2147483647 h 3"/>
                  <a:gd name="T14" fmla="*/ 2147483647 w 2"/>
                  <a:gd name="T15" fmla="*/ 2147483647 h 3"/>
                  <a:gd name="T16" fmla="*/ 2147483647 w 2"/>
                  <a:gd name="T17" fmla="*/ 2147483647 h 3"/>
                  <a:gd name="T18" fmla="*/ 2147483647 w 2"/>
                  <a:gd name="T19" fmla="*/ 2147483647 h 3"/>
                  <a:gd name="T20" fmla="*/ 2147483647 w 2"/>
                  <a:gd name="T21" fmla="*/ 2147483647 h 3"/>
                  <a:gd name="T22" fmla="*/ 2147483647 w 2"/>
                  <a:gd name="T23" fmla="*/ 0 h 3"/>
                  <a:gd name="T24" fmla="*/ 2147483647 w 2"/>
                  <a:gd name="T25" fmla="*/ 0 h 3"/>
                  <a:gd name="T26" fmla="*/ 2147483647 w 2"/>
                  <a:gd name="T27" fmla="*/ 2147483647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3"/>
                  <a:gd name="T44" fmla="*/ 2 w 2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3">
                    <a:moveTo>
                      <a:pt x="1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1" name="Freeform 52"/>
              <p:cNvSpPr>
                <a:spLocks/>
              </p:cNvSpPr>
              <p:nvPr/>
            </p:nvSpPr>
            <p:spPr bwMode="auto">
              <a:xfrm>
                <a:off x="814" y="3691"/>
                <a:ext cx="10" cy="15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0 h 3"/>
                  <a:gd name="T4" fmla="*/ 2147483647 w 2"/>
                  <a:gd name="T5" fmla="*/ 0 h 3"/>
                  <a:gd name="T6" fmla="*/ 2147483647 w 2"/>
                  <a:gd name="T7" fmla="*/ 0 h 3"/>
                  <a:gd name="T8" fmla="*/ 0 w 2"/>
                  <a:gd name="T9" fmla="*/ 0 h 3"/>
                  <a:gd name="T10" fmla="*/ 0 w 2"/>
                  <a:gd name="T11" fmla="*/ 0 h 3"/>
                  <a:gd name="T12" fmla="*/ 0 w 2"/>
                  <a:gd name="T13" fmla="*/ 2147483647 h 3"/>
                  <a:gd name="T14" fmla="*/ 2147483647 w 2"/>
                  <a:gd name="T15" fmla="*/ 2147483647 h 3"/>
                  <a:gd name="T16" fmla="*/ 2147483647 w 2"/>
                  <a:gd name="T17" fmla="*/ 2147483647 h 3"/>
                  <a:gd name="T18" fmla="*/ 2147483647 w 2"/>
                  <a:gd name="T19" fmla="*/ 2147483647 h 3"/>
                  <a:gd name="T20" fmla="*/ 0 w 2"/>
                  <a:gd name="T21" fmla="*/ 2147483647 h 3"/>
                  <a:gd name="T22" fmla="*/ 0 w 2"/>
                  <a:gd name="T23" fmla="*/ 2147483647 h 3"/>
                  <a:gd name="T24" fmla="*/ 0 w 2"/>
                  <a:gd name="T25" fmla="*/ 2147483647 h 3"/>
                  <a:gd name="T26" fmla="*/ 0 w 2"/>
                  <a:gd name="T27" fmla="*/ 2147483647 h 3"/>
                  <a:gd name="T28" fmla="*/ 0 w 2"/>
                  <a:gd name="T29" fmla="*/ 2147483647 h 3"/>
                  <a:gd name="T30" fmla="*/ 0 w 2"/>
                  <a:gd name="T31" fmla="*/ 2147483647 h 3"/>
                  <a:gd name="T32" fmla="*/ 0 w 2"/>
                  <a:gd name="T33" fmla="*/ 2147483647 h 3"/>
                  <a:gd name="T34" fmla="*/ 2147483647 w 2"/>
                  <a:gd name="T35" fmla="*/ 2147483647 h 3"/>
                  <a:gd name="T36" fmla="*/ 2147483647 w 2"/>
                  <a:gd name="T37" fmla="*/ 2147483647 h 3"/>
                  <a:gd name="T38" fmla="*/ 2147483647 w 2"/>
                  <a:gd name="T39" fmla="*/ 2147483647 h 3"/>
                  <a:gd name="T40" fmla="*/ 2147483647 w 2"/>
                  <a:gd name="T41" fmla="*/ 2147483647 h 3"/>
                  <a:gd name="T42" fmla="*/ 2147483647 w 2"/>
                  <a:gd name="T43" fmla="*/ 2147483647 h 3"/>
                  <a:gd name="T44" fmla="*/ 2147483647 w 2"/>
                  <a:gd name="T45" fmla="*/ 2147483647 h 3"/>
                  <a:gd name="T46" fmla="*/ 2147483647 w 2"/>
                  <a:gd name="T47" fmla="*/ 2147483647 h 3"/>
                  <a:gd name="T48" fmla="*/ 2147483647 w 2"/>
                  <a:gd name="T49" fmla="*/ 2147483647 h 3"/>
                  <a:gd name="T50" fmla="*/ 2147483647 w 2"/>
                  <a:gd name="T51" fmla="*/ 2147483647 h 3"/>
                  <a:gd name="T52" fmla="*/ 2147483647 w 2"/>
                  <a:gd name="T53" fmla="*/ 2147483647 h 3"/>
                  <a:gd name="T54" fmla="*/ 2147483647 w 2"/>
                  <a:gd name="T55" fmla="*/ 0 h 3"/>
                  <a:gd name="T56" fmla="*/ 2147483647 w 2"/>
                  <a:gd name="T57" fmla="*/ 0 h 3"/>
                  <a:gd name="T58" fmla="*/ 2147483647 w 2"/>
                  <a:gd name="T59" fmla="*/ 0 h 3"/>
                  <a:gd name="T60" fmla="*/ 2147483647 w 2"/>
                  <a:gd name="T61" fmla="*/ 0 h 3"/>
                  <a:gd name="T62" fmla="*/ 2147483647 w 2"/>
                  <a:gd name="T63" fmla="*/ 0 h 3"/>
                  <a:gd name="T64" fmla="*/ 2147483647 w 2"/>
                  <a:gd name="T65" fmla="*/ 2147483647 h 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"/>
                  <a:gd name="T100" fmla="*/ 0 h 3"/>
                  <a:gd name="T101" fmla="*/ 2 w 2"/>
                  <a:gd name="T102" fmla="*/ 3 h 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" h="3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2" name="Freeform 53"/>
              <p:cNvSpPr>
                <a:spLocks/>
              </p:cNvSpPr>
              <p:nvPr/>
            </p:nvSpPr>
            <p:spPr bwMode="auto">
              <a:xfrm>
                <a:off x="795" y="3693"/>
                <a:ext cx="15" cy="15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2147483647 h 3"/>
                  <a:gd name="T12" fmla="*/ 2147483647 w 3"/>
                  <a:gd name="T13" fmla="*/ 2147483647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0 h 3"/>
                  <a:gd name="T26" fmla="*/ 0 w 3"/>
                  <a:gd name="T27" fmla="*/ 0 h 3"/>
                  <a:gd name="T28" fmla="*/ 0 w 3"/>
                  <a:gd name="T29" fmla="*/ 0 h 3"/>
                  <a:gd name="T30" fmla="*/ 0 w 3"/>
                  <a:gd name="T31" fmla="*/ 0 h 3"/>
                  <a:gd name="T32" fmla="*/ 0 w 3"/>
                  <a:gd name="T33" fmla="*/ 0 h 3"/>
                  <a:gd name="T34" fmla="*/ 0 w 3"/>
                  <a:gd name="T35" fmla="*/ 0 h 3"/>
                  <a:gd name="T36" fmla="*/ 0 w 3"/>
                  <a:gd name="T37" fmla="*/ 0 h 3"/>
                  <a:gd name="T38" fmla="*/ 0 w 3"/>
                  <a:gd name="T39" fmla="*/ 0 h 3"/>
                  <a:gd name="T40" fmla="*/ 0 w 3"/>
                  <a:gd name="T41" fmla="*/ 2147483647 h 3"/>
                  <a:gd name="T42" fmla="*/ 0 w 3"/>
                  <a:gd name="T43" fmla="*/ 2147483647 h 3"/>
                  <a:gd name="T44" fmla="*/ 0 w 3"/>
                  <a:gd name="T45" fmla="*/ 2147483647 h 3"/>
                  <a:gd name="T46" fmla="*/ 0 w 3"/>
                  <a:gd name="T47" fmla="*/ 2147483647 h 3"/>
                  <a:gd name="T48" fmla="*/ 2147483647 w 3"/>
                  <a:gd name="T49" fmla="*/ 2147483647 h 3"/>
                  <a:gd name="T50" fmla="*/ 2147483647 w 3"/>
                  <a:gd name="T51" fmla="*/ 2147483647 h 3"/>
                  <a:gd name="T52" fmla="*/ 2147483647 w 3"/>
                  <a:gd name="T53" fmla="*/ 2147483647 h 3"/>
                  <a:gd name="T54" fmla="*/ 2147483647 w 3"/>
                  <a:gd name="T55" fmla="*/ 2147483647 h 3"/>
                  <a:gd name="T56" fmla="*/ 2147483647 w 3"/>
                  <a:gd name="T57" fmla="*/ 2147483647 h 3"/>
                  <a:gd name="T58" fmla="*/ 2147483647 w 3"/>
                  <a:gd name="T59" fmla="*/ 2147483647 h 3"/>
                  <a:gd name="T60" fmla="*/ 2147483647 w 3"/>
                  <a:gd name="T61" fmla="*/ 2147483647 h 3"/>
                  <a:gd name="T62" fmla="*/ 2147483647 w 3"/>
                  <a:gd name="T63" fmla="*/ 2147483647 h 3"/>
                  <a:gd name="T64" fmla="*/ 2147483647 w 3"/>
                  <a:gd name="T65" fmla="*/ 2147483647 h 3"/>
                  <a:gd name="T66" fmla="*/ 2147483647 w 3"/>
                  <a:gd name="T67" fmla="*/ 2147483647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"/>
                  <a:gd name="T103" fmla="*/ 0 h 3"/>
                  <a:gd name="T104" fmla="*/ 3 w 3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3" name="Freeform 54"/>
              <p:cNvSpPr>
                <a:spLocks/>
              </p:cNvSpPr>
              <p:nvPr/>
            </p:nvSpPr>
            <p:spPr bwMode="auto">
              <a:xfrm>
                <a:off x="768" y="3683"/>
                <a:ext cx="19" cy="10"/>
              </a:xfrm>
              <a:custGeom>
                <a:avLst/>
                <a:gdLst>
                  <a:gd name="T0" fmla="*/ 0 w 4"/>
                  <a:gd name="T1" fmla="*/ 2147483647 h 2"/>
                  <a:gd name="T2" fmla="*/ 0 w 4"/>
                  <a:gd name="T3" fmla="*/ 2147483647 h 2"/>
                  <a:gd name="T4" fmla="*/ 2147483647 w 4"/>
                  <a:gd name="T5" fmla="*/ 0 h 2"/>
                  <a:gd name="T6" fmla="*/ 2147483647 w 4"/>
                  <a:gd name="T7" fmla="*/ 0 h 2"/>
                  <a:gd name="T8" fmla="*/ 2147483647 w 4"/>
                  <a:gd name="T9" fmla="*/ 0 h 2"/>
                  <a:gd name="T10" fmla="*/ 2147483647 w 4"/>
                  <a:gd name="T11" fmla="*/ 0 h 2"/>
                  <a:gd name="T12" fmla="*/ 2147483647 w 4"/>
                  <a:gd name="T13" fmla="*/ 0 h 2"/>
                  <a:gd name="T14" fmla="*/ 2147483647 w 4"/>
                  <a:gd name="T15" fmla="*/ 0 h 2"/>
                  <a:gd name="T16" fmla="*/ 2147483647 w 4"/>
                  <a:gd name="T17" fmla="*/ 2147483647 h 2"/>
                  <a:gd name="T18" fmla="*/ 2147483647 w 4"/>
                  <a:gd name="T19" fmla="*/ 2147483647 h 2"/>
                  <a:gd name="T20" fmla="*/ 2147483647 w 4"/>
                  <a:gd name="T21" fmla="*/ 2147483647 h 2"/>
                  <a:gd name="T22" fmla="*/ 2147483647 w 4"/>
                  <a:gd name="T23" fmla="*/ 2147483647 h 2"/>
                  <a:gd name="T24" fmla="*/ 2147483647 w 4"/>
                  <a:gd name="T25" fmla="*/ 2147483647 h 2"/>
                  <a:gd name="T26" fmla="*/ 2147483647 w 4"/>
                  <a:gd name="T27" fmla="*/ 2147483647 h 2"/>
                  <a:gd name="T28" fmla="*/ 2147483647 w 4"/>
                  <a:gd name="T29" fmla="*/ 2147483647 h 2"/>
                  <a:gd name="T30" fmla="*/ 2147483647 w 4"/>
                  <a:gd name="T31" fmla="*/ 2147483647 h 2"/>
                  <a:gd name="T32" fmla="*/ 2147483647 w 4"/>
                  <a:gd name="T33" fmla="*/ 2147483647 h 2"/>
                  <a:gd name="T34" fmla="*/ 2147483647 w 4"/>
                  <a:gd name="T35" fmla="*/ 2147483647 h 2"/>
                  <a:gd name="T36" fmla="*/ 2147483647 w 4"/>
                  <a:gd name="T37" fmla="*/ 2147483647 h 2"/>
                  <a:gd name="T38" fmla="*/ 2147483647 w 4"/>
                  <a:gd name="T39" fmla="*/ 2147483647 h 2"/>
                  <a:gd name="T40" fmla="*/ 2147483647 w 4"/>
                  <a:gd name="T41" fmla="*/ 2147483647 h 2"/>
                  <a:gd name="T42" fmla="*/ 2147483647 w 4"/>
                  <a:gd name="T43" fmla="*/ 2147483647 h 2"/>
                  <a:gd name="T44" fmla="*/ 2147483647 w 4"/>
                  <a:gd name="T45" fmla="*/ 2147483647 h 2"/>
                  <a:gd name="T46" fmla="*/ 2147483647 w 4"/>
                  <a:gd name="T47" fmla="*/ 2147483647 h 2"/>
                  <a:gd name="T48" fmla="*/ 2147483647 w 4"/>
                  <a:gd name="T49" fmla="*/ 2147483647 h 2"/>
                  <a:gd name="T50" fmla="*/ 2147483647 w 4"/>
                  <a:gd name="T51" fmla="*/ 2147483647 h 2"/>
                  <a:gd name="T52" fmla="*/ 2147483647 w 4"/>
                  <a:gd name="T53" fmla="*/ 2147483647 h 2"/>
                  <a:gd name="T54" fmla="*/ 2147483647 w 4"/>
                  <a:gd name="T55" fmla="*/ 2147483647 h 2"/>
                  <a:gd name="T56" fmla="*/ 2147483647 w 4"/>
                  <a:gd name="T57" fmla="*/ 2147483647 h 2"/>
                  <a:gd name="T58" fmla="*/ 2147483647 w 4"/>
                  <a:gd name="T59" fmla="*/ 2147483647 h 2"/>
                  <a:gd name="T60" fmla="*/ 2147483647 w 4"/>
                  <a:gd name="T61" fmla="*/ 2147483647 h 2"/>
                  <a:gd name="T62" fmla="*/ 2147483647 w 4"/>
                  <a:gd name="T63" fmla="*/ 2147483647 h 2"/>
                  <a:gd name="T64" fmla="*/ 2147483647 w 4"/>
                  <a:gd name="T65" fmla="*/ 2147483647 h 2"/>
                  <a:gd name="T66" fmla="*/ 2147483647 w 4"/>
                  <a:gd name="T67" fmla="*/ 2147483647 h 2"/>
                  <a:gd name="T68" fmla="*/ 2147483647 w 4"/>
                  <a:gd name="T69" fmla="*/ 2147483647 h 2"/>
                  <a:gd name="T70" fmla="*/ 2147483647 w 4"/>
                  <a:gd name="T71" fmla="*/ 2147483647 h 2"/>
                  <a:gd name="T72" fmla="*/ 2147483647 w 4"/>
                  <a:gd name="T73" fmla="*/ 2147483647 h 2"/>
                  <a:gd name="T74" fmla="*/ 2147483647 w 4"/>
                  <a:gd name="T75" fmla="*/ 2147483647 h 2"/>
                  <a:gd name="T76" fmla="*/ 2147483647 w 4"/>
                  <a:gd name="T77" fmla="*/ 2147483647 h 2"/>
                  <a:gd name="T78" fmla="*/ 2147483647 w 4"/>
                  <a:gd name="T79" fmla="*/ 2147483647 h 2"/>
                  <a:gd name="T80" fmla="*/ 2147483647 w 4"/>
                  <a:gd name="T81" fmla="*/ 2147483647 h 2"/>
                  <a:gd name="T82" fmla="*/ 2147483647 w 4"/>
                  <a:gd name="T83" fmla="*/ 2147483647 h 2"/>
                  <a:gd name="T84" fmla="*/ 2147483647 w 4"/>
                  <a:gd name="T85" fmla="*/ 2147483647 h 2"/>
                  <a:gd name="T86" fmla="*/ 2147483647 w 4"/>
                  <a:gd name="T87" fmla="*/ 2147483647 h 2"/>
                  <a:gd name="T88" fmla="*/ 2147483647 w 4"/>
                  <a:gd name="T89" fmla="*/ 2147483647 h 2"/>
                  <a:gd name="T90" fmla="*/ 2147483647 w 4"/>
                  <a:gd name="T91" fmla="*/ 2147483647 h 2"/>
                  <a:gd name="T92" fmla="*/ 2147483647 w 4"/>
                  <a:gd name="T93" fmla="*/ 2147483647 h 2"/>
                  <a:gd name="T94" fmla="*/ 0 w 4"/>
                  <a:gd name="T95" fmla="*/ 2147483647 h 2"/>
                  <a:gd name="T96" fmla="*/ 0 w 4"/>
                  <a:gd name="T97" fmla="*/ 2147483647 h 2"/>
                  <a:gd name="T98" fmla="*/ 0 w 4"/>
                  <a:gd name="T99" fmla="*/ 2147483647 h 2"/>
                  <a:gd name="T100" fmla="*/ 0 w 4"/>
                  <a:gd name="T101" fmla="*/ 2147483647 h 2"/>
                  <a:gd name="T102" fmla="*/ 0 w 4"/>
                  <a:gd name="T103" fmla="*/ 2147483647 h 2"/>
                  <a:gd name="T104" fmla="*/ 0 w 4"/>
                  <a:gd name="T105" fmla="*/ 2147483647 h 2"/>
                  <a:gd name="T106" fmla="*/ 0 w 4"/>
                  <a:gd name="T107" fmla="*/ 2147483647 h 2"/>
                  <a:gd name="T108" fmla="*/ 0 w 4"/>
                  <a:gd name="T109" fmla="*/ 2147483647 h 2"/>
                  <a:gd name="T110" fmla="*/ 0 w 4"/>
                  <a:gd name="T111" fmla="*/ 2147483647 h 2"/>
                  <a:gd name="T112" fmla="*/ 0 w 4"/>
                  <a:gd name="T113" fmla="*/ 2147483647 h 2"/>
                  <a:gd name="T114" fmla="*/ 0 w 4"/>
                  <a:gd name="T115" fmla="*/ 2147483647 h 2"/>
                  <a:gd name="T116" fmla="*/ 0 w 4"/>
                  <a:gd name="T117" fmla="*/ 2147483647 h 2"/>
                  <a:gd name="T118" fmla="*/ 0 w 4"/>
                  <a:gd name="T119" fmla="*/ 2147483647 h 2"/>
                  <a:gd name="T120" fmla="*/ 0 w 4"/>
                  <a:gd name="T121" fmla="*/ 2147483647 h 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"/>
                  <a:gd name="T184" fmla="*/ 0 h 2"/>
                  <a:gd name="T185" fmla="*/ 4 w 4"/>
                  <a:gd name="T186" fmla="*/ 2 h 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" h="2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77" name="Group 55"/>
            <p:cNvGrpSpPr>
              <a:grpSpLocks/>
            </p:cNvGrpSpPr>
            <p:nvPr/>
          </p:nvGrpSpPr>
          <p:grpSpPr bwMode="auto">
            <a:xfrm>
              <a:off x="5824531" y="2197100"/>
              <a:ext cx="830261" cy="742950"/>
              <a:chOff x="3562" y="1636"/>
              <a:chExt cx="497" cy="468"/>
            </a:xfrm>
          </p:grpSpPr>
          <p:sp>
            <p:nvSpPr>
              <p:cNvPr id="5197" name="Freeform 56"/>
              <p:cNvSpPr>
                <a:spLocks/>
              </p:cNvSpPr>
              <p:nvPr/>
            </p:nvSpPr>
            <p:spPr bwMode="auto">
              <a:xfrm>
                <a:off x="3806" y="1758"/>
                <a:ext cx="253" cy="346"/>
              </a:xfrm>
              <a:custGeom>
                <a:avLst/>
                <a:gdLst>
                  <a:gd name="T0" fmla="*/ 2147483647 w 52"/>
                  <a:gd name="T1" fmla="*/ 2147483647 h 71"/>
                  <a:gd name="T2" fmla="*/ 2147483647 w 52"/>
                  <a:gd name="T3" fmla="*/ 2147483647 h 71"/>
                  <a:gd name="T4" fmla="*/ 2147483647 w 52"/>
                  <a:gd name="T5" fmla="*/ 2147483647 h 71"/>
                  <a:gd name="T6" fmla="*/ 2147483647 w 52"/>
                  <a:gd name="T7" fmla="*/ 2147483647 h 71"/>
                  <a:gd name="T8" fmla="*/ 2147483647 w 52"/>
                  <a:gd name="T9" fmla="*/ 2147483647 h 71"/>
                  <a:gd name="T10" fmla="*/ 2147483647 w 52"/>
                  <a:gd name="T11" fmla="*/ 2147483647 h 71"/>
                  <a:gd name="T12" fmla="*/ 2147483647 w 52"/>
                  <a:gd name="T13" fmla="*/ 2147483647 h 71"/>
                  <a:gd name="T14" fmla="*/ 2147483647 w 52"/>
                  <a:gd name="T15" fmla="*/ 2147483647 h 71"/>
                  <a:gd name="T16" fmla="*/ 2147483647 w 52"/>
                  <a:gd name="T17" fmla="*/ 2147483647 h 71"/>
                  <a:gd name="T18" fmla="*/ 2147483647 w 52"/>
                  <a:gd name="T19" fmla="*/ 2147483647 h 71"/>
                  <a:gd name="T20" fmla="*/ 2147483647 w 52"/>
                  <a:gd name="T21" fmla="*/ 2147483647 h 71"/>
                  <a:gd name="T22" fmla="*/ 2147483647 w 52"/>
                  <a:gd name="T23" fmla="*/ 2147483647 h 71"/>
                  <a:gd name="T24" fmla="*/ 2147483647 w 52"/>
                  <a:gd name="T25" fmla="*/ 2147483647 h 71"/>
                  <a:gd name="T26" fmla="*/ 2147483647 w 52"/>
                  <a:gd name="T27" fmla="*/ 2147483647 h 71"/>
                  <a:gd name="T28" fmla="*/ 2147483647 w 52"/>
                  <a:gd name="T29" fmla="*/ 2147483647 h 71"/>
                  <a:gd name="T30" fmla="*/ 2147483647 w 52"/>
                  <a:gd name="T31" fmla="*/ 2147483647 h 71"/>
                  <a:gd name="T32" fmla="*/ 2147483647 w 52"/>
                  <a:gd name="T33" fmla="*/ 2147483647 h 71"/>
                  <a:gd name="T34" fmla="*/ 2147483647 w 52"/>
                  <a:gd name="T35" fmla="*/ 2147483647 h 71"/>
                  <a:gd name="T36" fmla="*/ 2147483647 w 52"/>
                  <a:gd name="T37" fmla="*/ 2147483647 h 71"/>
                  <a:gd name="T38" fmla="*/ 2147483647 w 52"/>
                  <a:gd name="T39" fmla="*/ 2147483647 h 71"/>
                  <a:gd name="T40" fmla="*/ 2147483647 w 52"/>
                  <a:gd name="T41" fmla="*/ 2147483647 h 71"/>
                  <a:gd name="T42" fmla="*/ 2147483647 w 52"/>
                  <a:gd name="T43" fmla="*/ 2147483647 h 71"/>
                  <a:gd name="T44" fmla="*/ 2147483647 w 52"/>
                  <a:gd name="T45" fmla="*/ 2147483647 h 71"/>
                  <a:gd name="T46" fmla="*/ 2147483647 w 52"/>
                  <a:gd name="T47" fmla="*/ 2147483647 h 71"/>
                  <a:gd name="T48" fmla="*/ 2147483647 w 52"/>
                  <a:gd name="T49" fmla="*/ 2147483647 h 71"/>
                  <a:gd name="T50" fmla="*/ 2147483647 w 52"/>
                  <a:gd name="T51" fmla="*/ 2147483647 h 71"/>
                  <a:gd name="T52" fmla="*/ 2147483647 w 52"/>
                  <a:gd name="T53" fmla="*/ 2147483647 h 71"/>
                  <a:gd name="T54" fmla="*/ 2147483647 w 52"/>
                  <a:gd name="T55" fmla="*/ 2147483647 h 71"/>
                  <a:gd name="T56" fmla="*/ 2147483647 w 52"/>
                  <a:gd name="T57" fmla="*/ 2147483647 h 71"/>
                  <a:gd name="T58" fmla="*/ 2147483647 w 52"/>
                  <a:gd name="T59" fmla="*/ 2147483647 h 71"/>
                  <a:gd name="T60" fmla="*/ 2147483647 w 52"/>
                  <a:gd name="T61" fmla="*/ 2147483647 h 71"/>
                  <a:gd name="T62" fmla="*/ 2147483647 w 52"/>
                  <a:gd name="T63" fmla="*/ 2147483647 h 71"/>
                  <a:gd name="T64" fmla="*/ 2147483647 w 52"/>
                  <a:gd name="T65" fmla="*/ 2147483647 h 71"/>
                  <a:gd name="T66" fmla="*/ 2147483647 w 52"/>
                  <a:gd name="T67" fmla="*/ 2147483647 h 71"/>
                  <a:gd name="T68" fmla="*/ 2147483647 w 52"/>
                  <a:gd name="T69" fmla="*/ 2147483647 h 71"/>
                  <a:gd name="T70" fmla="*/ 2147483647 w 52"/>
                  <a:gd name="T71" fmla="*/ 2147483647 h 71"/>
                  <a:gd name="T72" fmla="*/ 2147483647 w 52"/>
                  <a:gd name="T73" fmla="*/ 2147483647 h 71"/>
                  <a:gd name="T74" fmla="*/ 2147483647 w 52"/>
                  <a:gd name="T75" fmla="*/ 2147483647 h 71"/>
                  <a:gd name="T76" fmla="*/ 2147483647 w 52"/>
                  <a:gd name="T77" fmla="*/ 2147483647 h 71"/>
                  <a:gd name="T78" fmla="*/ 2147483647 w 52"/>
                  <a:gd name="T79" fmla="*/ 2147483647 h 71"/>
                  <a:gd name="T80" fmla="*/ 2147483647 w 52"/>
                  <a:gd name="T81" fmla="*/ 2147483647 h 71"/>
                  <a:gd name="T82" fmla="*/ 2147483647 w 52"/>
                  <a:gd name="T83" fmla="*/ 2147483647 h 71"/>
                  <a:gd name="T84" fmla="*/ 2147483647 w 52"/>
                  <a:gd name="T85" fmla="*/ 2147483647 h 71"/>
                  <a:gd name="T86" fmla="*/ 2147483647 w 52"/>
                  <a:gd name="T87" fmla="*/ 2147483647 h 71"/>
                  <a:gd name="T88" fmla="*/ 2147483647 w 52"/>
                  <a:gd name="T89" fmla="*/ 2147483647 h 71"/>
                  <a:gd name="T90" fmla="*/ 2147483647 w 52"/>
                  <a:gd name="T91" fmla="*/ 2147483647 h 71"/>
                  <a:gd name="T92" fmla="*/ 2147483647 w 52"/>
                  <a:gd name="T93" fmla="*/ 2147483647 h 71"/>
                  <a:gd name="T94" fmla="*/ 2147483647 w 52"/>
                  <a:gd name="T95" fmla="*/ 2147483647 h 71"/>
                  <a:gd name="T96" fmla="*/ 2147483647 w 52"/>
                  <a:gd name="T97" fmla="*/ 2147483647 h 71"/>
                  <a:gd name="T98" fmla="*/ 2147483647 w 52"/>
                  <a:gd name="T99" fmla="*/ 2147483647 h 71"/>
                  <a:gd name="T100" fmla="*/ 2147483647 w 52"/>
                  <a:gd name="T101" fmla="*/ 2147483647 h 71"/>
                  <a:gd name="T102" fmla="*/ 2147483647 w 52"/>
                  <a:gd name="T103" fmla="*/ 2147483647 h 71"/>
                  <a:gd name="T104" fmla="*/ 2147483647 w 52"/>
                  <a:gd name="T105" fmla="*/ 2147483647 h 71"/>
                  <a:gd name="T106" fmla="*/ 0 w 52"/>
                  <a:gd name="T107" fmla="*/ 2147483647 h 7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2"/>
                  <a:gd name="T163" fmla="*/ 0 h 71"/>
                  <a:gd name="T164" fmla="*/ 52 w 52"/>
                  <a:gd name="T165" fmla="*/ 71 h 7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2" h="71">
                    <a:moveTo>
                      <a:pt x="0" y="71"/>
                    </a:moveTo>
                    <a:lnTo>
                      <a:pt x="26" y="68"/>
                    </a:lnTo>
                    <a:lnTo>
                      <a:pt x="26" y="69"/>
                    </a:lnTo>
                    <a:lnTo>
                      <a:pt x="43" y="67"/>
                    </a:lnTo>
                    <a:lnTo>
                      <a:pt x="43" y="66"/>
                    </a:lnTo>
                    <a:lnTo>
                      <a:pt x="45" y="62"/>
                    </a:lnTo>
                    <a:lnTo>
                      <a:pt x="45" y="61"/>
                    </a:lnTo>
                    <a:lnTo>
                      <a:pt x="45" y="58"/>
                    </a:lnTo>
                    <a:lnTo>
                      <a:pt x="46" y="56"/>
                    </a:lnTo>
                    <a:lnTo>
                      <a:pt x="48" y="55"/>
                    </a:lnTo>
                    <a:lnTo>
                      <a:pt x="48" y="52"/>
                    </a:lnTo>
                    <a:lnTo>
                      <a:pt x="49" y="52"/>
                    </a:lnTo>
                    <a:lnTo>
                      <a:pt x="49" y="51"/>
                    </a:lnTo>
                    <a:lnTo>
                      <a:pt x="50" y="50"/>
                    </a:lnTo>
                    <a:lnTo>
                      <a:pt x="50" y="51"/>
                    </a:lnTo>
                    <a:lnTo>
                      <a:pt x="51" y="51"/>
                    </a:lnTo>
                    <a:lnTo>
                      <a:pt x="52" y="50"/>
                    </a:lnTo>
                    <a:lnTo>
                      <a:pt x="52" y="49"/>
                    </a:lnTo>
                    <a:lnTo>
                      <a:pt x="52" y="46"/>
                    </a:lnTo>
                    <a:lnTo>
                      <a:pt x="52" y="43"/>
                    </a:lnTo>
                    <a:lnTo>
                      <a:pt x="51" y="42"/>
                    </a:lnTo>
                    <a:lnTo>
                      <a:pt x="51" y="37"/>
                    </a:lnTo>
                    <a:lnTo>
                      <a:pt x="47" y="28"/>
                    </a:lnTo>
                    <a:lnTo>
                      <a:pt x="43" y="27"/>
                    </a:lnTo>
                    <a:lnTo>
                      <a:pt x="42" y="28"/>
                    </a:lnTo>
                    <a:lnTo>
                      <a:pt x="40" y="29"/>
                    </a:lnTo>
                    <a:lnTo>
                      <a:pt x="36" y="36"/>
                    </a:lnTo>
                    <a:lnTo>
                      <a:pt x="35" y="36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3" y="34"/>
                    </a:lnTo>
                    <a:lnTo>
                      <a:pt x="32" y="33"/>
                    </a:lnTo>
                    <a:lnTo>
                      <a:pt x="33" y="30"/>
                    </a:lnTo>
                    <a:lnTo>
                      <a:pt x="33" y="29"/>
                    </a:lnTo>
                    <a:lnTo>
                      <a:pt x="36" y="28"/>
                    </a:lnTo>
                    <a:lnTo>
                      <a:pt x="36" y="26"/>
                    </a:lnTo>
                    <a:lnTo>
                      <a:pt x="37" y="24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38" y="17"/>
                    </a:lnTo>
                    <a:lnTo>
                      <a:pt x="38" y="15"/>
                    </a:lnTo>
                    <a:lnTo>
                      <a:pt x="37" y="14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6" y="7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7" y="3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12" y="13"/>
                    </a:lnTo>
                    <a:lnTo>
                      <a:pt x="13" y="15"/>
                    </a:lnTo>
                    <a:lnTo>
                      <a:pt x="12" y="17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9" y="12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17"/>
                    </a:lnTo>
                    <a:lnTo>
                      <a:pt x="5" y="18"/>
                    </a:lnTo>
                    <a:lnTo>
                      <a:pt x="4" y="19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2" y="28"/>
                    </a:lnTo>
                    <a:lnTo>
                      <a:pt x="1" y="31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1" y="39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6" y="54"/>
                    </a:lnTo>
                    <a:lnTo>
                      <a:pt x="7" y="55"/>
                    </a:lnTo>
                    <a:lnTo>
                      <a:pt x="7" y="56"/>
                    </a:lnTo>
                    <a:lnTo>
                      <a:pt x="6" y="59"/>
                    </a:lnTo>
                    <a:lnTo>
                      <a:pt x="6" y="62"/>
                    </a:lnTo>
                    <a:lnTo>
                      <a:pt x="5" y="64"/>
                    </a:lnTo>
                    <a:lnTo>
                      <a:pt x="2" y="69"/>
                    </a:lnTo>
                    <a:lnTo>
                      <a:pt x="1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8" name="Freeform 57"/>
              <p:cNvSpPr>
                <a:spLocks/>
              </p:cNvSpPr>
              <p:nvPr/>
            </p:nvSpPr>
            <p:spPr bwMode="auto">
              <a:xfrm>
                <a:off x="3562" y="1636"/>
                <a:ext cx="405" cy="200"/>
              </a:xfrm>
              <a:custGeom>
                <a:avLst/>
                <a:gdLst>
                  <a:gd name="T0" fmla="*/ 2147483647 w 83"/>
                  <a:gd name="T1" fmla="*/ 2147483647 h 41"/>
                  <a:gd name="T2" fmla="*/ 2147483647 w 83"/>
                  <a:gd name="T3" fmla="*/ 2147483647 h 41"/>
                  <a:gd name="T4" fmla="*/ 2147483647 w 83"/>
                  <a:gd name="T5" fmla="*/ 2147483647 h 41"/>
                  <a:gd name="T6" fmla="*/ 2147483647 w 83"/>
                  <a:gd name="T7" fmla="*/ 2147483647 h 41"/>
                  <a:gd name="T8" fmla="*/ 2147483647 w 83"/>
                  <a:gd name="T9" fmla="*/ 2147483647 h 41"/>
                  <a:gd name="T10" fmla="*/ 2147483647 w 83"/>
                  <a:gd name="T11" fmla="*/ 2147483647 h 41"/>
                  <a:gd name="T12" fmla="*/ 2147483647 w 83"/>
                  <a:gd name="T13" fmla="*/ 2147483647 h 41"/>
                  <a:gd name="T14" fmla="*/ 2147483647 w 83"/>
                  <a:gd name="T15" fmla="*/ 2147483647 h 41"/>
                  <a:gd name="T16" fmla="*/ 2147483647 w 83"/>
                  <a:gd name="T17" fmla="*/ 2147483647 h 41"/>
                  <a:gd name="T18" fmla="*/ 2147483647 w 83"/>
                  <a:gd name="T19" fmla="*/ 2147483647 h 41"/>
                  <a:gd name="T20" fmla="*/ 2147483647 w 83"/>
                  <a:gd name="T21" fmla="*/ 2147483647 h 41"/>
                  <a:gd name="T22" fmla="*/ 2147483647 w 83"/>
                  <a:gd name="T23" fmla="*/ 2147483647 h 41"/>
                  <a:gd name="T24" fmla="*/ 2147483647 w 83"/>
                  <a:gd name="T25" fmla="*/ 2147483647 h 41"/>
                  <a:gd name="T26" fmla="*/ 2147483647 w 83"/>
                  <a:gd name="T27" fmla="*/ 2147483647 h 41"/>
                  <a:gd name="T28" fmla="*/ 2147483647 w 83"/>
                  <a:gd name="T29" fmla="*/ 2147483647 h 41"/>
                  <a:gd name="T30" fmla="*/ 2147483647 w 83"/>
                  <a:gd name="T31" fmla="*/ 2147483647 h 41"/>
                  <a:gd name="T32" fmla="*/ 2147483647 w 83"/>
                  <a:gd name="T33" fmla="*/ 2147483647 h 41"/>
                  <a:gd name="T34" fmla="*/ 2147483647 w 83"/>
                  <a:gd name="T35" fmla="*/ 2147483647 h 41"/>
                  <a:gd name="T36" fmla="*/ 2147483647 w 83"/>
                  <a:gd name="T37" fmla="*/ 2147483647 h 41"/>
                  <a:gd name="T38" fmla="*/ 2147483647 w 83"/>
                  <a:gd name="T39" fmla="*/ 2147483647 h 41"/>
                  <a:gd name="T40" fmla="*/ 2147483647 w 83"/>
                  <a:gd name="T41" fmla="*/ 2147483647 h 41"/>
                  <a:gd name="T42" fmla="*/ 2147483647 w 83"/>
                  <a:gd name="T43" fmla="*/ 2147483647 h 41"/>
                  <a:gd name="T44" fmla="*/ 2147483647 w 83"/>
                  <a:gd name="T45" fmla="*/ 2147483647 h 41"/>
                  <a:gd name="T46" fmla="*/ 2147483647 w 83"/>
                  <a:gd name="T47" fmla="*/ 2147483647 h 41"/>
                  <a:gd name="T48" fmla="*/ 2147483647 w 83"/>
                  <a:gd name="T49" fmla="*/ 2147483647 h 41"/>
                  <a:gd name="T50" fmla="*/ 2147483647 w 83"/>
                  <a:gd name="T51" fmla="*/ 2147483647 h 41"/>
                  <a:gd name="T52" fmla="*/ 2147483647 w 83"/>
                  <a:gd name="T53" fmla="*/ 2147483647 h 41"/>
                  <a:gd name="T54" fmla="*/ 2147483647 w 83"/>
                  <a:gd name="T55" fmla="*/ 2147483647 h 41"/>
                  <a:gd name="T56" fmla="*/ 2147483647 w 83"/>
                  <a:gd name="T57" fmla="*/ 2147483647 h 41"/>
                  <a:gd name="T58" fmla="*/ 2147483647 w 83"/>
                  <a:gd name="T59" fmla="*/ 2147483647 h 41"/>
                  <a:gd name="T60" fmla="*/ 2147483647 w 83"/>
                  <a:gd name="T61" fmla="*/ 2147483647 h 41"/>
                  <a:gd name="T62" fmla="*/ 2147483647 w 83"/>
                  <a:gd name="T63" fmla="*/ 2147483647 h 41"/>
                  <a:gd name="T64" fmla="*/ 2147483647 w 83"/>
                  <a:gd name="T65" fmla="*/ 2147483647 h 41"/>
                  <a:gd name="T66" fmla="*/ 2147483647 w 83"/>
                  <a:gd name="T67" fmla="*/ 2147483647 h 41"/>
                  <a:gd name="T68" fmla="*/ 2147483647 w 83"/>
                  <a:gd name="T69" fmla="*/ 2147483647 h 41"/>
                  <a:gd name="T70" fmla="*/ 2147483647 w 83"/>
                  <a:gd name="T71" fmla="*/ 2147483647 h 41"/>
                  <a:gd name="T72" fmla="*/ 2147483647 w 83"/>
                  <a:gd name="T73" fmla="*/ 2147483647 h 41"/>
                  <a:gd name="T74" fmla="*/ 2147483647 w 83"/>
                  <a:gd name="T75" fmla="*/ 2147483647 h 41"/>
                  <a:gd name="T76" fmla="*/ 2147483647 w 83"/>
                  <a:gd name="T77" fmla="*/ 2147483647 h 41"/>
                  <a:gd name="T78" fmla="*/ 2147483647 w 83"/>
                  <a:gd name="T79" fmla="*/ 2147483647 h 41"/>
                  <a:gd name="T80" fmla="*/ 2147483647 w 83"/>
                  <a:gd name="T81" fmla="*/ 2147483647 h 41"/>
                  <a:gd name="T82" fmla="*/ 2147483647 w 83"/>
                  <a:gd name="T83" fmla="*/ 2147483647 h 41"/>
                  <a:gd name="T84" fmla="*/ 2147483647 w 83"/>
                  <a:gd name="T85" fmla="*/ 2147483647 h 41"/>
                  <a:gd name="T86" fmla="*/ 0 w 83"/>
                  <a:gd name="T87" fmla="*/ 2147483647 h 4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3"/>
                  <a:gd name="T133" fmla="*/ 0 h 41"/>
                  <a:gd name="T134" fmla="*/ 83 w 83"/>
                  <a:gd name="T135" fmla="*/ 41 h 4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3" h="41">
                    <a:moveTo>
                      <a:pt x="0" y="17"/>
                    </a:moveTo>
                    <a:lnTo>
                      <a:pt x="3" y="17"/>
                    </a:lnTo>
                    <a:lnTo>
                      <a:pt x="4" y="16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13" y="11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1" y="5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5" y="7"/>
                    </a:lnTo>
                    <a:lnTo>
                      <a:pt x="24" y="8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3" y="12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33" y="12"/>
                    </a:lnTo>
                    <a:lnTo>
                      <a:pt x="36" y="16"/>
                    </a:lnTo>
                    <a:lnTo>
                      <a:pt x="39" y="15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3" y="16"/>
                    </a:lnTo>
                    <a:lnTo>
                      <a:pt x="44" y="17"/>
                    </a:lnTo>
                    <a:lnTo>
                      <a:pt x="45" y="17"/>
                    </a:lnTo>
                    <a:lnTo>
                      <a:pt x="46" y="15"/>
                    </a:lnTo>
                    <a:lnTo>
                      <a:pt x="49" y="13"/>
                    </a:lnTo>
                    <a:lnTo>
                      <a:pt x="59" y="10"/>
                    </a:lnTo>
                    <a:lnTo>
                      <a:pt x="62" y="9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3" y="10"/>
                    </a:lnTo>
                    <a:lnTo>
                      <a:pt x="63" y="11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8" y="14"/>
                    </a:lnTo>
                    <a:lnTo>
                      <a:pt x="69" y="14"/>
                    </a:lnTo>
                    <a:lnTo>
                      <a:pt x="72" y="13"/>
                    </a:lnTo>
                    <a:lnTo>
                      <a:pt x="73" y="14"/>
                    </a:lnTo>
                    <a:lnTo>
                      <a:pt x="75" y="17"/>
                    </a:lnTo>
                    <a:lnTo>
                      <a:pt x="76" y="18"/>
                    </a:lnTo>
                    <a:lnTo>
                      <a:pt x="79" y="19"/>
                    </a:lnTo>
                    <a:lnTo>
                      <a:pt x="81" y="18"/>
                    </a:lnTo>
                    <a:lnTo>
                      <a:pt x="82" y="19"/>
                    </a:lnTo>
                    <a:lnTo>
                      <a:pt x="83" y="19"/>
                    </a:lnTo>
                    <a:lnTo>
                      <a:pt x="83" y="20"/>
                    </a:lnTo>
                    <a:lnTo>
                      <a:pt x="82" y="21"/>
                    </a:lnTo>
                    <a:lnTo>
                      <a:pt x="80" y="21"/>
                    </a:lnTo>
                    <a:lnTo>
                      <a:pt x="79" y="21"/>
                    </a:lnTo>
                    <a:lnTo>
                      <a:pt x="78" y="21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1" y="22"/>
                    </a:lnTo>
                    <a:lnTo>
                      <a:pt x="69" y="21"/>
                    </a:lnTo>
                    <a:lnTo>
                      <a:pt x="69" y="22"/>
                    </a:lnTo>
                    <a:lnTo>
                      <a:pt x="69" y="23"/>
                    </a:lnTo>
                    <a:lnTo>
                      <a:pt x="69" y="24"/>
                    </a:lnTo>
                    <a:lnTo>
                      <a:pt x="68" y="23"/>
                    </a:lnTo>
                    <a:lnTo>
                      <a:pt x="66" y="22"/>
                    </a:lnTo>
                    <a:lnTo>
                      <a:pt x="62" y="21"/>
                    </a:lnTo>
                    <a:lnTo>
                      <a:pt x="61" y="22"/>
                    </a:lnTo>
                    <a:lnTo>
                      <a:pt x="60" y="21"/>
                    </a:lnTo>
                    <a:lnTo>
                      <a:pt x="57" y="23"/>
                    </a:lnTo>
                    <a:lnTo>
                      <a:pt x="56" y="23"/>
                    </a:lnTo>
                    <a:lnTo>
                      <a:pt x="55" y="24"/>
                    </a:lnTo>
                    <a:lnTo>
                      <a:pt x="55" y="25"/>
                    </a:lnTo>
                    <a:lnTo>
                      <a:pt x="54" y="25"/>
                    </a:lnTo>
                    <a:lnTo>
                      <a:pt x="52" y="24"/>
                    </a:lnTo>
                    <a:lnTo>
                      <a:pt x="50" y="25"/>
                    </a:lnTo>
                    <a:lnTo>
                      <a:pt x="50" y="26"/>
                    </a:lnTo>
                    <a:lnTo>
                      <a:pt x="50" y="27"/>
                    </a:lnTo>
                    <a:lnTo>
                      <a:pt x="46" y="30"/>
                    </a:lnTo>
                    <a:lnTo>
                      <a:pt x="45" y="30"/>
                    </a:lnTo>
                    <a:lnTo>
                      <a:pt x="47" y="28"/>
                    </a:lnTo>
                    <a:lnTo>
                      <a:pt x="47" y="27"/>
                    </a:lnTo>
                    <a:lnTo>
                      <a:pt x="45" y="27"/>
                    </a:lnTo>
                    <a:lnTo>
                      <a:pt x="44" y="28"/>
                    </a:lnTo>
                    <a:lnTo>
                      <a:pt x="43" y="29"/>
                    </a:lnTo>
                    <a:lnTo>
                      <a:pt x="42" y="28"/>
                    </a:lnTo>
                    <a:lnTo>
                      <a:pt x="42" y="27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0" y="32"/>
                    </a:lnTo>
                    <a:lnTo>
                      <a:pt x="39" y="34"/>
                    </a:lnTo>
                    <a:lnTo>
                      <a:pt x="38" y="36"/>
                    </a:lnTo>
                    <a:lnTo>
                      <a:pt x="36" y="38"/>
                    </a:lnTo>
                    <a:lnTo>
                      <a:pt x="36" y="40"/>
                    </a:lnTo>
                    <a:lnTo>
                      <a:pt x="36" y="41"/>
                    </a:lnTo>
                    <a:lnTo>
                      <a:pt x="34" y="39"/>
                    </a:lnTo>
                    <a:lnTo>
                      <a:pt x="34" y="38"/>
                    </a:lnTo>
                    <a:lnTo>
                      <a:pt x="34" y="37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32" y="36"/>
                    </a:lnTo>
                    <a:lnTo>
                      <a:pt x="33" y="32"/>
                    </a:lnTo>
                    <a:lnTo>
                      <a:pt x="32" y="30"/>
                    </a:lnTo>
                    <a:lnTo>
                      <a:pt x="30" y="29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9" y="28"/>
                    </a:lnTo>
                    <a:lnTo>
                      <a:pt x="28" y="27"/>
                    </a:lnTo>
                    <a:lnTo>
                      <a:pt x="26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1" y="1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6159500" y="2917825"/>
              <a:ext cx="327025" cy="557213"/>
            </a:xfrm>
            <a:custGeom>
              <a:avLst/>
              <a:gdLst>
                <a:gd name="T0" fmla="*/ 2147483647 w 40"/>
                <a:gd name="T1" fmla="*/ 2147483647 h 72"/>
                <a:gd name="T2" fmla="*/ 2147483647 w 40"/>
                <a:gd name="T3" fmla="*/ 2147483647 h 72"/>
                <a:gd name="T4" fmla="*/ 2147483647 w 40"/>
                <a:gd name="T5" fmla="*/ 2147483647 h 72"/>
                <a:gd name="T6" fmla="*/ 2147483647 w 40"/>
                <a:gd name="T7" fmla="*/ 2147483647 h 72"/>
                <a:gd name="T8" fmla="*/ 2147483647 w 40"/>
                <a:gd name="T9" fmla="*/ 2147483647 h 72"/>
                <a:gd name="T10" fmla="*/ 2147483647 w 40"/>
                <a:gd name="T11" fmla="*/ 2147483647 h 72"/>
                <a:gd name="T12" fmla="*/ 2147483647 w 40"/>
                <a:gd name="T13" fmla="*/ 2147483647 h 72"/>
                <a:gd name="T14" fmla="*/ 2147483647 w 40"/>
                <a:gd name="T15" fmla="*/ 2147483647 h 72"/>
                <a:gd name="T16" fmla="*/ 2147483647 w 40"/>
                <a:gd name="T17" fmla="*/ 2147483647 h 72"/>
                <a:gd name="T18" fmla="*/ 2147483647 w 40"/>
                <a:gd name="T19" fmla="*/ 2147483647 h 72"/>
                <a:gd name="T20" fmla="*/ 0 w 40"/>
                <a:gd name="T21" fmla="*/ 2147483647 h 72"/>
                <a:gd name="T22" fmla="*/ 0 w 40"/>
                <a:gd name="T23" fmla="*/ 2147483647 h 72"/>
                <a:gd name="T24" fmla="*/ 0 w 40"/>
                <a:gd name="T25" fmla="*/ 2147483647 h 72"/>
                <a:gd name="T26" fmla="*/ 0 w 40"/>
                <a:gd name="T27" fmla="*/ 2147483647 h 72"/>
                <a:gd name="T28" fmla="*/ 0 w 40"/>
                <a:gd name="T29" fmla="*/ 2147483647 h 72"/>
                <a:gd name="T30" fmla="*/ 0 w 40"/>
                <a:gd name="T31" fmla="*/ 2147483647 h 72"/>
                <a:gd name="T32" fmla="*/ 2147483647 w 40"/>
                <a:gd name="T33" fmla="*/ 2147483647 h 72"/>
                <a:gd name="T34" fmla="*/ 2147483647 w 40"/>
                <a:gd name="T35" fmla="*/ 2147483647 h 72"/>
                <a:gd name="T36" fmla="*/ 2147483647 w 40"/>
                <a:gd name="T37" fmla="*/ 2147483647 h 72"/>
                <a:gd name="T38" fmla="*/ 2147483647 w 40"/>
                <a:gd name="T39" fmla="*/ 2147483647 h 72"/>
                <a:gd name="T40" fmla="*/ 2147483647 w 40"/>
                <a:gd name="T41" fmla="*/ 2147483647 h 72"/>
                <a:gd name="T42" fmla="*/ 2147483647 w 40"/>
                <a:gd name="T43" fmla="*/ 2147483647 h 72"/>
                <a:gd name="T44" fmla="*/ 2147483647 w 40"/>
                <a:gd name="T45" fmla="*/ 2147483647 h 72"/>
                <a:gd name="T46" fmla="*/ 2147483647 w 40"/>
                <a:gd name="T47" fmla="*/ 2147483647 h 72"/>
                <a:gd name="T48" fmla="*/ 2147483647 w 40"/>
                <a:gd name="T49" fmla="*/ 2147483647 h 72"/>
                <a:gd name="T50" fmla="*/ 2147483647 w 40"/>
                <a:gd name="T51" fmla="*/ 2147483647 h 72"/>
                <a:gd name="T52" fmla="*/ 2147483647 w 40"/>
                <a:gd name="T53" fmla="*/ 2147483647 h 72"/>
                <a:gd name="T54" fmla="*/ 2147483647 w 40"/>
                <a:gd name="T55" fmla="*/ 2147483647 h 72"/>
                <a:gd name="T56" fmla="*/ 2147483647 w 40"/>
                <a:gd name="T57" fmla="*/ 2147483647 h 72"/>
                <a:gd name="T58" fmla="*/ 2147483647 w 40"/>
                <a:gd name="T59" fmla="*/ 2147483647 h 72"/>
                <a:gd name="T60" fmla="*/ 2147483647 w 40"/>
                <a:gd name="T61" fmla="*/ 2147483647 h 72"/>
                <a:gd name="T62" fmla="*/ 2147483647 w 40"/>
                <a:gd name="T63" fmla="*/ 2147483647 h 72"/>
                <a:gd name="T64" fmla="*/ 2147483647 w 40"/>
                <a:gd name="T65" fmla="*/ 2147483647 h 72"/>
                <a:gd name="T66" fmla="*/ 2147483647 w 40"/>
                <a:gd name="T67" fmla="*/ 2147483647 h 72"/>
                <a:gd name="T68" fmla="*/ 2147483647 w 40"/>
                <a:gd name="T69" fmla="*/ 2147483647 h 72"/>
                <a:gd name="T70" fmla="*/ 2147483647 w 40"/>
                <a:gd name="T71" fmla="*/ 2147483647 h 72"/>
                <a:gd name="T72" fmla="*/ 2147483647 w 40"/>
                <a:gd name="T73" fmla="*/ 2147483647 h 72"/>
                <a:gd name="T74" fmla="*/ 2147483647 w 40"/>
                <a:gd name="T75" fmla="*/ 2147483647 h 72"/>
                <a:gd name="T76" fmla="*/ 2147483647 w 40"/>
                <a:gd name="T77" fmla="*/ 2147483647 h 72"/>
                <a:gd name="T78" fmla="*/ 2147483647 w 40"/>
                <a:gd name="T79" fmla="*/ 2147483647 h 72"/>
                <a:gd name="T80" fmla="*/ 2147483647 w 40"/>
                <a:gd name="T81" fmla="*/ 2147483647 h 72"/>
                <a:gd name="T82" fmla="*/ 2147483647 w 40"/>
                <a:gd name="T83" fmla="*/ 2147483647 h 72"/>
                <a:gd name="T84" fmla="*/ 2147483647 w 40"/>
                <a:gd name="T85" fmla="*/ 2147483647 h 72"/>
                <a:gd name="T86" fmla="*/ 2147483647 w 40"/>
                <a:gd name="T87" fmla="*/ 2147483647 h 72"/>
                <a:gd name="T88" fmla="*/ 2147483647 w 40"/>
                <a:gd name="T89" fmla="*/ 2147483647 h 72"/>
                <a:gd name="T90" fmla="*/ 2147483647 w 40"/>
                <a:gd name="T91" fmla="*/ 2147483647 h 72"/>
                <a:gd name="T92" fmla="*/ 2147483647 w 40"/>
                <a:gd name="T93" fmla="*/ 2147483647 h 72"/>
                <a:gd name="T94" fmla="*/ 2147483647 w 40"/>
                <a:gd name="T95" fmla="*/ 0 h 72"/>
                <a:gd name="T96" fmla="*/ 2147483647 w 40"/>
                <a:gd name="T97" fmla="*/ 2147483647 h 72"/>
                <a:gd name="T98" fmla="*/ 2147483647 w 40"/>
                <a:gd name="T99" fmla="*/ 2147483647 h 72"/>
                <a:gd name="T100" fmla="*/ 2147483647 w 40"/>
                <a:gd name="T101" fmla="*/ 2147483647 h 72"/>
                <a:gd name="T102" fmla="*/ 2147483647 w 40"/>
                <a:gd name="T103" fmla="*/ 2147483647 h 72"/>
                <a:gd name="T104" fmla="*/ 2147483647 w 40"/>
                <a:gd name="T105" fmla="*/ 2147483647 h 72"/>
                <a:gd name="T106" fmla="*/ 2147483647 w 40"/>
                <a:gd name="T107" fmla="*/ 2147483647 h 72"/>
                <a:gd name="T108" fmla="*/ 2147483647 w 40"/>
                <a:gd name="T109" fmla="*/ 2147483647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"/>
                <a:gd name="T166" fmla="*/ 0 h 72"/>
                <a:gd name="T167" fmla="*/ 40 w 40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" h="72">
                  <a:moveTo>
                    <a:pt x="1" y="5"/>
                  </a:moveTo>
                  <a:lnTo>
                    <a:pt x="4" y="45"/>
                  </a:lnTo>
                  <a:lnTo>
                    <a:pt x="4" y="46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5" y="52"/>
                  </a:lnTo>
                  <a:lnTo>
                    <a:pt x="6" y="56"/>
                  </a:lnTo>
                  <a:lnTo>
                    <a:pt x="4" y="59"/>
                  </a:lnTo>
                  <a:lnTo>
                    <a:pt x="4" y="60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5" y="70"/>
                  </a:lnTo>
                  <a:lnTo>
                    <a:pt x="8" y="69"/>
                  </a:lnTo>
                  <a:lnTo>
                    <a:pt x="12" y="71"/>
                  </a:lnTo>
                  <a:lnTo>
                    <a:pt x="13" y="71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19" y="69"/>
                  </a:lnTo>
                  <a:lnTo>
                    <a:pt x="20" y="65"/>
                  </a:lnTo>
                  <a:lnTo>
                    <a:pt x="21" y="64"/>
                  </a:lnTo>
                  <a:lnTo>
                    <a:pt x="22" y="64"/>
                  </a:lnTo>
                  <a:lnTo>
                    <a:pt x="24" y="66"/>
                  </a:lnTo>
                  <a:lnTo>
                    <a:pt x="27" y="66"/>
                  </a:lnTo>
                  <a:lnTo>
                    <a:pt x="28" y="63"/>
                  </a:lnTo>
                  <a:lnTo>
                    <a:pt x="33" y="56"/>
                  </a:lnTo>
                  <a:lnTo>
                    <a:pt x="33" y="53"/>
                  </a:lnTo>
                  <a:lnTo>
                    <a:pt x="34" y="53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40" y="51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40" y="45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9" name="Freeform 59" descr="75%"/>
            <p:cNvSpPr>
              <a:spLocks/>
            </p:cNvSpPr>
            <p:nvPr/>
          </p:nvSpPr>
          <p:spPr bwMode="auto">
            <a:xfrm>
              <a:off x="6721475" y="3730625"/>
              <a:ext cx="560388" cy="409575"/>
            </a:xfrm>
            <a:custGeom>
              <a:avLst/>
              <a:gdLst>
                <a:gd name="T0" fmla="*/ 2147483647 w 69"/>
                <a:gd name="T1" fmla="*/ 2147483647 h 53"/>
                <a:gd name="T2" fmla="*/ 2147483647 w 69"/>
                <a:gd name="T3" fmla="*/ 2147483647 h 53"/>
                <a:gd name="T4" fmla="*/ 2147483647 w 69"/>
                <a:gd name="T5" fmla="*/ 2147483647 h 53"/>
                <a:gd name="T6" fmla="*/ 2147483647 w 69"/>
                <a:gd name="T7" fmla="*/ 2147483647 h 53"/>
                <a:gd name="T8" fmla="*/ 2147483647 w 69"/>
                <a:gd name="T9" fmla="*/ 2147483647 h 53"/>
                <a:gd name="T10" fmla="*/ 2147483647 w 69"/>
                <a:gd name="T11" fmla="*/ 2147483647 h 53"/>
                <a:gd name="T12" fmla="*/ 2147483647 w 69"/>
                <a:gd name="T13" fmla="*/ 2147483647 h 53"/>
                <a:gd name="T14" fmla="*/ 2147483647 w 69"/>
                <a:gd name="T15" fmla="*/ 2147483647 h 53"/>
                <a:gd name="T16" fmla="*/ 2147483647 w 69"/>
                <a:gd name="T17" fmla="*/ 2147483647 h 53"/>
                <a:gd name="T18" fmla="*/ 2147483647 w 69"/>
                <a:gd name="T19" fmla="*/ 2147483647 h 53"/>
                <a:gd name="T20" fmla="*/ 2147483647 w 69"/>
                <a:gd name="T21" fmla="*/ 2147483647 h 53"/>
                <a:gd name="T22" fmla="*/ 2147483647 w 69"/>
                <a:gd name="T23" fmla="*/ 2147483647 h 53"/>
                <a:gd name="T24" fmla="*/ 2147483647 w 69"/>
                <a:gd name="T25" fmla="*/ 2147483647 h 53"/>
                <a:gd name="T26" fmla="*/ 2147483647 w 69"/>
                <a:gd name="T27" fmla="*/ 2147483647 h 53"/>
                <a:gd name="T28" fmla="*/ 2147483647 w 69"/>
                <a:gd name="T29" fmla="*/ 2147483647 h 53"/>
                <a:gd name="T30" fmla="*/ 2147483647 w 69"/>
                <a:gd name="T31" fmla="*/ 2147483647 h 53"/>
                <a:gd name="T32" fmla="*/ 2147483647 w 69"/>
                <a:gd name="T33" fmla="*/ 2147483647 h 53"/>
                <a:gd name="T34" fmla="*/ 2147483647 w 69"/>
                <a:gd name="T35" fmla="*/ 2147483647 h 53"/>
                <a:gd name="T36" fmla="*/ 2147483647 w 69"/>
                <a:gd name="T37" fmla="*/ 2147483647 h 53"/>
                <a:gd name="T38" fmla="*/ 2147483647 w 69"/>
                <a:gd name="T39" fmla="*/ 2147483647 h 53"/>
                <a:gd name="T40" fmla="*/ 2147483647 w 69"/>
                <a:gd name="T41" fmla="*/ 2147483647 h 53"/>
                <a:gd name="T42" fmla="*/ 2147483647 w 69"/>
                <a:gd name="T43" fmla="*/ 2147483647 h 53"/>
                <a:gd name="T44" fmla="*/ 2147483647 w 69"/>
                <a:gd name="T45" fmla="*/ 2147483647 h 53"/>
                <a:gd name="T46" fmla="*/ 2147483647 w 69"/>
                <a:gd name="T47" fmla="*/ 2147483647 h 53"/>
                <a:gd name="T48" fmla="*/ 2147483647 w 69"/>
                <a:gd name="T49" fmla="*/ 2147483647 h 53"/>
                <a:gd name="T50" fmla="*/ 2147483647 w 69"/>
                <a:gd name="T51" fmla="*/ 2147483647 h 53"/>
                <a:gd name="T52" fmla="*/ 2147483647 w 69"/>
                <a:gd name="T53" fmla="*/ 2147483647 h 53"/>
                <a:gd name="T54" fmla="*/ 2147483647 w 69"/>
                <a:gd name="T55" fmla="*/ 2147483647 h 53"/>
                <a:gd name="T56" fmla="*/ 2147483647 w 69"/>
                <a:gd name="T57" fmla="*/ 2147483647 h 53"/>
                <a:gd name="T58" fmla="*/ 2147483647 w 69"/>
                <a:gd name="T59" fmla="*/ 2147483647 h 53"/>
                <a:gd name="T60" fmla="*/ 2147483647 w 69"/>
                <a:gd name="T61" fmla="*/ 2147483647 h 53"/>
                <a:gd name="T62" fmla="*/ 2147483647 w 69"/>
                <a:gd name="T63" fmla="*/ 2147483647 h 53"/>
                <a:gd name="T64" fmla="*/ 2147483647 w 69"/>
                <a:gd name="T65" fmla="*/ 2147483647 h 53"/>
                <a:gd name="T66" fmla="*/ 2147483647 w 69"/>
                <a:gd name="T67" fmla="*/ 2147483647 h 53"/>
                <a:gd name="T68" fmla="*/ 2147483647 w 69"/>
                <a:gd name="T69" fmla="*/ 2147483647 h 53"/>
                <a:gd name="T70" fmla="*/ 2147483647 w 69"/>
                <a:gd name="T71" fmla="*/ 2147483647 h 53"/>
                <a:gd name="T72" fmla="*/ 2147483647 w 69"/>
                <a:gd name="T73" fmla="*/ 2147483647 h 53"/>
                <a:gd name="T74" fmla="*/ 2147483647 w 69"/>
                <a:gd name="T75" fmla="*/ 2147483647 h 53"/>
                <a:gd name="T76" fmla="*/ 2147483647 w 69"/>
                <a:gd name="T77" fmla="*/ 2147483647 h 53"/>
                <a:gd name="T78" fmla="*/ 2147483647 w 69"/>
                <a:gd name="T79" fmla="*/ 2147483647 h 53"/>
                <a:gd name="T80" fmla="*/ 2147483647 w 69"/>
                <a:gd name="T81" fmla="*/ 2147483647 h 53"/>
                <a:gd name="T82" fmla="*/ 2147483647 w 69"/>
                <a:gd name="T83" fmla="*/ 2147483647 h 53"/>
                <a:gd name="T84" fmla="*/ 2147483647 w 69"/>
                <a:gd name="T85" fmla="*/ 2147483647 h 53"/>
                <a:gd name="T86" fmla="*/ 2147483647 w 69"/>
                <a:gd name="T87" fmla="*/ 2147483647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9"/>
                <a:gd name="T133" fmla="*/ 0 h 53"/>
                <a:gd name="T134" fmla="*/ 69 w 69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9" h="53">
                  <a:moveTo>
                    <a:pt x="41" y="52"/>
                  </a:moveTo>
                  <a:lnTo>
                    <a:pt x="41" y="53"/>
                  </a:lnTo>
                  <a:lnTo>
                    <a:pt x="39" y="52"/>
                  </a:lnTo>
                  <a:lnTo>
                    <a:pt x="38" y="52"/>
                  </a:lnTo>
                  <a:lnTo>
                    <a:pt x="38" y="51"/>
                  </a:lnTo>
                  <a:lnTo>
                    <a:pt x="37" y="48"/>
                  </a:lnTo>
                  <a:lnTo>
                    <a:pt x="35" y="45"/>
                  </a:lnTo>
                  <a:lnTo>
                    <a:pt x="33" y="44"/>
                  </a:lnTo>
                  <a:lnTo>
                    <a:pt x="32" y="41"/>
                  </a:lnTo>
                  <a:lnTo>
                    <a:pt x="31" y="39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0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5" y="4"/>
                  </a:lnTo>
                  <a:lnTo>
                    <a:pt x="36" y="6"/>
                  </a:lnTo>
                  <a:lnTo>
                    <a:pt x="51" y="4"/>
                  </a:lnTo>
                  <a:lnTo>
                    <a:pt x="69" y="16"/>
                  </a:lnTo>
                  <a:lnTo>
                    <a:pt x="68" y="17"/>
                  </a:lnTo>
                  <a:lnTo>
                    <a:pt x="67" y="18"/>
                  </a:lnTo>
                  <a:lnTo>
                    <a:pt x="66" y="19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2" y="26"/>
                  </a:lnTo>
                  <a:lnTo>
                    <a:pt x="62" y="28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0" y="31"/>
                  </a:lnTo>
                  <a:lnTo>
                    <a:pt x="59" y="32"/>
                  </a:lnTo>
                  <a:lnTo>
                    <a:pt x="59" y="33"/>
                  </a:lnTo>
                  <a:lnTo>
                    <a:pt x="58" y="34"/>
                  </a:lnTo>
                  <a:lnTo>
                    <a:pt x="57" y="35"/>
                  </a:lnTo>
                  <a:lnTo>
                    <a:pt x="55" y="37"/>
                  </a:lnTo>
                  <a:lnTo>
                    <a:pt x="53" y="39"/>
                  </a:lnTo>
                  <a:lnTo>
                    <a:pt x="52" y="40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49" y="43"/>
                  </a:lnTo>
                  <a:lnTo>
                    <a:pt x="47" y="44"/>
                  </a:lnTo>
                  <a:lnTo>
                    <a:pt x="46" y="44"/>
                  </a:lnTo>
                  <a:lnTo>
                    <a:pt x="46" y="45"/>
                  </a:lnTo>
                  <a:lnTo>
                    <a:pt x="45" y="47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4" y="50"/>
                  </a:lnTo>
                  <a:lnTo>
                    <a:pt x="43" y="50"/>
                  </a:lnTo>
                  <a:lnTo>
                    <a:pt x="42" y="51"/>
                  </a:lnTo>
                  <a:lnTo>
                    <a:pt x="41" y="52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6467475" y="3784600"/>
              <a:ext cx="596900" cy="596900"/>
            </a:xfrm>
            <a:custGeom>
              <a:avLst/>
              <a:gdLst>
                <a:gd name="T0" fmla="*/ 2147483647 w 73"/>
                <a:gd name="T1" fmla="*/ 2147483647 h 77"/>
                <a:gd name="T2" fmla="*/ 2147483647 w 73"/>
                <a:gd name="T3" fmla="*/ 2147483647 h 77"/>
                <a:gd name="T4" fmla="*/ 2147483647 w 73"/>
                <a:gd name="T5" fmla="*/ 2147483647 h 77"/>
                <a:gd name="T6" fmla="*/ 2147483647 w 73"/>
                <a:gd name="T7" fmla="*/ 2147483647 h 77"/>
                <a:gd name="T8" fmla="*/ 2147483647 w 73"/>
                <a:gd name="T9" fmla="*/ 2147483647 h 77"/>
                <a:gd name="T10" fmla="*/ 2147483647 w 73"/>
                <a:gd name="T11" fmla="*/ 2147483647 h 77"/>
                <a:gd name="T12" fmla="*/ 2147483647 w 73"/>
                <a:gd name="T13" fmla="*/ 2147483647 h 77"/>
                <a:gd name="T14" fmla="*/ 2147483647 w 73"/>
                <a:gd name="T15" fmla="*/ 2147483647 h 77"/>
                <a:gd name="T16" fmla="*/ 2147483647 w 73"/>
                <a:gd name="T17" fmla="*/ 2147483647 h 77"/>
                <a:gd name="T18" fmla="*/ 2147483647 w 73"/>
                <a:gd name="T19" fmla="*/ 2147483647 h 77"/>
                <a:gd name="T20" fmla="*/ 2147483647 w 73"/>
                <a:gd name="T21" fmla="*/ 2147483647 h 77"/>
                <a:gd name="T22" fmla="*/ 2147483647 w 73"/>
                <a:gd name="T23" fmla="*/ 2147483647 h 77"/>
                <a:gd name="T24" fmla="*/ 2147483647 w 73"/>
                <a:gd name="T25" fmla="*/ 2147483647 h 77"/>
                <a:gd name="T26" fmla="*/ 2147483647 w 73"/>
                <a:gd name="T27" fmla="*/ 2147483647 h 77"/>
                <a:gd name="T28" fmla="*/ 2147483647 w 73"/>
                <a:gd name="T29" fmla="*/ 2147483647 h 77"/>
                <a:gd name="T30" fmla="*/ 2147483647 w 73"/>
                <a:gd name="T31" fmla="*/ 2147483647 h 77"/>
                <a:gd name="T32" fmla="*/ 2147483647 w 73"/>
                <a:gd name="T33" fmla="*/ 2147483647 h 77"/>
                <a:gd name="T34" fmla="*/ 2147483647 w 73"/>
                <a:gd name="T35" fmla="*/ 2147483647 h 77"/>
                <a:gd name="T36" fmla="*/ 2147483647 w 73"/>
                <a:gd name="T37" fmla="*/ 2147483647 h 77"/>
                <a:gd name="T38" fmla="*/ 2147483647 w 73"/>
                <a:gd name="T39" fmla="*/ 2147483647 h 77"/>
                <a:gd name="T40" fmla="*/ 2147483647 w 73"/>
                <a:gd name="T41" fmla="*/ 2147483647 h 77"/>
                <a:gd name="T42" fmla="*/ 2147483647 w 73"/>
                <a:gd name="T43" fmla="*/ 2147483647 h 77"/>
                <a:gd name="T44" fmla="*/ 2147483647 w 73"/>
                <a:gd name="T45" fmla="*/ 2147483647 h 77"/>
                <a:gd name="T46" fmla="*/ 2147483647 w 73"/>
                <a:gd name="T47" fmla="*/ 2147483647 h 77"/>
                <a:gd name="T48" fmla="*/ 2147483647 w 73"/>
                <a:gd name="T49" fmla="*/ 2147483647 h 77"/>
                <a:gd name="T50" fmla="*/ 2147483647 w 73"/>
                <a:gd name="T51" fmla="*/ 2147483647 h 77"/>
                <a:gd name="T52" fmla="*/ 2147483647 w 73"/>
                <a:gd name="T53" fmla="*/ 2147483647 h 77"/>
                <a:gd name="T54" fmla="*/ 2147483647 w 73"/>
                <a:gd name="T55" fmla="*/ 2147483647 h 77"/>
                <a:gd name="T56" fmla="*/ 2147483647 w 73"/>
                <a:gd name="T57" fmla="*/ 2147483647 h 77"/>
                <a:gd name="T58" fmla="*/ 2147483647 w 73"/>
                <a:gd name="T59" fmla="*/ 2147483647 h 77"/>
                <a:gd name="T60" fmla="*/ 2147483647 w 73"/>
                <a:gd name="T61" fmla="*/ 2147483647 h 77"/>
                <a:gd name="T62" fmla="*/ 2147483647 w 73"/>
                <a:gd name="T63" fmla="*/ 2147483647 h 77"/>
                <a:gd name="T64" fmla="*/ 2147483647 w 73"/>
                <a:gd name="T65" fmla="*/ 2147483647 h 77"/>
                <a:gd name="T66" fmla="*/ 2147483647 w 73"/>
                <a:gd name="T67" fmla="*/ 2147483647 h 77"/>
                <a:gd name="T68" fmla="*/ 2147483647 w 73"/>
                <a:gd name="T69" fmla="*/ 2147483647 h 77"/>
                <a:gd name="T70" fmla="*/ 2147483647 w 73"/>
                <a:gd name="T71" fmla="*/ 2147483647 h 77"/>
                <a:gd name="T72" fmla="*/ 2147483647 w 73"/>
                <a:gd name="T73" fmla="*/ 2147483647 h 77"/>
                <a:gd name="T74" fmla="*/ 2147483647 w 73"/>
                <a:gd name="T75" fmla="*/ 2147483647 h 77"/>
                <a:gd name="T76" fmla="*/ 2147483647 w 73"/>
                <a:gd name="T77" fmla="*/ 2147483647 h 77"/>
                <a:gd name="T78" fmla="*/ 2147483647 w 73"/>
                <a:gd name="T79" fmla="*/ 0 h 77"/>
                <a:gd name="T80" fmla="*/ 0 w 73"/>
                <a:gd name="T81" fmla="*/ 2147483647 h 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"/>
                <a:gd name="T124" fmla="*/ 0 h 77"/>
                <a:gd name="T125" fmla="*/ 73 w 73"/>
                <a:gd name="T126" fmla="*/ 77 h 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" h="77">
                  <a:moveTo>
                    <a:pt x="0" y="5"/>
                  </a:moveTo>
                  <a:lnTo>
                    <a:pt x="9" y="41"/>
                  </a:lnTo>
                  <a:lnTo>
                    <a:pt x="10" y="42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3" y="52"/>
                  </a:lnTo>
                  <a:lnTo>
                    <a:pt x="13" y="55"/>
                  </a:lnTo>
                  <a:lnTo>
                    <a:pt x="12" y="57"/>
                  </a:lnTo>
                  <a:lnTo>
                    <a:pt x="12" y="60"/>
                  </a:lnTo>
                  <a:lnTo>
                    <a:pt x="14" y="63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6" y="71"/>
                  </a:lnTo>
                  <a:lnTo>
                    <a:pt x="16" y="72"/>
                  </a:lnTo>
                  <a:lnTo>
                    <a:pt x="17" y="74"/>
                  </a:lnTo>
                  <a:lnTo>
                    <a:pt x="17" y="75"/>
                  </a:lnTo>
                  <a:lnTo>
                    <a:pt x="18" y="76"/>
                  </a:lnTo>
                  <a:lnTo>
                    <a:pt x="57" y="74"/>
                  </a:lnTo>
                  <a:lnTo>
                    <a:pt x="58" y="76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59" y="71"/>
                  </a:lnTo>
                  <a:lnTo>
                    <a:pt x="60" y="70"/>
                  </a:lnTo>
                  <a:lnTo>
                    <a:pt x="60" y="69"/>
                  </a:lnTo>
                  <a:lnTo>
                    <a:pt x="61" y="68"/>
                  </a:lnTo>
                  <a:lnTo>
                    <a:pt x="64" y="69"/>
                  </a:lnTo>
                  <a:lnTo>
                    <a:pt x="66" y="69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7" y="65"/>
                  </a:lnTo>
                  <a:lnTo>
                    <a:pt x="67" y="63"/>
                  </a:lnTo>
                  <a:lnTo>
                    <a:pt x="67" y="62"/>
                  </a:lnTo>
                  <a:lnTo>
                    <a:pt x="69" y="56"/>
                  </a:lnTo>
                  <a:lnTo>
                    <a:pt x="69" y="53"/>
                  </a:lnTo>
                  <a:lnTo>
                    <a:pt x="70" y="51"/>
                  </a:lnTo>
                  <a:lnTo>
                    <a:pt x="71" y="48"/>
                  </a:lnTo>
                  <a:lnTo>
                    <a:pt x="73" y="47"/>
                  </a:lnTo>
                  <a:lnTo>
                    <a:pt x="73" y="46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0" y="45"/>
                  </a:lnTo>
                  <a:lnTo>
                    <a:pt x="69" y="45"/>
                  </a:lnTo>
                  <a:lnTo>
                    <a:pt x="69" y="44"/>
                  </a:lnTo>
                  <a:lnTo>
                    <a:pt x="68" y="41"/>
                  </a:lnTo>
                  <a:lnTo>
                    <a:pt x="66" y="38"/>
                  </a:lnTo>
                  <a:lnTo>
                    <a:pt x="64" y="37"/>
                  </a:lnTo>
                  <a:lnTo>
                    <a:pt x="63" y="34"/>
                  </a:lnTo>
                  <a:lnTo>
                    <a:pt x="62" y="32"/>
                  </a:lnTo>
                  <a:lnTo>
                    <a:pt x="61" y="30"/>
                  </a:lnTo>
                  <a:lnTo>
                    <a:pt x="60" y="30"/>
                  </a:lnTo>
                  <a:lnTo>
                    <a:pt x="57" y="29"/>
                  </a:lnTo>
                  <a:lnTo>
                    <a:pt x="56" y="27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3" y="23"/>
                  </a:lnTo>
                  <a:lnTo>
                    <a:pt x="50" y="22"/>
                  </a:lnTo>
                  <a:lnTo>
                    <a:pt x="46" y="18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2" y="14"/>
                  </a:lnTo>
                  <a:lnTo>
                    <a:pt x="41" y="12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13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1" name="Freeform 61"/>
            <p:cNvSpPr>
              <a:spLocks/>
            </p:cNvSpPr>
            <p:nvPr/>
          </p:nvSpPr>
          <p:spPr bwMode="auto">
            <a:xfrm>
              <a:off x="7029450" y="3041650"/>
              <a:ext cx="506413" cy="223838"/>
            </a:xfrm>
            <a:custGeom>
              <a:avLst/>
              <a:gdLst>
                <a:gd name="T0" fmla="*/ 2147483647 w 62"/>
                <a:gd name="T1" fmla="*/ 2147483647 h 29"/>
                <a:gd name="T2" fmla="*/ 2147483647 w 62"/>
                <a:gd name="T3" fmla="*/ 2147483647 h 29"/>
                <a:gd name="T4" fmla="*/ 2147483647 w 62"/>
                <a:gd name="T5" fmla="*/ 2147483647 h 29"/>
                <a:gd name="T6" fmla="*/ 2147483647 w 62"/>
                <a:gd name="T7" fmla="*/ 2147483647 h 29"/>
                <a:gd name="T8" fmla="*/ 2147483647 w 62"/>
                <a:gd name="T9" fmla="*/ 2147483647 h 29"/>
                <a:gd name="T10" fmla="*/ 2147483647 w 62"/>
                <a:gd name="T11" fmla="*/ 2147483647 h 29"/>
                <a:gd name="T12" fmla="*/ 2147483647 w 62"/>
                <a:gd name="T13" fmla="*/ 2147483647 h 29"/>
                <a:gd name="T14" fmla="*/ 2147483647 w 62"/>
                <a:gd name="T15" fmla="*/ 2147483647 h 29"/>
                <a:gd name="T16" fmla="*/ 2147483647 w 62"/>
                <a:gd name="T17" fmla="*/ 2147483647 h 29"/>
                <a:gd name="T18" fmla="*/ 2147483647 w 62"/>
                <a:gd name="T19" fmla="*/ 2147483647 h 29"/>
                <a:gd name="T20" fmla="*/ 2147483647 w 62"/>
                <a:gd name="T21" fmla="*/ 2147483647 h 29"/>
                <a:gd name="T22" fmla="*/ 2147483647 w 62"/>
                <a:gd name="T23" fmla="*/ 2147483647 h 29"/>
                <a:gd name="T24" fmla="*/ 2147483647 w 62"/>
                <a:gd name="T25" fmla="*/ 2147483647 h 29"/>
                <a:gd name="T26" fmla="*/ 2147483647 w 62"/>
                <a:gd name="T27" fmla="*/ 2147483647 h 29"/>
                <a:gd name="T28" fmla="*/ 2147483647 w 62"/>
                <a:gd name="T29" fmla="*/ 2147483647 h 29"/>
                <a:gd name="T30" fmla="*/ 2147483647 w 62"/>
                <a:gd name="T31" fmla="*/ 2147483647 h 29"/>
                <a:gd name="T32" fmla="*/ 2147483647 w 62"/>
                <a:gd name="T33" fmla="*/ 2147483647 h 29"/>
                <a:gd name="T34" fmla="*/ 2147483647 w 62"/>
                <a:gd name="T35" fmla="*/ 2147483647 h 29"/>
                <a:gd name="T36" fmla="*/ 2147483647 w 62"/>
                <a:gd name="T37" fmla="*/ 2147483647 h 29"/>
                <a:gd name="T38" fmla="*/ 2147483647 w 62"/>
                <a:gd name="T39" fmla="*/ 2147483647 h 29"/>
                <a:gd name="T40" fmla="*/ 2147483647 w 62"/>
                <a:gd name="T41" fmla="*/ 2147483647 h 29"/>
                <a:gd name="T42" fmla="*/ 2147483647 w 62"/>
                <a:gd name="T43" fmla="*/ 2147483647 h 29"/>
                <a:gd name="T44" fmla="*/ 2147483647 w 62"/>
                <a:gd name="T45" fmla="*/ 2147483647 h 29"/>
                <a:gd name="T46" fmla="*/ 2147483647 w 62"/>
                <a:gd name="T47" fmla="*/ 2147483647 h 29"/>
                <a:gd name="T48" fmla="*/ 2147483647 w 62"/>
                <a:gd name="T49" fmla="*/ 2147483647 h 29"/>
                <a:gd name="T50" fmla="*/ 2147483647 w 62"/>
                <a:gd name="T51" fmla="*/ 2147483647 h 29"/>
                <a:gd name="T52" fmla="*/ 2147483647 w 62"/>
                <a:gd name="T53" fmla="*/ 2147483647 h 29"/>
                <a:gd name="T54" fmla="*/ 2147483647 w 62"/>
                <a:gd name="T55" fmla="*/ 2147483647 h 29"/>
                <a:gd name="T56" fmla="*/ 2147483647 w 62"/>
                <a:gd name="T57" fmla="*/ 2147483647 h 29"/>
                <a:gd name="T58" fmla="*/ 2147483647 w 62"/>
                <a:gd name="T59" fmla="*/ 2147483647 h 29"/>
                <a:gd name="T60" fmla="*/ 2147483647 w 62"/>
                <a:gd name="T61" fmla="*/ 2147483647 h 29"/>
                <a:gd name="T62" fmla="*/ 2147483647 w 62"/>
                <a:gd name="T63" fmla="*/ 2147483647 h 29"/>
                <a:gd name="T64" fmla="*/ 2147483647 w 62"/>
                <a:gd name="T65" fmla="*/ 2147483647 h 29"/>
                <a:gd name="T66" fmla="*/ 2147483647 w 62"/>
                <a:gd name="T67" fmla="*/ 2147483647 h 29"/>
                <a:gd name="T68" fmla="*/ 2147483647 w 62"/>
                <a:gd name="T69" fmla="*/ 2147483647 h 29"/>
                <a:gd name="T70" fmla="*/ 2147483647 w 62"/>
                <a:gd name="T71" fmla="*/ 2147483647 h 29"/>
                <a:gd name="T72" fmla="*/ 2147483647 w 62"/>
                <a:gd name="T73" fmla="*/ 2147483647 h 29"/>
                <a:gd name="T74" fmla="*/ 2147483647 w 62"/>
                <a:gd name="T75" fmla="*/ 2147483647 h 29"/>
                <a:gd name="T76" fmla="*/ 2147483647 w 62"/>
                <a:gd name="T77" fmla="*/ 2147483647 h 29"/>
                <a:gd name="T78" fmla="*/ 2147483647 w 62"/>
                <a:gd name="T79" fmla="*/ 2147483647 h 29"/>
                <a:gd name="T80" fmla="*/ 2147483647 w 62"/>
                <a:gd name="T81" fmla="*/ 2147483647 h 29"/>
                <a:gd name="T82" fmla="*/ 2147483647 w 62"/>
                <a:gd name="T83" fmla="*/ 2147483647 h 29"/>
                <a:gd name="T84" fmla="*/ 2147483647 w 62"/>
                <a:gd name="T85" fmla="*/ 2147483647 h 29"/>
                <a:gd name="T86" fmla="*/ 2147483647 w 62"/>
                <a:gd name="T87" fmla="*/ 2147483647 h 29"/>
                <a:gd name="T88" fmla="*/ 2147483647 w 62"/>
                <a:gd name="T89" fmla="*/ 2147483647 h 29"/>
                <a:gd name="T90" fmla="*/ 2147483647 w 62"/>
                <a:gd name="T91" fmla="*/ 2147483647 h 29"/>
                <a:gd name="T92" fmla="*/ 2147483647 w 62"/>
                <a:gd name="T93" fmla="*/ 2147483647 h 29"/>
                <a:gd name="T94" fmla="*/ 2147483647 w 62"/>
                <a:gd name="T95" fmla="*/ 2147483647 h 29"/>
                <a:gd name="T96" fmla="*/ 2147483647 w 62"/>
                <a:gd name="T97" fmla="*/ 2147483647 h 29"/>
                <a:gd name="T98" fmla="*/ 2147483647 w 62"/>
                <a:gd name="T99" fmla="*/ 2147483647 h 29"/>
                <a:gd name="T100" fmla="*/ 2147483647 w 62"/>
                <a:gd name="T101" fmla="*/ 2147483647 h 29"/>
                <a:gd name="T102" fmla="*/ 2147483647 w 62"/>
                <a:gd name="T103" fmla="*/ 2147483647 h 29"/>
                <a:gd name="T104" fmla="*/ 2147483647 w 62"/>
                <a:gd name="T105" fmla="*/ 0 h 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"/>
                <a:gd name="T160" fmla="*/ 0 h 29"/>
                <a:gd name="T161" fmla="*/ 62 w 62"/>
                <a:gd name="T162" fmla="*/ 29 h 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" h="29">
                  <a:moveTo>
                    <a:pt x="47" y="0"/>
                  </a:moveTo>
                  <a:lnTo>
                    <a:pt x="36" y="2"/>
                  </a:lnTo>
                  <a:lnTo>
                    <a:pt x="0" y="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5" y="12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8" y="13"/>
                  </a:lnTo>
                  <a:lnTo>
                    <a:pt x="27" y="14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5" y="19"/>
                  </a:lnTo>
                  <a:lnTo>
                    <a:pt x="33" y="23"/>
                  </a:lnTo>
                  <a:lnTo>
                    <a:pt x="32" y="25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6" y="26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5" y="28"/>
                  </a:lnTo>
                  <a:lnTo>
                    <a:pt x="46" y="29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6" y="28"/>
                  </a:lnTo>
                  <a:lnTo>
                    <a:pt x="45" y="26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4" y="23"/>
                  </a:lnTo>
                  <a:lnTo>
                    <a:pt x="43" y="21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1" y="10"/>
                  </a:lnTo>
                  <a:lnTo>
                    <a:pt x="41" y="9"/>
                  </a:lnTo>
                  <a:lnTo>
                    <a:pt x="42" y="8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45" y="8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4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7" y="24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3" y="28"/>
                  </a:lnTo>
                  <a:lnTo>
                    <a:pt x="54" y="29"/>
                  </a:lnTo>
                  <a:lnTo>
                    <a:pt x="55" y="29"/>
                  </a:lnTo>
                  <a:lnTo>
                    <a:pt x="56" y="28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2" y="19"/>
                  </a:lnTo>
                  <a:lnTo>
                    <a:pt x="54" y="2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2" name="Freeform 62"/>
            <p:cNvSpPr>
              <a:spLocks/>
            </p:cNvSpPr>
            <p:nvPr/>
          </p:nvSpPr>
          <p:spPr bwMode="auto">
            <a:xfrm>
              <a:off x="7413625" y="3017838"/>
              <a:ext cx="122238" cy="185737"/>
            </a:xfrm>
            <a:custGeom>
              <a:avLst/>
              <a:gdLst>
                <a:gd name="T0" fmla="*/ 2147483647 w 15"/>
                <a:gd name="T1" fmla="*/ 2147483647 h 24"/>
                <a:gd name="T2" fmla="*/ 2147483647 w 15"/>
                <a:gd name="T3" fmla="*/ 2147483647 h 24"/>
                <a:gd name="T4" fmla="*/ 2147483647 w 15"/>
                <a:gd name="T5" fmla="*/ 2147483647 h 24"/>
                <a:gd name="T6" fmla="*/ 2147483647 w 15"/>
                <a:gd name="T7" fmla="*/ 2147483647 h 24"/>
                <a:gd name="T8" fmla="*/ 2147483647 w 15"/>
                <a:gd name="T9" fmla="*/ 2147483647 h 24"/>
                <a:gd name="T10" fmla="*/ 2147483647 w 15"/>
                <a:gd name="T11" fmla="*/ 2147483647 h 24"/>
                <a:gd name="T12" fmla="*/ 2147483647 w 15"/>
                <a:gd name="T13" fmla="*/ 2147483647 h 24"/>
                <a:gd name="T14" fmla="*/ 2147483647 w 15"/>
                <a:gd name="T15" fmla="*/ 2147483647 h 24"/>
                <a:gd name="T16" fmla="*/ 2147483647 w 15"/>
                <a:gd name="T17" fmla="*/ 2147483647 h 24"/>
                <a:gd name="T18" fmla="*/ 2147483647 w 15"/>
                <a:gd name="T19" fmla="*/ 2147483647 h 24"/>
                <a:gd name="T20" fmla="*/ 2147483647 w 15"/>
                <a:gd name="T21" fmla="*/ 2147483647 h 24"/>
                <a:gd name="T22" fmla="*/ 2147483647 w 15"/>
                <a:gd name="T23" fmla="*/ 2147483647 h 24"/>
                <a:gd name="T24" fmla="*/ 2147483647 w 15"/>
                <a:gd name="T25" fmla="*/ 2147483647 h 24"/>
                <a:gd name="T26" fmla="*/ 2147483647 w 15"/>
                <a:gd name="T27" fmla="*/ 2147483647 h 24"/>
                <a:gd name="T28" fmla="*/ 2147483647 w 15"/>
                <a:gd name="T29" fmla="*/ 0 h 24"/>
                <a:gd name="T30" fmla="*/ 2147483647 w 15"/>
                <a:gd name="T31" fmla="*/ 0 h 24"/>
                <a:gd name="T32" fmla="*/ 2147483647 w 15"/>
                <a:gd name="T33" fmla="*/ 0 h 24"/>
                <a:gd name="T34" fmla="*/ 2147483647 w 15"/>
                <a:gd name="T35" fmla="*/ 2147483647 h 24"/>
                <a:gd name="T36" fmla="*/ 2147483647 w 15"/>
                <a:gd name="T37" fmla="*/ 2147483647 h 24"/>
                <a:gd name="T38" fmla="*/ 2147483647 w 15"/>
                <a:gd name="T39" fmla="*/ 2147483647 h 24"/>
                <a:gd name="T40" fmla="*/ 0 w 15"/>
                <a:gd name="T41" fmla="*/ 2147483647 h 24"/>
                <a:gd name="T42" fmla="*/ 2147483647 w 15"/>
                <a:gd name="T43" fmla="*/ 2147483647 h 24"/>
                <a:gd name="T44" fmla="*/ 2147483647 w 15"/>
                <a:gd name="T45" fmla="*/ 2147483647 h 24"/>
                <a:gd name="T46" fmla="*/ 2147483647 w 15"/>
                <a:gd name="T47" fmla="*/ 2147483647 h 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24"/>
                <a:gd name="T74" fmla="*/ 15 w 15"/>
                <a:gd name="T75" fmla="*/ 24 h 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24">
                  <a:moveTo>
                    <a:pt x="15" y="22"/>
                  </a:moveTo>
                  <a:lnTo>
                    <a:pt x="15" y="20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7" y="24"/>
                  </a:lnTo>
                  <a:lnTo>
                    <a:pt x="15" y="22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7445375" y="2801938"/>
              <a:ext cx="153988" cy="325437"/>
            </a:xfrm>
            <a:custGeom>
              <a:avLst/>
              <a:gdLst>
                <a:gd name="T0" fmla="*/ 0 w 19"/>
                <a:gd name="T1" fmla="*/ 2147483647 h 42"/>
                <a:gd name="T2" fmla="*/ 0 w 19"/>
                <a:gd name="T3" fmla="*/ 2147483647 h 42"/>
                <a:gd name="T4" fmla="*/ 2147483647 w 19"/>
                <a:gd name="T5" fmla="*/ 2147483647 h 42"/>
                <a:gd name="T6" fmla="*/ 2147483647 w 19"/>
                <a:gd name="T7" fmla="*/ 2147483647 h 42"/>
                <a:gd name="T8" fmla="*/ 2147483647 w 19"/>
                <a:gd name="T9" fmla="*/ 2147483647 h 42"/>
                <a:gd name="T10" fmla="*/ 2147483647 w 19"/>
                <a:gd name="T11" fmla="*/ 2147483647 h 42"/>
                <a:gd name="T12" fmla="*/ 2147483647 w 19"/>
                <a:gd name="T13" fmla="*/ 2147483647 h 42"/>
                <a:gd name="T14" fmla="*/ 2147483647 w 19"/>
                <a:gd name="T15" fmla="*/ 2147483647 h 42"/>
                <a:gd name="T16" fmla="*/ 2147483647 w 19"/>
                <a:gd name="T17" fmla="*/ 2147483647 h 42"/>
                <a:gd name="T18" fmla="*/ 2147483647 w 19"/>
                <a:gd name="T19" fmla="*/ 2147483647 h 42"/>
                <a:gd name="T20" fmla="*/ 2147483647 w 19"/>
                <a:gd name="T21" fmla="*/ 2147483647 h 42"/>
                <a:gd name="T22" fmla="*/ 2147483647 w 19"/>
                <a:gd name="T23" fmla="*/ 2147483647 h 42"/>
                <a:gd name="T24" fmla="*/ 2147483647 w 19"/>
                <a:gd name="T25" fmla="*/ 2147483647 h 42"/>
                <a:gd name="T26" fmla="*/ 2147483647 w 19"/>
                <a:gd name="T27" fmla="*/ 2147483647 h 42"/>
                <a:gd name="T28" fmla="*/ 2147483647 w 19"/>
                <a:gd name="T29" fmla="*/ 2147483647 h 42"/>
                <a:gd name="T30" fmla="*/ 2147483647 w 19"/>
                <a:gd name="T31" fmla="*/ 2147483647 h 42"/>
                <a:gd name="T32" fmla="*/ 2147483647 w 19"/>
                <a:gd name="T33" fmla="*/ 2147483647 h 42"/>
                <a:gd name="T34" fmla="*/ 2147483647 w 19"/>
                <a:gd name="T35" fmla="*/ 2147483647 h 42"/>
                <a:gd name="T36" fmla="*/ 2147483647 w 19"/>
                <a:gd name="T37" fmla="*/ 2147483647 h 42"/>
                <a:gd name="T38" fmla="*/ 2147483647 w 19"/>
                <a:gd name="T39" fmla="*/ 2147483647 h 42"/>
                <a:gd name="T40" fmla="*/ 2147483647 w 19"/>
                <a:gd name="T41" fmla="*/ 0 h 42"/>
                <a:gd name="T42" fmla="*/ 2147483647 w 19"/>
                <a:gd name="T43" fmla="*/ 2147483647 h 42"/>
                <a:gd name="T44" fmla="*/ 2147483647 w 19"/>
                <a:gd name="T45" fmla="*/ 2147483647 h 42"/>
                <a:gd name="T46" fmla="*/ 0 w 19"/>
                <a:gd name="T47" fmla="*/ 2147483647 h 42"/>
                <a:gd name="T48" fmla="*/ 2147483647 w 19"/>
                <a:gd name="T49" fmla="*/ 2147483647 h 42"/>
                <a:gd name="T50" fmla="*/ 2147483647 w 19"/>
                <a:gd name="T51" fmla="*/ 2147483647 h 42"/>
                <a:gd name="T52" fmla="*/ 2147483647 w 19"/>
                <a:gd name="T53" fmla="*/ 2147483647 h 42"/>
                <a:gd name="T54" fmla="*/ 2147483647 w 19"/>
                <a:gd name="T55" fmla="*/ 2147483647 h 42"/>
                <a:gd name="T56" fmla="*/ 2147483647 w 19"/>
                <a:gd name="T57" fmla="*/ 2147483647 h 42"/>
                <a:gd name="T58" fmla="*/ 2147483647 w 19"/>
                <a:gd name="T59" fmla="*/ 2147483647 h 42"/>
                <a:gd name="T60" fmla="*/ 2147483647 w 19"/>
                <a:gd name="T61" fmla="*/ 2147483647 h 42"/>
                <a:gd name="T62" fmla="*/ 2147483647 w 19"/>
                <a:gd name="T63" fmla="*/ 2147483647 h 42"/>
                <a:gd name="T64" fmla="*/ 2147483647 w 19"/>
                <a:gd name="T65" fmla="*/ 2147483647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"/>
                <a:gd name="T100" fmla="*/ 0 h 42"/>
                <a:gd name="T101" fmla="*/ 19 w 1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" h="42">
                  <a:moveTo>
                    <a:pt x="1" y="28"/>
                  </a:moveTo>
                  <a:lnTo>
                    <a:pt x="0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6" y="37"/>
                  </a:lnTo>
                  <a:lnTo>
                    <a:pt x="7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0" y="41"/>
                  </a:lnTo>
                  <a:lnTo>
                    <a:pt x="11" y="42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15" y="33"/>
                  </a:lnTo>
                  <a:lnTo>
                    <a:pt x="17" y="30"/>
                  </a:lnTo>
                  <a:lnTo>
                    <a:pt x="18" y="28"/>
                  </a:lnTo>
                  <a:lnTo>
                    <a:pt x="19" y="26"/>
                  </a:lnTo>
                  <a:lnTo>
                    <a:pt x="18" y="25"/>
                  </a:lnTo>
                  <a:lnTo>
                    <a:pt x="18" y="19"/>
                  </a:lnTo>
                  <a:lnTo>
                    <a:pt x="18" y="15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7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7583488" y="2654300"/>
              <a:ext cx="187325" cy="169863"/>
            </a:xfrm>
            <a:custGeom>
              <a:avLst/>
              <a:gdLst>
                <a:gd name="T0" fmla="*/ 0 w 23"/>
                <a:gd name="T1" fmla="*/ 2147483647 h 22"/>
                <a:gd name="T2" fmla="*/ 2147483647 w 23"/>
                <a:gd name="T3" fmla="*/ 2147483647 h 22"/>
                <a:gd name="T4" fmla="*/ 2147483647 w 23"/>
                <a:gd name="T5" fmla="*/ 2147483647 h 22"/>
                <a:gd name="T6" fmla="*/ 2147483647 w 23"/>
                <a:gd name="T7" fmla="*/ 2147483647 h 22"/>
                <a:gd name="T8" fmla="*/ 2147483647 w 23"/>
                <a:gd name="T9" fmla="*/ 2147483647 h 22"/>
                <a:gd name="T10" fmla="*/ 2147483647 w 23"/>
                <a:gd name="T11" fmla="*/ 0 h 22"/>
                <a:gd name="T12" fmla="*/ 2147483647 w 23"/>
                <a:gd name="T13" fmla="*/ 2147483647 h 22"/>
                <a:gd name="T14" fmla="*/ 2147483647 w 23"/>
                <a:gd name="T15" fmla="*/ 2147483647 h 22"/>
                <a:gd name="T16" fmla="*/ 2147483647 w 23"/>
                <a:gd name="T17" fmla="*/ 2147483647 h 22"/>
                <a:gd name="T18" fmla="*/ 2147483647 w 23"/>
                <a:gd name="T19" fmla="*/ 2147483647 h 22"/>
                <a:gd name="T20" fmla="*/ 2147483647 w 23"/>
                <a:gd name="T21" fmla="*/ 2147483647 h 22"/>
                <a:gd name="T22" fmla="*/ 2147483647 w 23"/>
                <a:gd name="T23" fmla="*/ 2147483647 h 22"/>
                <a:gd name="T24" fmla="*/ 2147483647 w 23"/>
                <a:gd name="T25" fmla="*/ 2147483647 h 22"/>
                <a:gd name="T26" fmla="*/ 2147483647 w 23"/>
                <a:gd name="T27" fmla="*/ 2147483647 h 22"/>
                <a:gd name="T28" fmla="*/ 2147483647 w 23"/>
                <a:gd name="T29" fmla="*/ 2147483647 h 22"/>
                <a:gd name="T30" fmla="*/ 2147483647 w 23"/>
                <a:gd name="T31" fmla="*/ 2147483647 h 22"/>
                <a:gd name="T32" fmla="*/ 2147483647 w 23"/>
                <a:gd name="T33" fmla="*/ 2147483647 h 22"/>
                <a:gd name="T34" fmla="*/ 2147483647 w 23"/>
                <a:gd name="T35" fmla="*/ 2147483647 h 22"/>
                <a:gd name="T36" fmla="*/ 2147483647 w 23"/>
                <a:gd name="T37" fmla="*/ 2147483647 h 22"/>
                <a:gd name="T38" fmla="*/ 2147483647 w 23"/>
                <a:gd name="T39" fmla="*/ 2147483647 h 22"/>
                <a:gd name="T40" fmla="*/ 2147483647 w 23"/>
                <a:gd name="T41" fmla="*/ 2147483647 h 22"/>
                <a:gd name="T42" fmla="*/ 2147483647 w 23"/>
                <a:gd name="T43" fmla="*/ 2147483647 h 22"/>
                <a:gd name="T44" fmla="*/ 2147483647 w 23"/>
                <a:gd name="T45" fmla="*/ 2147483647 h 22"/>
                <a:gd name="T46" fmla="*/ 0 w 23"/>
                <a:gd name="T47" fmla="*/ 2147483647 h 22"/>
                <a:gd name="T48" fmla="*/ 2147483647 w 23"/>
                <a:gd name="T49" fmla="*/ 2147483647 h 22"/>
                <a:gd name="T50" fmla="*/ 2147483647 w 23"/>
                <a:gd name="T51" fmla="*/ 2147483647 h 22"/>
                <a:gd name="T52" fmla="*/ 2147483647 w 23"/>
                <a:gd name="T53" fmla="*/ 2147483647 h 22"/>
                <a:gd name="T54" fmla="*/ 0 w 23"/>
                <a:gd name="T55" fmla="*/ 2147483647 h 22"/>
                <a:gd name="T56" fmla="*/ 0 w 23"/>
                <a:gd name="T57" fmla="*/ 2147483647 h 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"/>
                <a:gd name="T88" fmla="*/ 0 h 22"/>
                <a:gd name="T89" fmla="*/ 23 w 23"/>
                <a:gd name="T90" fmla="*/ 22 h 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" h="22">
                  <a:moveTo>
                    <a:pt x="0" y="4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20" y="0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3" y="15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7575550" y="2522538"/>
              <a:ext cx="368300" cy="177800"/>
            </a:xfrm>
            <a:custGeom>
              <a:avLst/>
              <a:gdLst>
                <a:gd name="T0" fmla="*/ 2147483647 w 45"/>
                <a:gd name="T1" fmla="*/ 2147483647 h 23"/>
                <a:gd name="T2" fmla="*/ 2147483647 w 45"/>
                <a:gd name="T3" fmla="*/ 2147483647 h 23"/>
                <a:gd name="T4" fmla="*/ 2147483647 w 45"/>
                <a:gd name="T5" fmla="*/ 2147483647 h 23"/>
                <a:gd name="T6" fmla="*/ 2147483647 w 45"/>
                <a:gd name="T7" fmla="*/ 2147483647 h 23"/>
                <a:gd name="T8" fmla="*/ 2147483647 w 45"/>
                <a:gd name="T9" fmla="*/ 0 h 23"/>
                <a:gd name="T10" fmla="*/ 2147483647 w 45"/>
                <a:gd name="T11" fmla="*/ 0 h 23"/>
                <a:gd name="T12" fmla="*/ 2147483647 w 45"/>
                <a:gd name="T13" fmla="*/ 2147483647 h 23"/>
                <a:gd name="T14" fmla="*/ 2147483647 w 45"/>
                <a:gd name="T15" fmla="*/ 2147483647 h 23"/>
                <a:gd name="T16" fmla="*/ 2147483647 w 45"/>
                <a:gd name="T17" fmla="*/ 2147483647 h 23"/>
                <a:gd name="T18" fmla="*/ 2147483647 w 45"/>
                <a:gd name="T19" fmla="*/ 2147483647 h 23"/>
                <a:gd name="T20" fmla="*/ 2147483647 w 45"/>
                <a:gd name="T21" fmla="*/ 2147483647 h 23"/>
                <a:gd name="T22" fmla="*/ 2147483647 w 45"/>
                <a:gd name="T23" fmla="*/ 2147483647 h 23"/>
                <a:gd name="T24" fmla="*/ 2147483647 w 45"/>
                <a:gd name="T25" fmla="*/ 2147483647 h 23"/>
                <a:gd name="T26" fmla="*/ 2147483647 w 45"/>
                <a:gd name="T27" fmla="*/ 2147483647 h 23"/>
                <a:gd name="T28" fmla="*/ 2147483647 w 45"/>
                <a:gd name="T29" fmla="*/ 2147483647 h 23"/>
                <a:gd name="T30" fmla="*/ 2147483647 w 45"/>
                <a:gd name="T31" fmla="*/ 2147483647 h 23"/>
                <a:gd name="T32" fmla="*/ 2147483647 w 45"/>
                <a:gd name="T33" fmla="*/ 2147483647 h 23"/>
                <a:gd name="T34" fmla="*/ 2147483647 w 45"/>
                <a:gd name="T35" fmla="*/ 2147483647 h 23"/>
                <a:gd name="T36" fmla="*/ 2147483647 w 45"/>
                <a:gd name="T37" fmla="*/ 2147483647 h 23"/>
                <a:gd name="T38" fmla="*/ 2147483647 w 45"/>
                <a:gd name="T39" fmla="*/ 2147483647 h 23"/>
                <a:gd name="T40" fmla="*/ 2147483647 w 45"/>
                <a:gd name="T41" fmla="*/ 2147483647 h 23"/>
                <a:gd name="T42" fmla="*/ 2147483647 w 45"/>
                <a:gd name="T43" fmla="*/ 2147483647 h 23"/>
                <a:gd name="T44" fmla="*/ 2147483647 w 45"/>
                <a:gd name="T45" fmla="*/ 2147483647 h 23"/>
                <a:gd name="T46" fmla="*/ 2147483647 w 45"/>
                <a:gd name="T47" fmla="*/ 2147483647 h 23"/>
                <a:gd name="T48" fmla="*/ 2147483647 w 45"/>
                <a:gd name="T49" fmla="*/ 2147483647 h 23"/>
                <a:gd name="T50" fmla="*/ 2147483647 w 45"/>
                <a:gd name="T51" fmla="*/ 2147483647 h 23"/>
                <a:gd name="T52" fmla="*/ 2147483647 w 45"/>
                <a:gd name="T53" fmla="*/ 2147483647 h 23"/>
                <a:gd name="T54" fmla="*/ 2147483647 w 45"/>
                <a:gd name="T55" fmla="*/ 2147483647 h 23"/>
                <a:gd name="T56" fmla="*/ 2147483647 w 45"/>
                <a:gd name="T57" fmla="*/ 2147483647 h 23"/>
                <a:gd name="T58" fmla="*/ 2147483647 w 45"/>
                <a:gd name="T59" fmla="*/ 2147483647 h 23"/>
                <a:gd name="T60" fmla="*/ 2147483647 w 45"/>
                <a:gd name="T61" fmla="*/ 2147483647 h 23"/>
                <a:gd name="T62" fmla="*/ 2147483647 w 45"/>
                <a:gd name="T63" fmla="*/ 2147483647 h 23"/>
                <a:gd name="T64" fmla="*/ 0 w 45"/>
                <a:gd name="T65" fmla="*/ 2147483647 h 23"/>
                <a:gd name="T66" fmla="*/ 0 w 45"/>
                <a:gd name="T67" fmla="*/ 2147483647 h 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"/>
                <a:gd name="T103" fmla="*/ 0 h 23"/>
                <a:gd name="T104" fmla="*/ 45 w 45"/>
                <a:gd name="T105" fmla="*/ 23 h 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" h="23">
                  <a:moveTo>
                    <a:pt x="0" y="9"/>
                  </a:moveTo>
                  <a:lnTo>
                    <a:pt x="10" y="7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1" y="9"/>
                  </a:lnTo>
                  <a:lnTo>
                    <a:pt x="33" y="10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8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2" y="12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4" y="14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4" y="17"/>
                  </a:lnTo>
                  <a:lnTo>
                    <a:pt x="42" y="18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4" y="22"/>
                  </a:lnTo>
                  <a:lnTo>
                    <a:pt x="33" y="23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28" y="19"/>
                  </a:lnTo>
                  <a:lnTo>
                    <a:pt x="27" y="17"/>
                  </a:lnTo>
                  <a:lnTo>
                    <a:pt x="26" y="15"/>
                  </a:lnTo>
                  <a:lnTo>
                    <a:pt x="21" y="17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7747000" y="2638425"/>
              <a:ext cx="96838" cy="101600"/>
            </a:xfrm>
            <a:custGeom>
              <a:avLst/>
              <a:gdLst>
                <a:gd name="T0" fmla="*/ 0 w 12"/>
                <a:gd name="T1" fmla="*/ 2147483647 h 13"/>
                <a:gd name="T2" fmla="*/ 2147483647 w 12"/>
                <a:gd name="T3" fmla="*/ 2147483647 h 13"/>
                <a:gd name="T4" fmla="*/ 2147483647 w 12"/>
                <a:gd name="T5" fmla="*/ 2147483647 h 13"/>
                <a:gd name="T6" fmla="*/ 2147483647 w 12"/>
                <a:gd name="T7" fmla="*/ 2147483647 h 13"/>
                <a:gd name="T8" fmla="*/ 2147483647 w 12"/>
                <a:gd name="T9" fmla="*/ 2147483647 h 13"/>
                <a:gd name="T10" fmla="*/ 2147483647 w 12"/>
                <a:gd name="T11" fmla="*/ 2147483647 h 13"/>
                <a:gd name="T12" fmla="*/ 2147483647 w 12"/>
                <a:gd name="T13" fmla="*/ 2147483647 h 13"/>
                <a:gd name="T14" fmla="*/ 2147483647 w 12"/>
                <a:gd name="T15" fmla="*/ 2147483647 h 13"/>
                <a:gd name="T16" fmla="*/ 2147483647 w 12"/>
                <a:gd name="T17" fmla="*/ 2147483647 h 13"/>
                <a:gd name="T18" fmla="*/ 2147483647 w 12"/>
                <a:gd name="T19" fmla="*/ 2147483647 h 13"/>
                <a:gd name="T20" fmla="*/ 2147483647 w 12"/>
                <a:gd name="T21" fmla="*/ 2147483647 h 13"/>
                <a:gd name="T22" fmla="*/ 2147483647 w 12"/>
                <a:gd name="T23" fmla="*/ 2147483647 h 13"/>
                <a:gd name="T24" fmla="*/ 2147483647 w 12"/>
                <a:gd name="T25" fmla="*/ 2147483647 h 13"/>
                <a:gd name="T26" fmla="*/ 2147483647 w 12"/>
                <a:gd name="T27" fmla="*/ 2147483647 h 13"/>
                <a:gd name="T28" fmla="*/ 2147483647 w 12"/>
                <a:gd name="T29" fmla="*/ 2147483647 h 13"/>
                <a:gd name="T30" fmla="*/ 2147483647 w 12"/>
                <a:gd name="T31" fmla="*/ 2147483647 h 13"/>
                <a:gd name="T32" fmla="*/ 2147483647 w 12"/>
                <a:gd name="T33" fmla="*/ 2147483647 h 13"/>
                <a:gd name="T34" fmla="*/ 2147483647 w 12"/>
                <a:gd name="T35" fmla="*/ 2147483647 h 13"/>
                <a:gd name="T36" fmla="*/ 2147483647 w 12"/>
                <a:gd name="T37" fmla="*/ 2147483647 h 13"/>
                <a:gd name="T38" fmla="*/ 2147483647 w 12"/>
                <a:gd name="T39" fmla="*/ 2147483647 h 13"/>
                <a:gd name="T40" fmla="*/ 2147483647 w 12"/>
                <a:gd name="T41" fmla="*/ 2147483647 h 13"/>
                <a:gd name="T42" fmla="*/ 2147483647 w 12"/>
                <a:gd name="T43" fmla="*/ 2147483647 h 13"/>
                <a:gd name="T44" fmla="*/ 2147483647 w 12"/>
                <a:gd name="T45" fmla="*/ 2147483647 h 13"/>
                <a:gd name="T46" fmla="*/ 2147483647 w 12"/>
                <a:gd name="T47" fmla="*/ 2147483647 h 13"/>
                <a:gd name="T48" fmla="*/ 2147483647 w 12"/>
                <a:gd name="T49" fmla="*/ 2147483647 h 13"/>
                <a:gd name="T50" fmla="*/ 2147483647 w 12"/>
                <a:gd name="T51" fmla="*/ 2147483647 h 13"/>
                <a:gd name="T52" fmla="*/ 2147483647 w 12"/>
                <a:gd name="T53" fmla="*/ 2147483647 h 13"/>
                <a:gd name="T54" fmla="*/ 2147483647 w 12"/>
                <a:gd name="T55" fmla="*/ 2147483647 h 13"/>
                <a:gd name="T56" fmla="*/ 2147483647 w 12"/>
                <a:gd name="T57" fmla="*/ 2147483647 h 13"/>
                <a:gd name="T58" fmla="*/ 2147483647 w 12"/>
                <a:gd name="T59" fmla="*/ 2147483647 h 13"/>
                <a:gd name="T60" fmla="*/ 2147483647 w 12"/>
                <a:gd name="T61" fmla="*/ 2147483647 h 13"/>
                <a:gd name="T62" fmla="*/ 2147483647 w 12"/>
                <a:gd name="T63" fmla="*/ 2147483647 h 13"/>
                <a:gd name="T64" fmla="*/ 2147483647 w 12"/>
                <a:gd name="T65" fmla="*/ 0 h 13"/>
                <a:gd name="T66" fmla="*/ 0 w 12"/>
                <a:gd name="T67" fmla="*/ 2147483647 h 13"/>
                <a:gd name="T68" fmla="*/ 0 w 12"/>
                <a:gd name="T69" fmla="*/ 2147483647 h 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"/>
                <a:gd name="T106" fmla="*/ 0 h 13"/>
                <a:gd name="T107" fmla="*/ 12 w 12"/>
                <a:gd name="T108" fmla="*/ 13 h 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" h="13">
                  <a:moveTo>
                    <a:pt x="0" y="2"/>
                  </a:moveTo>
                  <a:lnTo>
                    <a:pt x="3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7" name="Freeform 67"/>
            <p:cNvSpPr>
              <a:spLocks/>
            </p:cNvSpPr>
            <p:nvPr/>
          </p:nvSpPr>
          <p:spPr bwMode="auto">
            <a:xfrm>
              <a:off x="7640638" y="2212975"/>
              <a:ext cx="171450" cy="363538"/>
            </a:xfrm>
            <a:custGeom>
              <a:avLst/>
              <a:gdLst>
                <a:gd name="T0" fmla="*/ 2147483647 w 21"/>
                <a:gd name="T1" fmla="*/ 2147483647 h 47"/>
                <a:gd name="T2" fmla="*/ 2147483647 w 21"/>
                <a:gd name="T3" fmla="*/ 2147483647 h 47"/>
                <a:gd name="T4" fmla="*/ 2147483647 w 21"/>
                <a:gd name="T5" fmla="*/ 2147483647 h 47"/>
                <a:gd name="T6" fmla="*/ 2147483647 w 21"/>
                <a:gd name="T7" fmla="*/ 2147483647 h 47"/>
                <a:gd name="T8" fmla="*/ 2147483647 w 21"/>
                <a:gd name="T9" fmla="*/ 2147483647 h 47"/>
                <a:gd name="T10" fmla="*/ 2147483647 w 21"/>
                <a:gd name="T11" fmla="*/ 2147483647 h 47"/>
                <a:gd name="T12" fmla="*/ 2147483647 w 21"/>
                <a:gd name="T13" fmla="*/ 2147483647 h 47"/>
                <a:gd name="T14" fmla="*/ 2147483647 w 21"/>
                <a:gd name="T15" fmla="*/ 2147483647 h 47"/>
                <a:gd name="T16" fmla="*/ 2147483647 w 21"/>
                <a:gd name="T17" fmla="*/ 2147483647 h 47"/>
                <a:gd name="T18" fmla="*/ 2147483647 w 21"/>
                <a:gd name="T19" fmla="*/ 2147483647 h 47"/>
                <a:gd name="T20" fmla="*/ 2147483647 w 21"/>
                <a:gd name="T21" fmla="*/ 2147483647 h 47"/>
                <a:gd name="T22" fmla="*/ 2147483647 w 21"/>
                <a:gd name="T23" fmla="*/ 2147483647 h 47"/>
                <a:gd name="T24" fmla="*/ 0 w 21"/>
                <a:gd name="T25" fmla="*/ 2147483647 h 47"/>
                <a:gd name="T26" fmla="*/ 0 w 21"/>
                <a:gd name="T27" fmla="*/ 2147483647 h 47"/>
                <a:gd name="T28" fmla="*/ 2147483647 w 21"/>
                <a:gd name="T29" fmla="*/ 2147483647 h 47"/>
                <a:gd name="T30" fmla="*/ 0 w 21"/>
                <a:gd name="T31" fmla="*/ 2147483647 h 47"/>
                <a:gd name="T32" fmla="*/ 0 w 21"/>
                <a:gd name="T33" fmla="*/ 2147483647 h 47"/>
                <a:gd name="T34" fmla="*/ 0 w 21"/>
                <a:gd name="T35" fmla="*/ 2147483647 h 47"/>
                <a:gd name="T36" fmla="*/ 2147483647 w 21"/>
                <a:gd name="T37" fmla="*/ 2147483647 h 47"/>
                <a:gd name="T38" fmla="*/ 2147483647 w 21"/>
                <a:gd name="T39" fmla="*/ 2147483647 h 47"/>
                <a:gd name="T40" fmla="*/ 2147483647 w 21"/>
                <a:gd name="T41" fmla="*/ 2147483647 h 47"/>
                <a:gd name="T42" fmla="*/ 2147483647 w 21"/>
                <a:gd name="T43" fmla="*/ 2147483647 h 47"/>
                <a:gd name="T44" fmla="*/ 2147483647 w 21"/>
                <a:gd name="T45" fmla="*/ 2147483647 h 47"/>
                <a:gd name="T46" fmla="*/ 2147483647 w 21"/>
                <a:gd name="T47" fmla="*/ 2147483647 h 47"/>
                <a:gd name="T48" fmla="*/ 2147483647 w 21"/>
                <a:gd name="T49" fmla="*/ 2147483647 h 47"/>
                <a:gd name="T50" fmla="*/ 2147483647 w 21"/>
                <a:gd name="T51" fmla="*/ 2147483647 h 47"/>
                <a:gd name="T52" fmla="*/ 2147483647 w 21"/>
                <a:gd name="T53" fmla="*/ 2147483647 h 47"/>
                <a:gd name="T54" fmla="*/ 2147483647 w 21"/>
                <a:gd name="T55" fmla="*/ 2147483647 h 47"/>
                <a:gd name="T56" fmla="*/ 2147483647 w 21"/>
                <a:gd name="T57" fmla="*/ 2147483647 h 47"/>
                <a:gd name="T58" fmla="*/ 2147483647 w 21"/>
                <a:gd name="T59" fmla="*/ 2147483647 h 47"/>
                <a:gd name="T60" fmla="*/ 2147483647 w 21"/>
                <a:gd name="T61" fmla="*/ 2147483647 h 47"/>
                <a:gd name="T62" fmla="*/ 2147483647 w 21"/>
                <a:gd name="T63" fmla="*/ 2147483647 h 47"/>
                <a:gd name="T64" fmla="*/ 2147483647 w 21"/>
                <a:gd name="T65" fmla="*/ 2147483647 h 47"/>
                <a:gd name="T66" fmla="*/ 2147483647 w 21"/>
                <a:gd name="T67" fmla="*/ 2147483647 h 47"/>
                <a:gd name="T68" fmla="*/ 2147483647 w 21"/>
                <a:gd name="T69" fmla="*/ 2147483647 h 47"/>
                <a:gd name="T70" fmla="*/ 2147483647 w 21"/>
                <a:gd name="T71" fmla="*/ 2147483647 h 47"/>
                <a:gd name="T72" fmla="*/ 2147483647 w 21"/>
                <a:gd name="T73" fmla="*/ 2147483647 h 47"/>
                <a:gd name="T74" fmla="*/ 2147483647 w 21"/>
                <a:gd name="T75" fmla="*/ 2147483647 h 47"/>
                <a:gd name="T76" fmla="*/ 2147483647 w 21"/>
                <a:gd name="T77" fmla="*/ 0 h 47"/>
                <a:gd name="T78" fmla="*/ 2147483647 w 21"/>
                <a:gd name="T79" fmla="*/ 2147483647 h 47"/>
                <a:gd name="T80" fmla="*/ 2147483647 w 21"/>
                <a:gd name="T81" fmla="*/ 2147483647 h 47"/>
                <a:gd name="T82" fmla="*/ 2147483647 w 21"/>
                <a:gd name="T83" fmla="*/ 2147483647 h 47"/>
                <a:gd name="T84" fmla="*/ 2147483647 w 21"/>
                <a:gd name="T85" fmla="*/ 2147483647 h 47"/>
                <a:gd name="T86" fmla="*/ 2147483647 w 21"/>
                <a:gd name="T87" fmla="*/ 2147483647 h 47"/>
                <a:gd name="T88" fmla="*/ 2147483647 w 21"/>
                <a:gd name="T89" fmla="*/ 2147483647 h 47"/>
                <a:gd name="T90" fmla="*/ 2147483647 w 21"/>
                <a:gd name="T91" fmla="*/ 2147483647 h 47"/>
                <a:gd name="T92" fmla="*/ 2147483647 w 21"/>
                <a:gd name="T93" fmla="*/ 2147483647 h 47"/>
                <a:gd name="T94" fmla="*/ 2147483647 w 21"/>
                <a:gd name="T95" fmla="*/ 2147483647 h 47"/>
                <a:gd name="T96" fmla="*/ 2147483647 w 21"/>
                <a:gd name="T97" fmla="*/ 2147483647 h 47"/>
                <a:gd name="T98" fmla="*/ 2147483647 w 21"/>
                <a:gd name="T99" fmla="*/ 2147483647 h 47"/>
                <a:gd name="T100" fmla="*/ 2147483647 w 21"/>
                <a:gd name="T101" fmla="*/ 2147483647 h 47"/>
                <a:gd name="T102" fmla="*/ 2147483647 w 21"/>
                <a:gd name="T103" fmla="*/ 2147483647 h 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"/>
                <a:gd name="T157" fmla="*/ 0 h 47"/>
                <a:gd name="T158" fmla="*/ 21 w 21"/>
                <a:gd name="T159" fmla="*/ 47 h 4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" h="47">
                  <a:moveTo>
                    <a:pt x="21" y="40"/>
                  </a:moveTo>
                  <a:lnTo>
                    <a:pt x="20" y="40"/>
                  </a:lnTo>
                  <a:lnTo>
                    <a:pt x="19" y="40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6" y="44"/>
                  </a:lnTo>
                  <a:lnTo>
                    <a:pt x="2" y="47"/>
                  </a:lnTo>
                  <a:lnTo>
                    <a:pt x="1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4" y="18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88" name="Group 68"/>
            <p:cNvGrpSpPr>
              <a:grpSpLocks/>
            </p:cNvGrpSpPr>
            <p:nvPr/>
          </p:nvGrpSpPr>
          <p:grpSpPr bwMode="auto">
            <a:xfrm>
              <a:off x="3159142" y="4589463"/>
              <a:ext cx="1044578" cy="635000"/>
              <a:chOff x="1991" y="3321"/>
              <a:chExt cx="361" cy="231"/>
            </a:xfrm>
          </p:grpSpPr>
          <p:sp>
            <p:nvSpPr>
              <p:cNvPr id="5189" name="Freeform 69"/>
              <p:cNvSpPr>
                <a:spLocks/>
              </p:cNvSpPr>
              <p:nvPr/>
            </p:nvSpPr>
            <p:spPr bwMode="auto">
              <a:xfrm>
                <a:off x="2274" y="3459"/>
                <a:ext cx="78" cy="93"/>
              </a:xfrm>
              <a:custGeom>
                <a:avLst/>
                <a:gdLst>
                  <a:gd name="T0" fmla="*/ 0 w 16"/>
                  <a:gd name="T1" fmla="*/ 2147483647 h 19"/>
                  <a:gd name="T2" fmla="*/ 2147483647 w 16"/>
                  <a:gd name="T3" fmla="*/ 2147483647 h 19"/>
                  <a:gd name="T4" fmla="*/ 2147483647 w 16"/>
                  <a:gd name="T5" fmla="*/ 2147483647 h 19"/>
                  <a:gd name="T6" fmla="*/ 2147483647 w 16"/>
                  <a:gd name="T7" fmla="*/ 2147483647 h 19"/>
                  <a:gd name="T8" fmla="*/ 2147483647 w 16"/>
                  <a:gd name="T9" fmla="*/ 2147483647 h 19"/>
                  <a:gd name="T10" fmla="*/ 2147483647 w 16"/>
                  <a:gd name="T11" fmla="*/ 2147483647 h 19"/>
                  <a:gd name="T12" fmla="*/ 2147483647 w 16"/>
                  <a:gd name="T13" fmla="*/ 2147483647 h 19"/>
                  <a:gd name="T14" fmla="*/ 2147483647 w 16"/>
                  <a:gd name="T15" fmla="*/ 0 h 19"/>
                  <a:gd name="T16" fmla="*/ 2147483647 w 16"/>
                  <a:gd name="T17" fmla="*/ 2147483647 h 19"/>
                  <a:gd name="T18" fmla="*/ 0 w 16"/>
                  <a:gd name="T19" fmla="*/ 2147483647 h 19"/>
                  <a:gd name="T20" fmla="*/ 0 w 16"/>
                  <a:gd name="T21" fmla="*/ 2147483647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19"/>
                  <a:gd name="T35" fmla="*/ 16 w 16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19">
                    <a:moveTo>
                      <a:pt x="0" y="7"/>
                    </a:moveTo>
                    <a:lnTo>
                      <a:pt x="1" y="13"/>
                    </a:lnTo>
                    <a:lnTo>
                      <a:pt x="1" y="16"/>
                    </a:lnTo>
                    <a:lnTo>
                      <a:pt x="6" y="19"/>
                    </a:lnTo>
                    <a:lnTo>
                      <a:pt x="8" y="16"/>
                    </a:lnTo>
                    <a:lnTo>
                      <a:pt x="16" y="11"/>
                    </a:lnTo>
                    <a:lnTo>
                      <a:pt x="13" y="5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0" name="Freeform 70"/>
              <p:cNvSpPr>
                <a:spLocks/>
              </p:cNvSpPr>
              <p:nvPr/>
            </p:nvSpPr>
            <p:spPr bwMode="auto">
              <a:xfrm>
                <a:off x="2235" y="3409"/>
                <a:ext cx="44" cy="29"/>
              </a:xfrm>
              <a:custGeom>
                <a:avLst/>
                <a:gdLst>
                  <a:gd name="T0" fmla="*/ 2147483647 w 9"/>
                  <a:gd name="T1" fmla="*/ 2147483647 h 6"/>
                  <a:gd name="T2" fmla="*/ 2147483647 w 9"/>
                  <a:gd name="T3" fmla="*/ 2147483647 h 6"/>
                  <a:gd name="T4" fmla="*/ 2147483647 w 9"/>
                  <a:gd name="T5" fmla="*/ 2147483647 h 6"/>
                  <a:gd name="T6" fmla="*/ 2147483647 w 9"/>
                  <a:gd name="T7" fmla="*/ 2147483647 h 6"/>
                  <a:gd name="T8" fmla="*/ 2147483647 w 9"/>
                  <a:gd name="T9" fmla="*/ 2147483647 h 6"/>
                  <a:gd name="T10" fmla="*/ 2147483647 w 9"/>
                  <a:gd name="T11" fmla="*/ 0 h 6"/>
                  <a:gd name="T12" fmla="*/ 0 w 9"/>
                  <a:gd name="T13" fmla="*/ 2147483647 h 6"/>
                  <a:gd name="T14" fmla="*/ 2147483647 w 9"/>
                  <a:gd name="T15" fmla="*/ 2147483647 h 6"/>
                  <a:gd name="T16" fmla="*/ 2147483647 w 9"/>
                  <a:gd name="T17" fmla="*/ 2147483647 h 6"/>
                  <a:gd name="T18" fmla="*/ 2147483647 w 9"/>
                  <a:gd name="T19" fmla="*/ 2147483647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6"/>
                  <a:gd name="T32" fmla="*/ 9 w 9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6">
                    <a:moveTo>
                      <a:pt x="3" y="6"/>
                    </a:moveTo>
                    <a:lnTo>
                      <a:pt x="8" y="6"/>
                    </a:lnTo>
                    <a:lnTo>
                      <a:pt x="9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1" name="Freeform 71"/>
              <p:cNvSpPr>
                <a:spLocks/>
              </p:cNvSpPr>
              <p:nvPr/>
            </p:nvSpPr>
            <p:spPr bwMode="auto">
              <a:xfrm>
                <a:off x="2225" y="3438"/>
                <a:ext cx="20" cy="10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0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2" name="Freeform 72"/>
              <p:cNvSpPr>
                <a:spLocks/>
              </p:cNvSpPr>
              <p:nvPr/>
            </p:nvSpPr>
            <p:spPr bwMode="auto">
              <a:xfrm>
                <a:off x="2211" y="3419"/>
                <a:ext cx="19" cy="14"/>
              </a:xfrm>
              <a:custGeom>
                <a:avLst/>
                <a:gdLst>
                  <a:gd name="T0" fmla="*/ 2147483647 w 4"/>
                  <a:gd name="T1" fmla="*/ 0 h 3"/>
                  <a:gd name="T2" fmla="*/ 2147483647 w 4"/>
                  <a:gd name="T3" fmla="*/ 0 h 3"/>
                  <a:gd name="T4" fmla="*/ 2147483647 w 4"/>
                  <a:gd name="T5" fmla="*/ 0 h 3"/>
                  <a:gd name="T6" fmla="*/ 2147483647 w 4"/>
                  <a:gd name="T7" fmla="*/ 0 h 3"/>
                  <a:gd name="T8" fmla="*/ 2147483647 w 4"/>
                  <a:gd name="T9" fmla="*/ 0 h 3"/>
                  <a:gd name="T10" fmla="*/ 2147483647 w 4"/>
                  <a:gd name="T11" fmla="*/ 2147483647 h 3"/>
                  <a:gd name="T12" fmla="*/ 2147483647 w 4"/>
                  <a:gd name="T13" fmla="*/ 2147483647 h 3"/>
                  <a:gd name="T14" fmla="*/ 2147483647 w 4"/>
                  <a:gd name="T15" fmla="*/ 2147483647 h 3"/>
                  <a:gd name="T16" fmla="*/ 2147483647 w 4"/>
                  <a:gd name="T17" fmla="*/ 2147483647 h 3"/>
                  <a:gd name="T18" fmla="*/ 2147483647 w 4"/>
                  <a:gd name="T19" fmla="*/ 2147483647 h 3"/>
                  <a:gd name="T20" fmla="*/ 2147483647 w 4"/>
                  <a:gd name="T21" fmla="*/ 2147483647 h 3"/>
                  <a:gd name="T22" fmla="*/ 2147483647 w 4"/>
                  <a:gd name="T23" fmla="*/ 2147483647 h 3"/>
                  <a:gd name="T24" fmla="*/ 2147483647 w 4"/>
                  <a:gd name="T25" fmla="*/ 2147483647 h 3"/>
                  <a:gd name="T26" fmla="*/ 2147483647 w 4"/>
                  <a:gd name="T27" fmla="*/ 2147483647 h 3"/>
                  <a:gd name="T28" fmla="*/ 2147483647 w 4"/>
                  <a:gd name="T29" fmla="*/ 2147483647 h 3"/>
                  <a:gd name="T30" fmla="*/ 2147483647 w 4"/>
                  <a:gd name="T31" fmla="*/ 2147483647 h 3"/>
                  <a:gd name="T32" fmla="*/ 2147483647 w 4"/>
                  <a:gd name="T33" fmla="*/ 2147483647 h 3"/>
                  <a:gd name="T34" fmla="*/ 2147483647 w 4"/>
                  <a:gd name="T35" fmla="*/ 2147483647 h 3"/>
                  <a:gd name="T36" fmla="*/ 2147483647 w 4"/>
                  <a:gd name="T37" fmla="*/ 2147483647 h 3"/>
                  <a:gd name="T38" fmla="*/ 2147483647 w 4"/>
                  <a:gd name="T39" fmla="*/ 2147483647 h 3"/>
                  <a:gd name="T40" fmla="*/ 2147483647 w 4"/>
                  <a:gd name="T41" fmla="*/ 2147483647 h 3"/>
                  <a:gd name="T42" fmla="*/ 2147483647 w 4"/>
                  <a:gd name="T43" fmla="*/ 2147483647 h 3"/>
                  <a:gd name="T44" fmla="*/ 0 w 4"/>
                  <a:gd name="T45" fmla="*/ 2147483647 h 3"/>
                  <a:gd name="T46" fmla="*/ 0 w 4"/>
                  <a:gd name="T47" fmla="*/ 2147483647 h 3"/>
                  <a:gd name="T48" fmla="*/ 0 w 4"/>
                  <a:gd name="T49" fmla="*/ 2147483647 h 3"/>
                  <a:gd name="T50" fmla="*/ 0 w 4"/>
                  <a:gd name="T51" fmla="*/ 2147483647 h 3"/>
                  <a:gd name="T52" fmla="*/ 0 w 4"/>
                  <a:gd name="T53" fmla="*/ 2147483647 h 3"/>
                  <a:gd name="T54" fmla="*/ 2147483647 w 4"/>
                  <a:gd name="T55" fmla="*/ 2147483647 h 3"/>
                  <a:gd name="T56" fmla="*/ 2147483647 w 4"/>
                  <a:gd name="T57" fmla="*/ 0 h 3"/>
                  <a:gd name="T58" fmla="*/ 2147483647 w 4"/>
                  <a:gd name="T59" fmla="*/ 0 h 3"/>
                  <a:gd name="T60" fmla="*/ 2147483647 w 4"/>
                  <a:gd name="T61" fmla="*/ 0 h 3"/>
                  <a:gd name="T62" fmla="*/ 2147483647 w 4"/>
                  <a:gd name="T63" fmla="*/ 0 h 3"/>
                  <a:gd name="T64" fmla="*/ 2147483647 w 4"/>
                  <a:gd name="T65" fmla="*/ 0 h 3"/>
                  <a:gd name="T66" fmla="*/ 2147483647 w 4"/>
                  <a:gd name="T67" fmla="*/ 0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"/>
                  <a:gd name="T103" fmla="*/ 0 h 3"/>
                  <a:gd name="T104" fmla="*/ 4 w 4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3" name="Freeform 73"/>
              <p:cNvSpPr>
                <a:spLocks/>
              </p:cNvSpPr>
              <p:nvPr/>
            </p:nvSpPr>
            <p:spPr bwMode="auto">
              <a:xfrm>
                <a:off x="2186" y="3394"/>
                <a:ext cx="39" cy="15"/>
              </a:xfrm>
              <a:custGeom>
                <a:avLst/>
                <a:gdLst>
                  <a:gd name="T0" fmla="*/ 0 w 8"/>
                  <a:gd name="T1" fmla="*/ 2147483647 h 3"/>
                  <a:gd name="T2" fmla="*/ 2147483647 w 8"/>
                  <a:gd name="T3" fmla="*/ 2147483647 h 3"/>
                  <a:gd name="T4" fmla="*/ 2147483647 w 8"/>
                  <a:gd name="T5" fmla="*/ 0 h 3"/>
                  <a:gd name="T6" fmla="*/ 2147483647 w 8"/>
                  <a:gd name="T7" fmla="*/ 0 h 3"/>
                  <a:gd name="T8" fmla="*/ 0 w 8"/>
                  <a:gd name="T9" fmla="*/ 2147483647 h 3"/>
                  <a:gd name="T10" fmla="*/ 0 w 8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3"/>
                    </a:moveTo>
                    <a:lnTo>
                      <a:pt x="7" y="3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4" name="Freeform 74"/>
              <p:cNvSpPr>
                <a:spLocks/>
              </p:cNvSpPr>
              <p:nvPr/>
            </p:nvSpPr>
            <p:spPr bwMode="auto">
              <a:xfrm>
                <a:off x="2026" y="3321"/>
                <a:ext cx="38" cy="24"/>
              </a:xfrm>
              <a:custGeom>
                <a:avLst/>
                <a:gdLst>
                  <a:gd name="T0" fmla="*/ 0 w 8"/>
                  <a:gd name="T1" fmla="*/ 2147483647 h 5"/>
                  <a:gd name="T2" fmla="*/ 2147483647 w 8"/>
                  <a:gd name="T3" fmla="*/ 2147483647 h 5"/>
                  <a:gd name="T4" fmla="*/ 2147483647 w 8"/>
                  <a:gd name="T5" fmla="*/ 2147483647 h 5"/>
                  <a:gd name="T6" fmla="*/ 2147483647 w 8"/>
                  <a:gd name="T7" fmla="*/ 2147483647 h 5"/>
                  <a:gd name="T8" fmla="*/ 2147483647 w 8"/>
                  <a:gd name="T9" fmla="*/ 0 h 5"/>
                  <a:gd name="T10" fmla="*/ 2147483647 w 8"/>
                  <a:gd name="T11" fmla="*/ 2147483647 h 5"/>
                  <a:gd name="T12" fmla="*/ 0 w 8"/>
                  <a:gd name="T13" fmla="*/ 2147483647 h 5"/>
                  <a:gd name="T14" fmla="*/ 0 w 8"/>
                  <a:gd name="T15" fmla="*/ 2147483647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5"/>
                  <a:gd name="T26" fmla="*/ 8 w 8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5">
                    <a:moveTo>
                      <a:pt x="0" y="4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5" name="Freeform 75"/>
              <p:cNvSpPr>
                <a:spLocks/>
              </p:cNvSpPr>
              <p:nvPr/>
            </p:nvSpPr>
            <p:spPr bwMode="auto">
              <a:xfrm>
                <a:off x="1991" y="3321"/>
                <a:ext cx="20" cy="24"/>
              </a:xfrm>
              <a:custGeom>
                <a:avLst/>
                <a:gdLst>
                  <a:gd name="T0" fmla="*/ 0 w 4"/>
                  <a:gd name="T1" fmla="*/ 2147483647 h 5"/>
                  <a:gd name="T2" fmla="*/ 2147483647 w 4"/>
                  <a:gd name="T3" fmla="*/ 2147483647 h 5"/>
                  <a:gd name="T4" fmla="*/ 2147483647 w 4"/>
                  <a:gd name="T5" fmla="*/ 0 h 5"/>
                  <a:gd name="T6" fmla="*/ 0 w 4"/>
                  <a:gd name="T7" fmla="*/ 2147483647 h 5"/>
                  <a:gd name="T8" fmla="*/ 0 w 4"/>
                  <a:gd name="T9" fmla="*/ 2147483647 h 5"/>
                  <a:gd name="T10" fmla="*/ 0 w 4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5"/>
                  <a:gd name="T20" fmla="*/ 4 w 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5">
                    <a:moveTo>
                      <a:pt x="0" y="5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6" name="Freeform 76"/>
              <p:cNvSpPr>
                <a:spLocks/>
              </p:cNvSpPr>
              <p:nvPr/>
            </p:nvSpPr>
            <p:spPr bwMode="auto">
              <a:xfrm>
                <a:off x="2128" y="3360"/>
                <a:ext cx="39" cy="34"/>
              </a:xfrm>
              <a:custGeom>
                <a:avLst/>
                <a:gdLst>
                  <a:gd name="T0" fmla="*/ 2147483647 w 8"/>
                  <a:gd name="T1" fmla="*/ 2147483647 h 7"/>
                  <a:gd name="T2" fmla="*/ 2147483647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0 h 7"/>
                  <a:gd name="T8" fmla="*/ 0 w 8"/>
                  <a:gd name="T9" fmla="*/ 2147483647 h 7"/>
                  <a:gd name="T10" fmla="*/ 2147483647 w 8"/>
                  <a:gd name="T11" fmla="*/ 2147483647 h 7"/>
                  <a:gd name="T12" fmla="*/ 2147483647 w 8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3" y="7"/>
                    </a:moveTo>
                    <a:lnTo>
                      <a:pt x="8" y="7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Owner\Desktop\EQUIP_Trial_Secondary_Measures_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766762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1447800" y="457200"/>
            <a:ext cx="487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EQUIP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PHENTERMINE/TOPIRAMATE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CONQUER Study: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400" dirty="0" smtClean="0"/>
              <a:t>Another 56-week trial</a:t>
            </a:r>
          </a:p>
          <a:p>
            <a:pPr lvl="1">
              <a:buFont typeface="Arial" charset="0"/>
              <a:buChar char="•"/>
              <a:defRPr/>
            </a:pPr>
            <a:endParaRPr lang="en-US" sz="2400" dirty="0" smtClean="0"/>
          </a:p>
          <a:p>
            <a:pPr lvl="1">
              <a:buFont typeface="Arial" charset="0"/>
              <a:buChar char="•"/>
              <a:defRPr/>
            </a:pPr>
            <a:r>
              <a:rPr lang="en-US" sz="2400" dirty="0" smtClean="0"/>
              <a:t>2, 487 individuals with BMI of 27-45 kg/m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AND</a:t>
            </a:r>
          </a:p>
          <a:p>
            <a:pPr marL="776288" lvl="2" indent="0">
              <a:buFont typeface="Arial" charset="0"/>
              <a:buNone/>
              <a:defRPr/>
            </a:pPr>
            <a:r>
              <a:rPr lang="en-US" sz="2400" dirty="0" smtClean="0"/>
              <a:t>≥ 2 obesity –associated comorbidities (including type 2 diabetes)</a:t>
            </a:r>
          </a:p>
          <a:p>
            <a:pPr marL="776288" lvl="2" indent="0">
              <a:buFont typeface="Arial" charset="0"/>
              <a:buNone/>
              <a:defRPr/>
            </a:pPr>
            <a:endParaRPr lang="en-US" sz="2400" dirty="0" smtClean="0"/>
          </a:p>
          <a:p>
            <a:pPr lvl="1">
              <a:buFont typeface="Arial" charset="0"/>
              <a:buChar char="•"/>
              <a:defRPr/>
            </a:pPr>
            <a:r>
              <a:rPr lang="en-US" sz="2400" dirty="0" smtClean="0"/>
              <a:t>Participants randomized 2:1:2</a:t>
            </a:r>
          </a:p>
          <a:p>
            <a:pPr marL="411163" lvl="1" indent="0">
              <a:buFont typeface="Arial" charset="0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to Phen/Tpm 15/92 mg, </a:t>
            </a:r>
          </a:p>
          <a:p>
            <a:pPr marL="411163" lvl="1" indent="0">
              <a:buFont typeface="Arial" charset="0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 Phen/Tpm 7.5/46 mg, or </a:t>
            </a:r>
          </a:p>
          <a:p>
            <a:pPr marL="411163" lvl="1" indent="0">
              <a:buFont typeface="Arial" charset="0"/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  placebo.</a:t>
            </a:r>
          </a:p>
          <a:p>
            <a:pPr>
              <a:buFont typeface="Arial" charset="0"/>
              <a:buChar char="•"/>
              <a:defRPr/>
            </a:pPr>
            <a:endParaRPr lang="en-US" sz="2400" dirty="0"/>
          </a:p>
        </p:txBody>
      </p:sp>
      <p:pic>
        <p:nvPicPr>
          <p:cNvPr id="43012" name="Picture 2" descr="C:\Users\Owne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8006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PHENTERMINE/TOPIRAMATE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CONQUER Study: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800" dirty="0" smtClean="0"/>
              <a:t>Higher dose: 70% lost ≥ 5% of body weight (9.8%)</a:t>
            </a:r>
          </a:p>
          <a:p>
            <a:pPr lvl="1">
              <a:buFont typeface="Arial" charset="0"/>
              <a:buChar char="•"/>
              <a:defRPr/>
            </a:pPr>
            <a:endParaRPr lang="en-US" sz="2800" dirty="0" smtClean="0"/>
          </a:p>
          <a:p>
            <a:pPr lvl="1">
              <a:buFont typeface="Arial" charset="0"/>
              <a:buChar char="•"/>
              <a:defRPr/>
            </a:pPr>
            <a:r>
              <a:rPr lang="en-US" sz="2800" dirty="0" smtClean="0"/>
              <a:t> Lower dose: 62%  lost ≥ 5% of body weight</a:t>
            </a:r>
          </a:p>
          <a:p>
            <a:pPr marL="411163" lvl="1" indent="0">
              <a:buFont typeface="Arial" charset="0"/>
              <a:buNone/>
              <a:defRPr/>
            </a:pPr>
            <a:r>
              <a:rPr lang="en-US" sz="2800" dirty="0" smtClean="0"/>
              <a:t>    (7.8%)</a:t>
            </a:r>
          </a:p>
          <a:p>
            <a:pPr marL="411163" lvl="1" indent="0">
              <a:buFont typeface="Arial" charset="0"/>
              <a:buNone/>
              <a:defRPr/>
            </a:pPr>
            <a:endParaRPr lang="en-US" sz="2800" dirty="0" smtClean="0"/>
          </a:p>
          <a:p>
            <a:pPr lvl="1">
              <a:buFont typeface="Arial" charset="0"/>
              <a:buChar char="•"/>
              <a:defRPr/>
            </a:pPr>
            <a:r>
              <a:rPr lang="en-US" sz="2800" dirty="0" smtClean="0"/>
              <a:t>Placebo: 21% lost ≥ 5% of body weight</a:t>
            </a:r>
          </a:p>
          <a:p>
            <a:pPr marL="411163" lvl="1" indent="0">
              <a:buFont typeface="Arial" charset="0"/>
              <a:buNone/>
              <a:defRPr/>
            </a:pPr>
            <a:r>
              <a:rPr lang="en-US" sz="2800" dirty="0" smtClean="0"/>
              <a:t>   (1.2%)</a:t>
            </a:r>
          </a:p>
          <a:p>
            <a:pPr lvl="1">
              <a:buFont typeface="Arial" charset="0"/>
              <a:buChar char="•"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PHENTERMINE/TOPIRAMATE</a:t>
            </a:r>
            <a:endParaRPr lang="en-US" dirty="0"/>
          </a:p>
        </p:txBody>
      </p:sp>
      <p:sp>
        <p:nvSpPr>
          <p:cNvPr id="4505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CONQUER Study:</a:t>
            </a:r>
          </a:p>
          <a:p>
            <a:endParaRPr lang="en-US" altLang="en-US" sz="2800" smtClean="0"/>
          </a:p>
          <a:p>
            <a:pPr lvl="1"/>
            <a:r>
              <a:rPr lang="en-US" altLang="en-US" sz="2800" smtClean="0"/>
              <a:t>Subset of type 2 diabetes: greater reductions in HbA1c from baseline at 56 weeks in Qsymia compared with placebo </a:t>
            </a:r>
          </a:p>
          <a:p>
            <a:pPr lvl="2"/>
            <a:r>
              <a:rPr lang="en-US" altLang="en-US" sz="2600" smtClean="0"/>
              <a:t>15/92 → -0.4%</a:t>
            </a:r>
          </a:p>
          <a:p>
            <a:pPr lvl="2"/>
            <a:r>
              <a:rPr lang="en-US" altLang="en-US" sz="2600" smtClean="0"/>
              <a:t>7.5/46 → -0.4%</a:t>
            </a:r>
          </a:p>
          <a:p>
            <a:pPr lvl="2"/>
            <a:r>
              <a:rPr lang="en-US" altLang="en-US" sz="2600" smtClean="0"/>
              <a:t>Placebo → -0.1%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PHENTERMINE/TOPIRAMATE</a:t>
            </a:r>
            <a:endParaRPr lang="en-US" dirty="0"/>
          </a:p>
        </p:txBody>
      </p:sp>
      <p:sp>
        <p:nvSpPr>
          <p:cNvPr id="4608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CONQUER Study:</a:t>
            </a:r>
          </a:p>
          <a:p>
            <a:pPr lvl="1"/>
            <a:endParaRPr lang="en-US" altLang="en-US" sz="2600" smtClean="0"/>
          </a:p>
          <a:p>
            <a:pPr lvl="1"/>
            <a:r>
              <a:rPr lang="en-US" altLang="en-US" sz="2600" smtClean="0"/>
              <a:t>Significant improvements observed in both treatment groups:</a:t>
            </a:r>
          </a:p>
          <a:p>
            <a:pPr lvl="2"/>
            <a:r>
              <a:rPr lang="en-US" altLang="en-US" sz="2400" smtClean="0"/>
              <a:t>Blood pressure</a:t>
            </a:r>
          </a:p>
          <a:p>
            <a:pPr lvl="2"/>
            <a:r>
              <a:rPr lang="en-US" altLang="en-US" sz="2400" smtClean="0"/>
              <a:t>Waist circumference</a:t>
            </a:r>
          </a:p>
          <a:p>
            <a:pPr lvl="2"/>
            <a:r>
              <a:rPr lang="en-US" altLang="en-US" sz="2400" smtClean="0"/>
              <a:t>Glycemia</a:t>
            </a:r>
          </a:p>
          <a:p>
            <a:pPr lvl="2"/>
            <a:r>
              <a:rPr lang="en-US" altLang="en-US" sz="2400" smtClean="0"/>
              <a:t>Lipid concentrations</a:t>
            </a:r>
          </a:p>
          <a:p>
            <a:pPr lvl="2"/>
            <a:r>
              <a:rPr lang="en-US" altLang="en-US" sz="2400" smtClean="0"/>
              <a:t>Blood inflammatory markers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Owner\Desktop\qsymia_hcp_Study_2_CONQUER_trial_secondary_measuress_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114425"/>
            <a:ext cx="76676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1"/>
          <p:cNvSpPr txBox="1">
            <a:spLocks noChangeArrowheads="1"/>
          </p:cNvSpPr>
          <p:nvPr/>
        </p:nvSpPr>
        <p:spPr bwMode="auto">
          <a:xfrm>
            <a:off x="1295400" y="609600"/>
            <a:ext cx="518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CONQUER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PHENTERMINE/TOPIRAMATE</a:t>
            </a:r>
            <a:endParaRPr lang="en-US" dirty="0"/>
          </a:p>
        </p:txBody>
      </p:sp>
      <p:sp>
        <p:nvSpPr>
          <p:cNvPr id="4813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SEQUEL Study:</a:t>
            </a:r>
          </a:p>
          <a:p>
            <a:pPr lvl="1"/>
            <a:r>
              <a:rPr lang="en-US" altLang="en-US" sz="2600" smtClean="0"/>
              <a:t>52-week extension of CONQUER</a:t>
            </a:r>
          </a:p>
          <a:p>
            <a:pPr lvl="1"/>
            <a:endParaRPr lang="en-US" altLang="en-US" sz="2600" smtClean="0"/>
          </a:p>
          <a:p>
            <a:pPr lvl="2"/>
            <a:r>
              <a:rPr lang="en-US" altLang="en-US" sz="2400" smtClean="0"/>
              <a:t>Demonstrated that weight loss could be maintained up to 108 weeks.  </a:t>
            </a:r>
          </a:p>
          <a:p>
            <a:pPr lvl="2"/>
            <a:endParaRPr lang="en-US" altLang="en-US" sz="2400" smtClean="0"/>
          </a:p>
          <a:p>
            <a:pPr lvl="2"/>
            <a:r>
              <a:rPr lang="en-US" altLang="en-US" sz="2400" smtClean="0"/>
              <a:t>Weight loss frombaseline was 10.5%, 9.3%, and 1.8% with 15/92, 7.5/46, and placebo, respectively.</a:t>
            </a:r>
          </a:p>
          <a:p>
            <a:pPr lvl="2"/>
            <a:endParaRPr lang="en-US" altLang="en-US" sz="2400" smtClean="0"/>
          </a:p>
          <a:p>
            <a:pPr lvl="2"/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Owner\Desktop\J921_J921_J921_J921_J921_J921_7377812032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780415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Owner\Desktop\J922_J922_J922_J922_J922_J922_7387812032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048625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PHENTERMINE/TOPIRAMATE</a:t>
            </a:r>
            <a:endParaRPr lang="en-US" dirty="0"/>
          </a:p>
        </p:txBody>
      </p:sp>
      <p:sp>
        <p:nvSpPr>
          <p:cNvPr id="5120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z="2800" smtClean="0"/>
          </a:p>
          <a:p>
            <a:r>
              <a:rPr lang="en-US" altLang="en-US" sz="2800" smtClean="0"/>
              <a:t>CONQUER and SEQUEL showed Qsymia assoc. w/decreased risk of conversion to type 2 diabetes.</a:t>
            </a:r>
          </a:p>
          <a:p>
            <a:endParaRPr lang="en-US" altLang="en-US" sz="2800" smtClean="0"/>
          </a:p>
          <a:p>
            <a:r>
              <a:rPr lang="en-US" altLang="en-US" sz="2800" smtClean="0"/>
              <a:t>The ability of Qsymia to effect conversion to type 2 diabetes was related to the extent of weight loss.</a:t>
            </a:r>
          </a:p>
          <a:p>
            <a:endParaRPr lang="en-US" altLang="en-US" sz="2800" smtClean="0"/>
          </a:p>
          <a:p>
            <a:endParaRPr lang="en-US" altLang="en-US" sz="2400" smtClean="0"/>
          </a:p>
          <a:p>
            <a:pPr lvl="2"/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 descr="heart disease death rates us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685800"/>
            <a:ext cx="6705600" cy="5065713"/>
          </a:xfrm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5181600" y="5943600"/>
            <a:ext cx="350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Source: US Census Bureau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PHENTERMINE/TOPIRAMATE</a:t>
            </a:r>
            <a:endParaRPr lang="en-US" dirty="0"/>
          </a:p>
        </p:txBody>
      </p:sp>
      <p:sp>
        <p:nvSpPr>
          <p:cNvPr id="5222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Most common treatment-emergent adverse events:</a:t>
            </a:r>
          </a:p>
          <a:p>
            <a:pPr lvl="1"/>
            <a:r>
              <a:rPr lang="en-US" altLang="en-US" sz="2400" smtClean="0"/>
              <a:t>Upper respiratory tract infection</a:t>
            </a:r>
          </a:p>
          <a:p>
            <a:pPr lvl="1"/>
            <a:endParaRPr lang="en-US" altLang="en-US" sz="2400" smtClean="0"/>
          </a:p>
          <a:p>
            <a:pPr lvl="1"/>
            <a:r>
              <a:rPr lang="en-US" altLang="en-US" sz="2400" smtClean="0"/>
              <a:t>Constipation</a:t>
            </a:r>
          </a:p>
          <a:p>
            <a:pPr lvl="1"/>
            <a:endParaRPr lang="en-US" altLang="en-US" sz="2400" smtClean="0"/>
          </a:p>
          <a:p>
            <a:pPr lvl="1"/>
            <a:r>
              <a:rPr lang="en-US" altLang="en-US" sz="2400" smtClean="0"/>
              <a:t>Paresthesia</a:t>
            </a:r>
          </a:p>
          <a:p>
            <a:pPr lvl="1"/>
            <a:endParaRPr lang="en-US" altLang="en-US" sz="2400" smtClean="0"/>
          </a:p>
          <a:p>
            <a:pPr lvl="1"/>
            <a:r>
              <a:rPr lang="en-US" altLang="en-US" sz="2400" smtClean="0"/>
              <a:t>Sinusitis</a:t>
            </a:r>
          </a:p>
          <a:p>
            <a:pPr lvl="1"/>
            <a:endParaRPr lang="en-US" altLang="en-US" sz="2400" smtClean="0"/>
          </a:p>
          <a:p>
            <a:pPr lvl="1"/>
            <a:r>
              <a:rPr lang="en-US" altLang="en-US" sz="2400" smtClean="0"/>
              <a:t>Dry mouth</a:t>
            </a:r>
          </a:p>
          <a:p>
            <a:endParaRPr lang="en-US" altLang="en-US" sz="2800" smtClean="0"/>
          </a:p>
          <a:p>
            <a:endParaRPr lang="en-US" altLang="en-US" sz="2400" smtClean="0"/>
          </a:p>
          <a:p>
            <a:pPr lvl="2"/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ORLISTAT (Xenical or Alli)</a:t>
            </a:r>
            <a:endParaRPr lang="en-US" dirty="0"/>
          </a:p>
        </p:txBody>
      </p:sp>
      <p:sp>
        <p:nvSpPr>
          <p:cNvPr id="53251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8006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altLang="en-US" sz="2400" dirty="0" smtClean="0"/>
              <a:t>Gastric &amp; pancreatic lipase inhibitor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altLang="en-US" sz="2400" dirty="0" smtClean="0"/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sz="2400" dirty="0" smtClean="0"/>
              <a:t>Acts by reducing absorption of dietary fat by approximately 30%.</a:t>
            </a:r>
          </a:p>
          <a:p>
            <a:pPr>
              <a:buFont typeface="Arial" charset="0"/>
              <a:buChar char="•"/>
              <a:defRPr/>
            </a:pPr>
            <a:endParaRPr lang="en-US" altLang="en-US" sz="2400" dirty="0" smtClean="0"/>
          </a:p>
          <a:p>
            <a:pPr>
              <a:buFont typeface="Arial" charset="0"/>
              <a:buChar char="•"/>
              <a:defRPr/>
            </a:pPr>
            <a:r>
              <a:rPr lang="en-US" altLang="en-US" sz="2400" dirty="0" smtClean="0"/>
              <a:t>Available for long-term mgmt. of obesity in conjunction with reduced calorie diet.</a:t>
            </a:r>
          </a:p>
          <a:p>
            <a:pPr>
              <a:buFont typeface="Arial" charset="0"/>
              <a:buChar char="•"/>
              <a:defRPr/>
            </a:pPr>
            <a:endParaRPr lang="en-US" altLang="en-US" sz="2400" dirty="0" smtClean="0"/>
          </a:p>
          <a:p>
            <a:pPr>
              <a:buFont typeface="Arial" charset="0"/>
              <a:buChar char="•"/>
              <a:defRPr/>
            </a:pPr>
            <a:r>
              <a:rPr lang="en-US" altLang="en-US" sz="2400" dirty="0" smtClean="0"/>
              <a:t>Available OTC at ½ of prescription dose (</a:t>
            </a:r>
            <a:r>
              <a:rPr lang="en-US" altLang="en-US" sz="2400" dirty="0" err="1" smtClean="0"/>
              <a:t>Alli</a:t>
            </a:r>
            <a:r>
              <a:rPr lang="en-US" altLang="en-US" sz="2400" dirty="0" smtClean="0"/>
              <a:t>).</a:t>
            </a:r>
          </a:p>
          <a:p>
            <a:pPr>
              <a:buFont typeface="Arial" charset="0"/>
              <a:buChar char="•"/>
              <a:defRPr/>
            </a:pPr>
            <a:endParaRPr lang="en-US" altLang="en-US" sz="2400" dirty="0" smtClean="0"/>
          </a:p>
          <a:p>
            <a:pPr lvl="2">
              <a:buFont typeface="Arial" charset="0"/>
              <a:buChar char="•"/>
              <a:defRPr/>
            </a:pPr>
            <a:endParaRPr lang="en-US" altLang="en-US" sz="2400" dirty="0" smtClean="0"/>
          </a:p>
        </p:txBody>
      </p:sp>
      <p:pic>
        <p:nvPicPr>
          <p:cNvPr id="53252" name="Picture 2" descr="C:\Users\Owner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52950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ORLISTAT (Xenical or Alli)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Multiple RCTs have shown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2800" dirty="0" smtClean="0"/>
              <a:t>   after 1-2 years, mean 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weight loss is 2.7-3.19 kg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greater than placebo.</a:t>
            </a:r>
          </a:p>
          <a:p>
            <a:pPr marL="114300" indent="0">
              <a:buFont typeface="Arial" charset="0"/>
              <a:buNone/>
              <a:defRPr/>
            </a:pPr>
            <a:endParaRPr lang="en-US" sz="2800" dirty="0"/>
          </a:p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Proportion of pts. who respond to achieve ≥ 5% weight loss after 1 year is 15-30% more than placebo.  </a:t>
            </a:r>
          </a:p>
          <a:p>
            <a:pPr>
              <a:buFont typeface="Arial" charset="0"/>
              <a:buChar char="•"/>
              <a:defRPr/>
            </a:pPr>
            <a:endParaRPr lang="en-US" sz="2800" dirty="0" smtClean="0"/>
          </a:p>
          <a:p>
            <a:pPr>
              <a:buFont typeface="Arial" charset="0"/>
              <a:buChar char="•"/>
              <a:defRPr/>
            </a:pPr>
            <a:endParaRPr lang="en-US" sz="2800" dirty="0"/>
          </a:p>
          <a:p>
            <a:pPr>
              <a:buFont typeface="Arial" charset="0"/>
              <a:buChar char="•"/>
              <a:defRPr/>
            </a:pPr>
            <a:endParaRPr lang="en-US" sz="2400" dirty="0"/>
          </a:p>
          <a:p>
            <a:pPr lvl="2">
              <a:buFont typeface="Arial" charset="0"/>
              <a:buChar char="•"/>
              <a:defRPr/>
            </a:pPr>
            <a:endParaRPr lang="en-US" sz="2400" dirty="0" smtClean="0"/>
          </a:p>
        </p:txBody>
      </p:sp>
      <p:pic>
        <p:nvPicPr>
          <p:cNvPr id="54276" name="Picture 3" descr="C:\Users\Owner\Desktop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676400"/>
            <a:ext cx="30099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ORLISTAT (Xenical or Alli)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 Orlistat assoc. with improvements in: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400" dirty="0" smtClean="0"/>
              <a:t>Blood pressure 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400" dirty="0" smtClean="0"/>
              <a:t>Insulin resistance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400" dirty="0" smtClean="0"/>
              <a:t>Serum lipid levels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200" dirty="0" smtClean="0"/>
              <a:t>(Total and LDL improve more than</a:t>
            </a:r>
          </a:p>
          <a:p>
            <a:pPr marL="776288" lvl="2" indent="0">
              <a:buFont typeface="Arial" charset="0"/>
              <a:buNone/>
              <a:defRPr/>
            </a:pPr>
            <a:r>
              <a:rPr lang="en-US" sz="2200" dirty="0"/>
              <a:t> </a:t>
            </a:r>
            <a:r>
              <a:rPr lang="en-US" sz="2200" dirty="0" smtClean="0"/>
              <a:t>    expected due to direct inhibition</a:t>
            </a:r>
          </a:p>
          <a:p>
            <a:pPr marL="776288" lvl="2" indent="0">
              <a:buFont typeface="Arial" charset="0"/>
              <a:buNone/>
              <a:defRPr/>
            </a:pPr>
            <a:r>
              <a:rPr lang="en-US" sz="2200" dirty="0"/>
              <a:t> </a:t>
            </a:r>
            <a:r>
              <a:rPr lang="en-US" sz="2200" dirty="0" smtClean="0"/>
              <a:t>    of fat absorption.)</a:t>
            </a:r>
          </a:p>
          <a:p>
            <a:pPr lvl="2">
              <a:buFont typeface="Arial" charset="0"/>
              <a:buChar char="•"/>
              <a:defRPr/>
            </a:pPr>
            <a:endParaRPr lang="en-US" sz="2200" dirty="0"/>
          </a:p>
          <a:p>
            <a:pPr lvl="1">
              <a:buFont typeface="Arial" charset="0"/>
              <a:buChar char="•"/>
              <a:defRPr/>
            </a:pPr>
            <a:r>
              <a:rPr lang="en-US" sz="2400" dirty="0" smtClean="0"/>
              <a:t>Adjunctive orlistat administration over 4-year period demonstrated to reduce risk of progression to T2DM more than diet or exercise alone.  </a:t>
            </a:r>
            <a:endParaRPr lang="en-US" sz="2400" dirty="0"/>
          </a:p>
          <a:p>
            <a:pPr lvl="1">
              <a:buFont typeface="Arial" charset="0"/>
              <a:buChar char="•"/>
              <a:defRPr/>
            </a:pPr>
            <a:endParaRPr lang="en-US" sz="2400" dirty="0" smtClean="0"/>
          </a:p>
          <a:p>
            <a:pPr lvl="1">
              <a:buFont typeface="Arial" charset="0"/>
              <a:buChar char="•"/>
              <a:defRPr/>
            </a:pPr>
            <a:endParaRPr lang="en-US" sz="2400" dirty="0" smtClean="0"/>
          </a:p>
          <a:p>
            <a:pPr>
              <a:buFont typeface="Arial" charset="0"/>
              <a:buChar char="•"/>
              <a:defRPr/>
            </a:pPr>
            <a:endParaRPr lang="en-US" sz="2800" dirty="0"/>
          </a:p>
          <a:p>
            <a:pPr>
              <a:buFont typeface="Arial" charset="0"/>
              <a:buChar char="•"/>
              <a:defRPr/>
            </a:pPr>
            <a:endParaRPr lang="en-US" sz="2400" dirty="0"/>
          </a:p>
          <a:p>
            <a:pPr lvl="2">
              <a:buFont typeface="Arial" charset="0"/>
              <a:buChar char="•"/>
              <a:defRPr/>
            </a:pPr>
            <a:endParaRPr lang="en-US" sz="2400" dirty="0" smtClean="0"/>
          </a:p>
        </p:txBody>
      </p:sp>
      <p:pic>
        <p:nvPicPr>
          <p:cNvPr id="55300" name="Picture 1" descr="C:\Users\Owner\Desktop\downloa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3574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ORLISTAT (Xenical or Alli)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 Most common side effects are gastrointestinal: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 smtClean="0"/>
              <a:t>Oily spotting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 smtClean="0"/>
              <a:t>Flatus with discharge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 smtClean="0"/>
              <a:t>Fecal urgency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 smtClean="0"/>
              <a:t>Steatorrhea</a:t>
            </a:r>
          </a:p>
          <a:p>
            <a:pPr marL="411163" lvl="1" indent="0"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Reductions in fat-soluble vitamins A, D, E, and K noted in some pts. 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May want to consider daily vitamin supplement containing these vitamins – take at least 2 hours  before or after orlistat. </a:t>
            </a:r>
            <a:endParaRPr lang="en-US" sz="2800" dirty="0"/>
          </a:p>
          <a:p>
            <a:pPr lvl="1">
              <a:buFont typeface="Arial" charset="0"/>
              <a:buChar char="•"/>
              <a:defRPr/>
            </a:pPr>
            <a:endParaRPr lang="en-US" dirty="0"/>
          </a:p>
          <a:p>
            <a:pPr lvl="2">
              <a:buFont typeface="Arial" charset="0"/>
              <a:buChar char="•"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NALTREXONE/BUPROPION (CONTRAVE)</a:t>
            </a:r>
            <a:endParaRPr lang="en-US" dirty="0"/>
          </a:p>
        </p:txBody>
      </p:sp>
      <p:sp>
        <p:nvSpPr>
          <p:cNvPr id="57347" name="Content Placeholder 3"/>
          <p:cNvSpPr>
            <a:spLocks noGrp="1"/>
          </p:cNvSpPr>
          <p:nvPr>
            <p:ph idx="1"/>
          </p:nvPr>
        </p:nvSpPr>
        <p:spPr>
          <a:xfrm>
            <a:off x="457200" y="1828800"/>
            <a:ext cx="7620000" cy="4800600"/>
          </a:xfrm>
        </p:spPr>
        <p:txBody>
          <a:bodyPr/>
          <a:lstStyle/>
          <a:p>
            <a:pPr lvl="1"/>
            <a:endParaRPr lang="en-US" altLang="en-US" smtClean="0"/>
          </a:p>
          <a:p>
            <a:r>
              <a:rPr lang="en-US" altLang="en-US" sz="2800" b="1" smtClean="0"/>
              <a:t>Bupropion</a:t>
            </a:r>
            <a:r>
              <a:rPr lang="en-US" altLang="en-US" sz="2800" smtClean="0"/>
              <a:t> – noradrenaline  &amp; dopamine inhibitor</a:t>
            </a:r>
          </a:p>
          <a:p>
            <a:r>
              <a:rPr lang="en-US" altLang="en-US" sz="2800" b="1" smtClean="0"/>
              <a:t>Naltrexone</a:t>
            </a:r>
            <a:r>
              <a:rPr lang="en-US" altLang="en-US" sz="2800" smtClean="0"/>
              <a:t> – opioid receptor antagonist </a:t>
            </a:r>
          </a:p>
          <a:p>
            <a:r>
              <a:rPr lang="en-US" altLang="en-US" sz="2800" smtClean="0"/>
              <a:t>Thought to have synergistic effects on CNS:</a:t>
            </a:r>
          </a:p>
          <a:p>
            <a:pPr lvl="1"/>
            <a:r>
              <a:rPr lang="en-US" altLang="en-US" sz="2600" smtClean="0"/>
              <a:t>Bupropion stimulates pro-opiomelanocortin (POMC) neurons.</a:t>
            </a:r>
          </a:p>
          <a:p>
            <a:pPr lvl="1"/>
            <a:r>
              <a:rPr lang="en-US" altLang="en-US" sz="2600" smtClean="0"/>
              <a:t>Naltrexone blocks opioid-mediated pro-opiomelanocortin auto-inhibition.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NALTREXONE/BUPROPION (CONTRAVE)</a:t>
            </a:r>
            <a:endParaRPr lang="en-US" dirty="0"/>
          </a:p>
        </p:txBody>
      </p:sp>
      <p:pic>
        <p:nvPicPr>
          <p:cNvPr id="58371" name="Picture 1" descr="C:\Users\Owner\Desktop\download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209800"/>
            <a:ext cx="6143625" cy="3200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NALTREXONE/BUPROPION (CONTRAVE)</a:t>
            </a:r>
            <a:endParaRPr lang="en-US" dirty="0"/>
          </a:p>
        </p:txBody>
      </p:sp>
      <p:sp>
        <p:nvSpPr>
          <p:cNvPr id="59395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800600"/>
          </a:xfrm>
        </p:spPr>
        <p:txBody>
          <a:bodyPr/>
          <a:lstStyle/>
          <a:p>
            <a:endParaRPr lang="en-US" altLang="en-US" sz="2800" smtClean="0"/>
          </a:p>
          <a:p>
            <a:r>
              <a:rPr lang="en-US" altLang="en-US" sz="2400" smtClean="0"/>
              <a:t>Approved by FDA as treatment option for chronic weight management in obese adults (BMI ≥ 30 kg/m</a:t>
            </a:r>
            <a:r>
              <a:rPr lang="en-US" altLang="en-US" sz="2400" baseline="30000" smtClean="0"/>
              <a:t>2</a:t>
            </a:r>
            <a:r>
              <a:rPr lang="en-US" altLang="en-US" sz="2400" smtClean="0"/>
              <a:t>) </a:t>
            </a:r>
          </a:p>
          <a:p>
            <a:endParaRPr lang="en-US" altLang="en-US" sz="2400" smtClean="0"/>
          </a:p>
          <a:p>
            <a:pPr lvl="1"/>
            <a:r>
              <a:rPr lang="en-US" altLang="en-US" sz="2400" smtClean="0"/>
              <a:t>OR adults who are overweight (BMI ≥ 27 kg/m</a:t>
            </a:r>
            <a:r>
              <a:rPr lang="en-US" altLang="en-US" sz="2400" baseline="30000" smtClean="0"/>
              <a:t>2</a:t>
            </a:r>
            <a:r>
              <a:rPr lang="en-US" altLang="en-US" sz="2400" smtClean="0"/>
              <a:t>) &amp; have at least one weight-related condition (e.g., htn., T2DM, lipidemia).</a:t>
            </a:r>
          </a:p>
          <a:p>
            <a:pPr lvl="1"/>
            <a:endParaRPr lang="en-US" altLang="en-US" sz="2600" smtClean="0"/>
          </a:p>
        </p:txBody>
      </p:sp>
      <p:pic>
        <p:nvPicPr>
          <p:cNvPr id="59396" name="Picture 1" descr="C:\Users\Owner\Desktop\ht_140916_contrave_8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2362200"/>
            <a:ext cx="377983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NALTREXONE/BUPROPION (CONTRAVE)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33600"/>
            <a:ext cx="7620000" cy="48006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3 Phase III trials in obese, non-diabetic individuals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600" dirty="0" smtClean="0"/>
              <a:t>COR-I: 1,742 subjects </a:t>
            </a:r>
          </a:p>
          <a:p>
            <a:pPr lvl="1">
              <a:buFont typeface="Arial" charset="0"/>
              <a:buChar char="•"/>
              <a:defRPr/>
            </a:pPr>
            <a:endParaRPr lang="en-US" sz="2600" dirty="0" smtClean="0"/>
          </a:p>
          <a:p>
            <a:pPr lvl="1">
              <a:buFont typeface="Arial" charset="0"/>
              <a:buChar char="•"/>
              <a:defRPr/>
            </a:pPr>
            <a:r>
              <a:rPr lang="en-US" sz="2600" dirty="0" smtClean="0"/>
              <a:t>Reduced body weight over 56 weeks vs. placebo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200" dirty="0" smtClean="0"/>
              <a:t>-</a:t>
            </a:r>
            <a:r>
              <a:rPr lang="en-US" sz="2400" dirty="0" smtClean="0"/>
              <a:t>5.0 kg with 32/360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200" dirty="0" smtClean="0"/>
              <a:t>-</a:t>
            </a:r>
            <a:r>
              <a:rPr lang="en-US" sz="2400" dirty="0" smtClean="0"/>
              <a:t>6.1 kg with 16/360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400" dirty="0" smtClean="0"/>
              <a:t>-1.3 kg with placebo</a:t>
            </a:r>
          </a:p>
          <a:p>
            <a:pPr lvl="1">
              <a:buFont typeface="Arial" charset="0"/>
              <a:buChar char="•"/>
              <a:defRPr/>
            </a:pPr>
            <a:endParaRPr lang="en-US" sz="2600" dirty="0"/>
          </a:p>
          <a:p>
            <a:pPr>
              <a:buFont typeface="Arial" charset="0"/>
              <a:buChar char="•"/>
              <a:defRPr/>
            </a:pPr>
            <a:endParaRPr lang="en-US" sz="3000" dirty="0" smtClean="0"/>
          </a:p>
          <a:p>
            <a:pPr lvl="3">
              <a:buFont typeface="Arial" charset="0"/>
              <a:buChar char="•"/>
              <a:defRPr/>
            </a:pPr>
            <a:endParaRPr lang="en-US" sz="2800" dirty="0"/>
          </a:p>
          <a:p>
            <a:pPr lvl="3">
              <a:buFont typeface="Arial" charset="0"/>
              <a:buChar char="•"/>
              <a:defRPr/>
            </a:pPr>
            <a:endParaRPr lang="en-US" sz="2800" dirty="0" smtClean="0"/>
          </a:p>
          <a:p>
            <a:pPr marL="411163" lvl="1" indent="0">
              <a:buFont typeface="Arial" charset="0"/>
              <a:buNone/>
              <a:defRPr/>
            </a:pP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Owner\Desktop\1-s2.0-S0140673610608884-g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117600"/>
            <a:ext cx="7662862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200" b="1" dirty="0" smtClean="0"/>
              <a:t>Health Consequences of </a:t>
            </a:r>
            <a:br>
              <a:rPr lang="en-US" altLang="en-US" sz="3200" b="1" dirty="0" smtClean="0"/>
            </a:br>
            <a:r>
              <a:rPr lang="en-US" altLang="en-US" sz="3200" b="1" dirty="0" smtClean="0"/>
              <a:t>Obesity &amp; Overweight</a:t>
            </a:r>
            <a:endParaRPr lang="en-US" altLang="en-US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Hypertension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Dyslipidemia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Type 2 diabetes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Coronary artery disease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Stroke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Gallbladder disease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Osteoarthritis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Low back pain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Sleep apnea and respiratory problems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Certain cancers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Associated with higher mortality from all causes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 smtClean="0"/>
              <a:t>Identification, Evaluation,  &amp; Treatment of Overweight &amp; Obesity in Adults, NHLBI, NIH 2000;  </a:t>
            </a:r>
            <a:r>
              <a:rPr lang="en-US" sz="1800" i="1" dirty="0" smtClean="0"/>
              <a:t>Bates, p. 130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NALTREXONE/BUPROPION (CONTRAVE)</a:t>
            </a:r>
            <a:endParaRPr lang="en-US" dirty="0"/>
          </a:p>
        </p:txBody>
      </p:sp>
      <p:sp>
        <p:nvSpPr>
          <p:cNvPr id="62467" name="Content Placeholder 3"/>
          <p:cNvSpPr>
            <a:spLocks noGrp="1"/>
          </p:cNvSpPr>
          <p:nvPr>
            <p:ph idx="1"/>
          </p:nvPr>
        </p:nvSpPr>
        <p:spPr>
          <a:xfrm>
            <a:off x="457200" y="2286000"/>
            <a:ext cx="7620000" cy="4800600"/>
          </a:xfrm>
        </p:spPr>
        <p:txBody>
          <a:bodyPr/>
          <a:lstStyle/>
          <a:p>
            <a:r>
              <a:rPr lang="en-US" altLang="en-US" sz="2800" smtClean="0"/>
              <a:t>Significantly higher proportion of pts. lost ≥ 5% body weight with Contrave:</a:t>
            </a:r>
          </a:p>
          <a:p>
            <a:endParaRPr lang="en-US" altLang="en-US" sz="2800" smtClean="0"/>
          </a:p>
          <a:p>
            <a:pPr lvl="1"/>
            <a:r>
              <a:rPr lang="en-US" altLang="en-US" sz="2600" smtClean="0"/>
              <a:t>48% with 32/360 mg</a:t>
            </a:r>
          </a:p>
          <a:p>
            <a:pPr lvl="1"/>
            <a:r>
              <a:rPr lang="en-US" altLang="en-US" sz="2600" smtClean="0"/>
              <a:t>39% with 16/360 mg</a:t>
            </a:r>
          </a:p>
          <a:p>
            <a:pPr lvl="1"/>
            <a:r>
              <a:rPr lang="en-US" altLang="en-US" sz="2600" smtClean="0"/>
              <a:t>16% with placebo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Owner\Desktop\1-s2.0-S0140673610608884-g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52500"/>
            <a:ext cx="52197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NALTREXONE/BUPROPION (CONTRAVE)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8006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Most frequent adverse event was nausea.</a:t>
            </a:r>
          </a:p>
          <a:p>
            <a:pPr>
              <a:buFont typeface="Arial" charset="0"/>
              <a:buChar char="•"/>
              <a:defRPr/>
            </a:pPr>
            <a:endParaRPr lang="en-US" sz="2800" dirty="0" smtClean="0"/>
          </a:p>
          <a:p>
            <a:pPr>
              <a:buFont typeface="Arial" charset="0"/>
              <a:buChar char="•"/>
              <a:defRPr/>
            </a:pPr>
            <a:endParaRPr lang="en-US" sz="2800" dirty="0"/>
          </a:p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Subsequent studies were COR-BMOD &amp; COR-II: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400" dirty="0" smtClean="0"/>
              <a:t>Similar results to COR-I.</a:t>
            </a:r>
          </a:p>
          <a:p>
            <a:pPr lvl="1">
              <a:buFont typeface="Arial" charset="0"/>
              <a:buChar char="•"/>
              <a:defRPr/>
            </a:pPr>
            <a:endParaRPr lang="en-US" sz="2400" dirty="0" smtClean="0"/>
          </a:p>
          <a:p>
            <a:pPr lvl="1">
              <a:buFont typeface="Arial" charset="0"/>
              <a:buChar char="•"/>
              <a:defRPr/>
            </a:pPr>
            <a:endParaRPr lang="en-US" sz="2400" dirty="0"/>
          </a:p>
          <a:p>
            <a:pPr>
              <a:buFont typeface="Arial" charset="0"/>
              <a:buChar char="•"/>
              <a:defRPr/>
            </a:pPr>
            <a:r>
              <a:rPr lang="en-US" sz="2600" dirty="0" smtClean="0"/>
              <a:t>Currently Phase III study assessing long-term cardiovascular effects of Contrave.</a:t>
            </a:r>
            <a:endParaRPr lang="en-US" sz="2600" dirty="0"/>
          </a:p>
          <a:p>
            <a:pPr>
              <a:buFont typeface="Arial" charset="0"/>
              <a:buChar char="•"/>
              <a:defRPr/>
            </a:pPr>
            <a:endParaRPr lang="en-US" sz="2800" dirty="0" smtClean="0"/>
          </a:p>
          <a:p>
            <a:pPr>
              <a:buFont typeface="Arial" charset="0"/>
              <a:buChar char="•"/>
              <a:defRPr/>
            </a:pPr>
            <a:endParaRPr lang="en-US" sz="2800" dirty="0" smtClean="0"/>
          </a:p>
          <a:p>
            <a:pPr lvl="3">
              <a:buFont typeface="Arial" charset="0"/>
              <a:buChar char="•"/>
              <a:defRPr/>
            </a:pPr>
            <a:endParaRPr lang="en-US" sz="2800" dirty="0"/>
          </a:p>
          <a:p>
            <a:pPr lvl="3">
              <a:buFont typeface="Arial" charset="0"/>
              <a:buChar char="•"/>
              <a:defRPr/>
            </a:pPr>
            <a:endParaRPr lang="en-US" sz="2800" dirty="0" smtClean="0"/>
          </a:p>
          <a:p>
            <a:pPr marL="411163" lvl="1" indent="0">
              <a:buFont typeface="Arial" charset="0"/>
              <a:buNone/>
              <a:defRPr/>
            </a:pP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 dirty="0" smtClean="0"/>
              <a:t>ROAD MAP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Review of obesity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Medications used as adjuncts in the treatment of obesity: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lvl="2" eaLnBrk="1" hangingPunct="1">
              <a:lnSpc>
                <a:spcPct val="80000"/>
              </a:lnSpc>
            </a:pPr>
            <a:r>
              <a:rPr lang="en-US" altLang="en-US" sz="2400" smtClean="0"/>
              <a:t>Lorcaserin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2400" smtClean="0"/>
          </a:p>
          <a:p>
            <a:pPr lvl="2" eaLnBrk="1" hangingPunct="1">
              <a:lnSpc>
                <a:spcPct val="80000"/>
              </a:lnSpc>
            </a:pPr>
            <a:r>
              <a:rPr lang="en-US" altLang="en-US" sz="2400" smtClean="0"/>
              <a:t>Phentermine/Topiramate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2400" smtClean="0"/>
          </a:p>
          <a:p>
            <a:pPr lvl="2" eaLnBrk="1" hangingPunct="1">
              <a:lnSpc>
                <a:spcPct val="80000"/>
              </a:lnSpc>
            </a:pPr>
            <a:r>
              <a:rPr lang="en-US" altLang="en-US" sz="2400" smtClean="0"/>
              <a:t>Orlistat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2400" smtClean="0"/>
          </a:p>
          <a:p>
            <a:pPr lvl="2" eaLnBrk="1" hangingPunct="1">
              <a:lnSpc>
                <a:spcPct val="80000"/>
              </a:lnSpc>
            </a:pPr>
            <a:r>
              <a:rPr lang="en-US" altLang="en-US" sz="2400" smtClean="0"/>
              <a:t>Bupropion/Naltrexone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2400" smtClean="0"/>
          </a:p>
          <a:p>
            <a:pPr lvl="2"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lh6.googleusercontent.com/uJzeYEp57xYfc_8TAGx3pYnKK2O05S6vAswPN8tyxKfeFY-54sSgZkMy_vvkTlzmZt_TtnCX1zskPU09Ni9-u7ZLoPGMDteC4DvxqgKQFywUDQYdKsL7fWcDeNGFQSjz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37211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600" dirty="0" smtClean="0">
                <a:cs typeface="Times New Roman" pitchFamily="18" charset="0"/>
              </a:rPr>
              <a:t/>
            </a:r>
            <a:br>
              <a:rPr lang="en-US" altLang="en-US" sz="3600" dirty="0" smtClean="0">
                <a:cs typeface="Times New Roman" pitchFamily="18" charset="0"/>
              </a:rPr>
            </a:br>
            <a:r>
              <a:rPr lang="en-US" altLang="en-US" sz="3600" b="1" dirty="0" smtClean="0">
                <a:cs typeface="Times New Roman" pitchFamily="18" charset="0"/>
              </a:rPr>
              <a:t>Advantages of weight loss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en-GB" alt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620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Weight loss of 0.5-9 kg (n=43,457) associated with 53% reduction in cancer-deaths, 44% reduction in diabetes-associated mortality and 20% reduction in total mortality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Survival increased 3-4 months for every kilogram of weight loss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Reduced hyperlipidemia, hypertension and insulin resistance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Improvement in severity of diseases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Person feels ‘fit’ and mentally more active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smtClean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 dirty="0" smtClean="0"/>
              <a:t>What is Obesity?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Obesity means excess accumulation of fat in the body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Once it develops it is difficult to ‘cure’ and usually persists throughout life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Obesity is usually diagnosed on the basis of calculation of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smtClean="0"/>
              <a:t>Body mass index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smtClean="0"/>
              <a:t>Measurement of waist circumference </a:t>
            </a:r>
          </a:p>
          <a:p>
            <a:pPr lvl="4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i="1" smtClean="0"/>
              <a:t>Bates, pp. 104-108, 112-113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3610</TotalTime>
  <Words>2991</Words>
  <Application>Microsoft Office PowerPoint</Application>
  <PresentationFormat>On-screen Show (4:3)</PresentationFormat>
  <Paragraphs>1032</Paragraphs>
  <Slides>63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5" baseType="lpstr">
      <vt:lpstr>Arial</vt:lpstr>
      <vt:lpstr>Cambria</vt:lpstr>
      <vt:lpstr>Calibri</vt:lpstr>
      <vt:lpstr>Verdana</vt:lpstr>
      <vt:lpstr>Symbol</vt:lpstr>
      <vt:lpstr>Arial Narrow</vt:lpstr>
      <vt:lpstr>Times New Roman</vt:lpstr>
      <vt:lpstr>Wingdings</vt:lpstr>
      <vt:lpstr>Helvetica</vt:lpstr>
      <vt:lpstr>Arial Black</vt:lpstr>
      <vt:lpstr>Adjacency</vt:lpstr>
      <vt:lpstr>Microsoft Graph Chart</vt:lpstr>
      <vt:lpstr> Obesity Overview and Pharmacology  Nancy Beck, MD nancy.beck@ttuhsc.edu </vt:lpstr>
      <vt:lpstr>Objectives</vt:lpstr>
      <vt:lpstr>ROAD MAP</vt:lpstr>
      <vt:lpstr>PowerPoint Presentation</vt:lpstr>
      <vt:lpstr>PowerPoint Presentation</vt:lpstr>
      <vt:lpstr>Health Consequences of  Obesity &amp; Overweight</vt:lpstr>
      <vt:lpstr>PowerPoint Presentation</vt:lpstr>
      <vt:lpstr> Advantages of weight loss </vt:lpstr>
      <vt:lpstr>What is Obesity?</vt:lpstr>
      <vt:lpstr>Body Mass Index (BMI)</vt:lpstr>
      <vt:lpstr>Definition of Obesity Using Body Mass Index</vt:lpstr>
      <vt:lpstr>Body Mass Index Chart</vt:lpstr>
      <vt:lpstr>Body Mass Index Chart</vt:lpstr>
      <vt:lpstr>Body Fat Distribution</vt:lpstr>
      <vt:lpstr>Visceral Fat  (Intra-abdominal Fat)</vt:lpstr>
      <vt:lpstr>Body Fat Distribution</vt:lpstr>
      <vt:lpstr>Waist Circumference</vt:lpstr>
      <vt:lpstr>Etiology of Obesity  Dietary Intake</vt:lpstr>
      <vt:lpstr>PowerPoint Presentation</vt:lpstr>
      <vt:lpstr>LORCASERIN (BELVIQ)</vt:lpstr>
      <vt:lpstr>LORCASERIN (BELVIQ)</vt:lpstr>
      <vt:lpstr>LORCASERIN (BELVIQ)</vt:lpstr>
      <vt:lpstr>PowerPoint Presentation</vt:lpstr>
      <vt:lpstr>PowerPoint Presentation</vt:lpstr>
      <vt:lpstr>LORCASERIN (BELVIQ)</vt:lpstr>
      <vt:lpstr>LORCASERIN (BELVIQ)</vt:lpstr>
      <vt:lpstr>LORCASERIN (BELVIQ)</vt:lpstr>
      <vt:lpstr>PowerPoint Presentation</vt:lpstr>
      <vt:lpstr>LORCASERIN (BELVIQ)</vt:lpstr>
      <vt:lpstr>PowerPoint Presentation</vt:lpstr>
      <vt:lpstr>PowerPoint Presentation</vt:lpstr>
      <vt:lpstr>LORCASERIN (BELVIQ)</vt:lpstr>
      <vt:lpstr>LORCASERIN (BELVIQ)</vt:lpstr>
      <vt:lpstr>LORCASERIN (BELVIQ)</vt:lpstr>
      <vt:lpstr>PHENTERMINE/TOPIRAMATE</vt:lpstr>
      <vt:lpstr>PHENTERMINE/TOPIRAMATE</vt:lpstr>
      <vt:lpstr>PowerPoint Presentation</vt:lpstr>
      <vt:lpstr>PHENTERMINE/TOPIRAMATE</vt:lpstr>
      <vt:lpstr>PHENTERMINE/TOPIRAMATE</vt:lpstr>
      <vt:lpstr>PowerPoint Presentation</vt:lpstr>
      <vt:lpstr>PHENTERMINE/TOPIRAMATE</vt:lpstr>
      <vt:lpstr>PHENTERMINE/TOPIRAMATE</vt:lpstr>
      <vt:lpstr>PHENTERMINE/TOPIRAMATE</vt:lpstr>
      <vt:lpstr>PHENTERMINE/TOPIRAMATE</vt:lpstr>
      <vt:lpstr>PowerPoint Presentation</vt:lpstr>
      <vt:lpstr>PHENTERMINE/TOPIRAMATE</vt:lpstr>
      <vt:lpstr>PowerPoint Presentation</vt:lpstr>
      <vt:lpstr>PowerPoint Presentation</vt:lpstr>
      <vt:lpstr>PHENTERMINE/TOPIRAMATE</vt:lpstr>
      <vt:lpstr>PHENTERMINE/TOPIRAMATE</vt:lpstr>
      <vt:lpstr>ORLISTAT (Xenical or Alli)</vt:lpstr>
      <vt:lpstr>ORLISTAT (Xenical or Alli)</vt:lpstr>
      <vt:lpstr>ORLISTAT (Xenical or Alli)</vt:lpstr>
      <vt:lpstr>ORLISTAT (Xenical or Alli)</vt:lpstr>
      <vt:lpstr>NALTREXONE/BUPROPION (CONTRAVE)</vt:lpstr>
      <vt:lpstr>NALTREXONE/BUPROPION (CONTRAVE)</vt:lpstr>
      <vt:lpstr>NALTREXONE/BUPROPION (CONTRAVE)</vt:lpstr>
      <vt:lpstr>NALTREXONE/BUPROPION (CONTRAVE)</vt:lpstr>
      <vt:lpstr>PowerPoint Presentation</vt:lpstr>
      <vt:lpstr>NALTREXONE/BUPROPION (CONTRAVE)</vt:lpstr>
      <vt:lpstr>PowerPoint Presentation</vt:lpstr>
      <vt:lpstr>NALTREXONE/BUPROPION (CONTRAVE)</vt:lpstr>
      <vt:lpstr>ROAD MAP</vt:lpstr>
    </vt:vector>
  </TitlesOfParts>
  <Company>Texas Tech University Health Sciences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Adult &amp; Juvenile Obesity</dc:title>
  <dc:creator>kathy chauncey</dc:creator>
  <cp:lastModifiedBy>Brown, Candace</cp:lastModifiedBy>
  <cp:revision>285</cp:revision>
  <cp:lastPrinted>2012-09-11T19:02:14Z</cp:lastPrinted>
  <dcterms:created xsi:type="dcterms:W3CDTF">2009-02-12T19:27:09Z</dcterms:created>
  <dcterms:modified xsi:type="dcterms:W3CDTF">2018-09-13T15:25:42Z</dcterms:modified>
</cp:coreProperties>
</file>