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5" r:id="rId2"/>
    <p:sldId id="292" r:id="rId3"/>
    <p:sldId id="300" r:id="rId4"/>
    <p:sldId id="301" r:id="rId5"/>
    <p:sldId id="302" r:id="rId6"/>
    <p:sldId id="303" r:id="rId7"/>
    <p:sldId id="304" r:id="rId8"/>
    <p:sldId id="305" r:id="rId9"/>
    <p:sldId id="290" r:id="rId10"/>
    <p:sldId id="285" r:id="rId11"/>
    <p:sldId id="274" r:id="rId12"/>
    <p:sldId id="273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atua One" panose="02000000000000000000" pitchFamily="2" charset="0"/>
      <p:regular r:id="rId20"/>
    </p:embeddedFont>
    <p:embeddedFont>
      <p:font typeface="Product Sans" panose="020B040303050204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  <p15:guide id="7" pos="5768" userDrawn="1">
          <p15:clr>
            <a:srgbClr val="A4A3A4"/>
          </p15:clr>
        </p15:guide>
        <p15:guide id="8" orient="horz" pos="1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1D"/>
    <a:srgbClr val="0E153C"/>
    <a:srgbClr val="111A67"/>
    <a:srgbClr val="213FC1"/>
    <a:srgbClr val="5438CB"/>
    <a:srgbClr val="6988E3"/>
    <a:srgbClr val="FD302B"/>
    <a:srgbClr val="EF8032"/>
    <a:srgbClr val="255AEF"/>
    <a:srgbClr val="525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9" autoAdjust="0"/>
    <p:restoredTop sz="96283" autoAdjust="0"/>
  </p:normalViewPr>
  <p:slideViewPr>
    <p:cSldViewPr snapToGrid="0" showGuides="1">
      <p:cViewPr varScale="1">
        <p:scale>
          <a:sx n="115" d="100"/>
          <a:sy n="115" d="100"/>
        </p:scale>
        <p:origin x="672" y="192"/>
      </p:cViewPr>
      <p:guideLst>
        <p:guide pos="3840"/>
        <p:guide pos="408"/>
        <p:guide pos="7242"/>
        <p:guide orient="horz" pos="312"/>
        <p:guide orient="horz" pos="4032"/>
        <p:guide pos="5768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A1BD26-970D-01A3-9391-DABE5284FEB4}"/>
              </a:ext>
            </a:extLst>
          </p:cNvPr>
          <p:cNvGrpSpPr/>
          <p:nvPr userDrawn="1"/>
        </p:nvGrpSpPr>
        <p:grpSpPr>
          <a:xfrm>
            <a:off x="-88900" y="1674001"/>
            <a:ext cx="12369800" cy="4964149"/>
            <a:chOff x="-88900" y="1661301"/>
            <a:chExt cx="12369800" cy="496414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98BED7-E4C5-C7C0-B584-1A3B9EAE8091}"/>
                </a:ext>
              </a:extLst>
            </p:cNvPr>
            <p:cNvSpPr/>
            <p:nvPr/>
          </p:nvSpPr>
          <p:spPr>
            <a:xfrm>
              <a:off x="283210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716EE2-C41B-659D-816B-0F1C690D7274}"/>
                </a:ext>
              </a:extLst>
            </p:cNvPr>
            <p:cNvSpPr/>
            <p:nvPr/>
          </p:nvSpPr>
          <p:spPr>
            <a:xfrm>
              <a:off x="331787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52AFED-991F-8C6C-D9F0-9593C91D40B6}"/>
                </a:ext>
              </a:extLst>
            </p:cNvPr>
            <p:cNvSpPr/>
            <p:nvPr/>
          </p:nvSpPr>
          <p:spPr>
            <a:xfrm>
              <a:off x="380365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6FEAD8-72FB-AD1C-EBC1-68D472E78596}"/>
                </a:ext>
              </a:extLst>
            </p:cNvPr>
            <p:cNvSpPr/>
            <p:nvPr/>
          </p:nvSpPr>
          <p:spPr>
            <a:xfrm>
              <a:off x="428942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6BAA1BA-C882-DB18-B5E8-7CE5DEC65308}"/>
                </a:ext>
              </a:extLst>
            </p:cNvPr>
            <p:cNvSpPr/>
            <p:nvPr/>
          </p:nvSpPr>
          <p:spPr>
            <a:xfrm>
              <a:off x="477837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06A2C6E-5327-2711-C703-004CEBE1498C}"/>
                </a:ext>
              </a:extLst>
            </p:cNvPr>
            <p:cNvSpPr/>
            <p:nvPr/>
          </p:nvSpPr>
          <p:spPr>
            <a:xfrm>
              <a:off x="526415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A14470-8BCF-E3C7-981D-C2769C6E5F8F}"/>
                </a:ext>
              </a:extLst>
            </p:cNvPr>
            <p:cNvSpPr/>
            <p:nvPr/>
          </p:nvSpPr>
          <p:spPr>
            <a:xfrm>
              <a:off x="574992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A8647E-DB78-7129-1E7F-9DD01488C271}"/>
                </a:ext>
              </a:extLst>
            </p:cNvPr>
            <p:cNvSpPr/>
            <p:nvPr/>
          </p:nvSpPr>
          <p:spPr>
            <a:xfrm>
              <a:off x="623570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2E48AF-970F-DF48-6658-39BC17B3C2F1}"/>
                </a:ext>
              </a:extLst>
            </p:cNvPr>
            <p:cNvSpPr/>
            <p:nvPr/>
          </p:nvSpPr>
          <p:spPr>
            <a:xfrm>
              <a:off x="672147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BBD1262-0205-3A96-E0E7-8481A83EC3E3}"/>
                </a:ext>
              </a:extLst>
            </p:cNvPr>
            <p:cNvSpPr/>
            <p:nvPr/>
          </p:nvSpPr>
          <p:spPr>
            <a:xfrm>
              <a:off x="720725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45CAD9A-38B7-8F78-9906-CD5D9D4E8913}"/>
                </a:ext>
              </a:extLst>
            </p:cNvPr>
            <p:cNvSpPr/>
            <p:nvPr/>
          </p:nvSpPr>
          <p:spPr>
            <a:xfrm>
              <a:off x="769302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DA3E25-0DAB-4DC5-76F2-E8C92D2A285D}"/>
                </a:ext>
              </a:extLst>
            </p:cNvPr>
            <p:cNvSpPr/>
            <p:nvPr/>
          </p:nvSpPr>
          <p:spPr>
            <a:xfrm>
              <a:off x="817880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43FC793-1211-5AB7-F527-0A8A3CCACAA6}"/>
                </a:ext>
              </a:extLst>
            </p:cNvPr>
            <p:cNvSpPr/>
            <p:nvPr/>
          </p:nvSpPr>
          <p:spPr>
            <a:xfrm>
              <a:off x="866457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AAEFB08-1709-6075-6433-53AD302B901A}"/>
                </a:ext>
              </a:extLst>
            </p:cNvPr>
            <p:cNvSpPr/>
            <p:nvPr/>
          </p:nvSpPr>
          <p:spPr>
            <a:xfrm>
              <a:off x="915035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90E8939-9952-2B60-2F03-0D8A8C341860}"/>
                </a:ext>
              </a:extLst>
            </p:cNvPr>
            <p:cNvSpPr/>
            <p:nvPr/>
          </p:nvSpPr>
          <p:spPr>
            <a:xfrm>
              <a:off x="963612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417FAE4-F3E3-2EA4-EA7F-1E09DBF14F2B}"/>
                </a:ext>
              </a:extLst>
            </p:cNvPr>
            <p:cNvSpPr/>
            <p:nvPr/>
          </p:nvSpPr>
          <p:spPr>
            <a:xfrm>
              <a:off x="1012190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123CA4-97B5-49D3-F09D-E068E2B163A2}"/>
                </a:ext>
              </a:extLst>
            </p:cNvPr>
            <p:cNvSpPr/>
            <p:nvPr/>
          </p:nvSpPr>
          <p:spPr>
            <a:xfrm>
              <a:off x="1060767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BE4D826-8475-6E10-90D4-BA151DACD721}"/>
                </a:ext>
              </a:extLst>
            </p:cNvPr>
            <p:cNvSpPr/>
            <p:nvPr/>
          </p:nvSpPr>
          <p:spPr>
            <a:xfrm>
              <a:off x="1109345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43D325D-DBFC-F98C-E6B6-FCA8668962BD}"/>
                </a:ext>
              </a:extLst>
            </p:cNvPr>
            <p:cNvSpPr/>
            <p:nvPr/>
          </p:nvSpPr>
          <p:spPr>
            <a:xfrm>
              <a:off x="1157922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7769ADD-0FE8-D6DA-1C97-9DA2029D2E7F}"/>
                </a:ext>
              </a:extLst>
            </p:cNvPr>
            <p:cNvSpPr/>
            <p:nvPr/>
          </p:nvSpPr>
          <p:spPr>
            <a:xfrm>
              <a:off x="1206500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9026BC-6ED0-5491-87F8-B863FFE74623}"/>
                </a:ext>
              </a:extLst>
            </p:cNvPr>
            <p:cNvSpPr/>
            <p:nvPr/>
          </p:nvSpPr>
          <p:spPr>
            <a:xfrm>
              <a:off x="-8890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B1F4F0C-7ABC-FA24-5667-7757576ECB9D}"/>
                </a:ext>
              </a:extLst>
            </p:cNvPr>
            <p:cNvSpPr/>
            <p:nvPr/>
          </p:nvSpPr>
          <p:spPr>
            <a:xfrm>
              <a:off x="39687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47B1C82-5B29-029D-0893-38A9BC3F28B1}"/>
                </a:ext>
              </a:extLst>
            </p:cNvPr>
            <p:cNvSpPr/>
            <p:nvPr/>
          </p:nvSpPr>
          <p:spPr>
            <a:xfrm>
              <a:off x="88265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8496DB5-FA3D-15E8-088B-66BC6162712D}"/>
                </a:ext>
              </a:extLst>
            </p:cNvPr>
            <p:cNvSpPr/>
            <p:nvPr/>
          </p:nvSpPr>
          <p:spPr>
            <a:xfrm>
              <a:off x="136842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35D30B-2652-0B4E-C4EB-8FEAB5C6A0C7}"/>
                </a:ext>
              </a:extLst>
            </p:cNvPr>
            <p:cNvSpPr/>
            <p:nvPr/>
          </p:nvSpPr>
          <p:spPr>
            <a:xfrm>
              <a:off x="1857375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25B0C4-61A1-1617-4AC8-A15BED52DFAC}"/>
                </a:ext>
              </a:extLst>
            </p:cNvPr>
            <p:cNvSpPr/>
            <p:nvPr/>
          </p:nvSpPr>
          <p:spPr>
            <a:xfrm>
              <a:off x="2343150" y="6409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B865021-8280-1EE9-B770-2DAD5669269E}"/>
                </a:ext>
              </a:extLst>
            </p:cNvPr>
            <p:cNvSpPr/>
            <p:nvPr/>
          </p:nvSpPr>
          <p:spPr>
            <a:xfrm>
              <a:off x="283210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D1AF10D-836D-AFC2-126D-AC7ED30E5771}"/>
                </a:ext>
              </a:extLst>
            </p:cNvPr>
            <p:cNvSpPr/>
            <p:nvPr/>
          </p:nvSpPr>
          <p:spPr>
            <a:xfrm>
              <a:off x="331787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6AE6095-1A16-4126-1C27-25D48CBC68DD}"/>
                </a:ext>
              </a:extLst>
            </p:cNvPr>
            <p:cNvSpPr/>
            <p:nvPr/>
          </p:nvSpPr>
          <p:spPr>
            <a:xfrm>
              <a:off x="380365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BE29AE0-6D2F-AF23-C013-52F45188E48B}"/>
                </a:ext>
              </a:extLst>
            </p:cNvPr>
            <p:cNvSpPr/>
            <p:nvPr/>
          </p:nvSpPr>
          <p:spPr>
            <a:xfrm>
              <a:off x="428942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832EDDC-57F9-8BCE-6002-CC0393D61345}"/>
                </a:ext>
              </a:extLst>
            </p:cNvPr>
            <p:cNvSpPr/>
            <p:nvPr/>
          </p:nvSpPr>
          <p:spPr>
            <a:xfrm>
              <a:off x="477837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49C154F-C916-9D38-0A64-E2BF5386D71E}"/>
                </a:ext>
              </a:extLst>
            </p:cNvPr>
            <p:cNvSpPr/>
            <p:nvPr/>
          </p:nvSpPr>
          <p:spPr>
            <a:xfrm>
              <a:off x="526415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3C7BD61-BA08-E796-F3E3-95F94D2E72EC}"/>
                </a:ext>
              </a:extLst>
            </p:cNvPr>
            <p:cNvSpPr/>
            <p:nvPr/>
          </p:nvSpPr>
          <p:spPr>
            <a:xfrm>
              <a:off x="574992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719C889-FACE-1699-7399-20AF411A70A3}"/>
                </a:ext>
              </a:extLst>
            </p:cNvPr>
            <p:cNvSpPr/>
            <p:nvPr/>
          </p:nvSpPr>
          <p:spPr>
            <a:xfrm>
              <a:off x="623570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4BDD6F3-CA8C-60D4-0E5B-9B5D340CAA73}"/>
                </a:ext>
              </a:extLst>
            </p:cNvPr>
            <p:cNvSpPr/>
            <p:nvPr/>
          </p:nvSpPr>
          <p:spPr>
            <a:xfrm>
              <a:off x="672147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5906E27-3210-F386-FC05-326F358D8685}"/>
                </a:ext>
              </a:extLst>
            </p:cNvPr>
            <p:cNvSpPr/>
            <p:nvPr/>
          </p:nvSpPr>
          <p:spPr>
            <a:xfrm>
              <a:off x="720725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6B93235-37BE-8879-3FE2-78DD54250246}"/>
                </a:ext>
              </a:extLst>
            </p:cNvPr>
            <p:cNvSpPr/>
            <p:nvPr/>
          </p:nvSpPr>
          <p:spPr>
            <a:xfrm>
              <a:off x="769302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D7C85DE-3174-FA28-FDF4-664F9EAE1397}"/>
                </a:ext>
              </a:extLst>
            </p:cNvPr>
            <p:cNvSpPr/>
            <p:nvPr/>
          </p:nvSpPr>
          <p:spPr>
            <a:xfrm>
              <a:off x="817880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750221E-D2B7-1CA7-2004-4944AF218DB9}"/>
                </a:ext>
              </a:extLst>
            </p:cNvPr>
            <p:cNvSpPr/>
            <p:nvPr/>
          </p:nvSpPr>
          <p:spPr>
            <a:xfrm>
              <a:off x="866457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095D565-D817-6DF5-B4B0-B46092D502C0}"/>
                </a:ext>
              </a:extLst>
            </p:cNvPr>
            <p:cNvSpPr/>
            <p:nvPr/>
          </p:nvSpPr>
          <p:spPr>
            <a:xfrm>
              <a:off x="915035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2C71B11-8801-6164-03C2-0844211D65D3}"/>
                </a:ext>
              </a:extLst>
            </p:cNvPr>
            <p:cNvSpPr/>
            <p:nvPr/>
          </p:nvSpPr>
          <p:spPr>
            <a:xfrm>
              <a:off x="963612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8A4F82-E5ED-FA3B-5ACB-A7319D9D991A}"/>
                </a:ext>
              </a:extLst>
            </p:cNvPr>
            <p:cNvSpPr/>
            <p:nvPr/>
          </p:nvSpPr>
          <p:spPr>
            <a:xfrm>
              <a:off x="1012190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6184E06-0A2E-66F4-CC70-F42671ECAF14}"/>
                </a:ext>
              </a:extLst>
            </p:cNvPr>
            <p:cNvSpPr/>
            <p:nvPr/>
          </p:nvSpPr>
          <p:spPr>
            <a:xfrm>
              <a:off x="1060767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6D4DDE6-3BB1-B8DE-CB1E-1CD060D7880E}"/>
                </a:ext>
              </a:extLst>
            </p:cNvPr>
            <p:cNvSpPr/>
            <p:nvPr/>
          </p:nvSpPr>
          <p:spPr>
            <a:xfrm>
              <a:off x="1109345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7747C28-56E5-6DA7-0287-F10D6409BB63}"/>
                </a:ext>
              </a:extLst>
            </p:cNvPr>
            <p:cNvSpPr/>
            <p:nvPr/>
          </p:nvSpPr>
          <p:spPr>
            <a:xfrm>
              <a:off x="1157922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FE098DC-94EB-E05B-76A3-D370F8373C43}"/>
                </a:ext>
              </a:extLst>
            </p:cNvPr>
            <p:cNvSpPr/>
            <p:nvPr/>
          </p:nvSpPr>
          <p:spPr>
            <a:xfrm>
              <a:off x="1206500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4039B7B-8955-71D5-3DA5-45A568D7C960}"/>
                </a:ext>
              </a:extLst>
            </p:cNvPr>
            <p:cNvSpPr/>
            <p:nvPr/>
          </p:nvSpPr>
          <p:spPr>
            <a:xfrm>
              <a:off x="-8890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FFB55DF-9D17-DFBB-C3E7-3E2F765C3330}"/>
                </a:ext>
              </a:extLst>
            </p:cNvPr>
            <p:cNvSpPr/>
            <p:nvPr/>
          </p:nvSpPr>
          <p:spPr>
            <a:xfrm>
              <a:off x="39687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FD42798-EDA4-1B3A-E72F-75EC286630B4}"/>
                </a:ext>
              </a:extLst>
            </p:cNvPr>
            <p:cNvSpPr/>
            <p:nvPr/>
          </p:nvSpPr>
          <p:spPr>
            <a:xfrm>
              <a:off x="88265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E73C5A3-22EE-5E13-E606-97A6AC413221}"/>
                </a:ext>
              </a:extLst>
            </p:cNvPr>
            <p:cNvSpPr/>
            <p:nvPr/>
          </p:nvSpPr>
          <p:spPr>
            <a:xfrm>
              <a:off x="136842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5075380-7B59-C4CD-3052-4FADFBACFEB0}"/>
                </a:ext>
              </a:extLst>
            </p:cNvPr>
            <p:cNvSpPr/>
            <p:nvPr/>
          </p:nvSpPr>
          <p:spPr>
            <a:xfrm>
              <a:off x="1857375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EFFE1AD-8B65-9613-AA89-977F5ED4706B}"/>
                </a:ext>
              </a:extLst>
            </p:cNvPr>
            <p:cNvSpPr/>
            <p:nvPr/>
          </p:nvSpPr>
          <p:spPr>
            <a:xfrm>
              <a:off x="2343150" y="5933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7664842-371C-F99D-C71F-214781A494CB}"/>
                </a:ext>
              </a:extLst>
            </p:cNvPr>
            <p:cNvSpPr/>
            <p:nvPr/>
          </p:nvSpPr>
          <p:spPr>
            <a:xfrm>
              <a:off x="283210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BF1D2BF-C0B0-72BA-9645-771972016580}"/>
                </a:ext>
              </a:extLst>
            </p:cNvPr>
            <p:cNvSpPr/>
            <p:nvPr/>
          </p:nvSpPr>
          <p:spPr>
            <a:xfrm>
              <a:off x="331787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FB574E3-7555-4B10-893A-EA5F2FADACC5}"/>
                </a:ext>
              </a:extLst>
            </p:cNvPr>
            <p:cNvSpPr/>
            <p:nvPr/>
          </p:nvSpPr>
          <p:spPr>
            <a:xfrm>
              <a:off x="380365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2039F53-33E4-1472-6BC4-4477A4EDD377}"/>
                </a:ext>
              </a:extLst>
            </p:cNvPr>
            <p:cNvSpPr/>
            <p:nvPr/>
          </p:nvSpPr>
          <p:spPr>
            <a:xfrm>
              <a:off x="428942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C5041A8-4072-2131-11D0-8E53DA2DEF3E}"/>
                </a:ext>
              </a:extLst>
            </p:cNvPr>
            <p:cNvSpPr/>
            <p:nvPr/>
          </p:nvSpPr>
          <p:spPr>
            <a:xfrm>
              <a:off x="477837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D0B759-9874-7401-C2B1-1E8D8E132AC4}"/>
                </a:ext>
              </a:extLst>
            </p:cNvPr>
            <p:cNvSpPr/>
            <p:nvPr/>
          </p:nvSpPr>
          <p:spPr>
            <a:xfrm>
              <a:off x="526415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66399A3-004F-4761-C3C7-0BD931B362A0}"/>
                </a:ext>
              </a:extLst>
            </p:cNvPr>
            <p:cNvSpPr/>
            <p:nvPr/>
          </p:nvSpPr>
          <p:spPr>
            <a:xfrm>
              <a:off x="574992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1036979-FE57-E2E2-EF0F-2460EDA737EE}"/>
                </a:ext>
              </a:extLst>
            </p:cNvPr>
            <p:cNvSpPr/>
            <p:nvPr/>
          </p:nvSpPr>
          <p:spPr>
            <a:xfrm>
              <a:off x="623570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1DA626-57ED-ADEE-4517-F3A54C79A033}"/>
                </a:ext>
              </a:extLst>
            </p:cNvPr>
            <p:cNvSpPr/>
            <p:nvPr/>
          </p:nvSpPr>
          <p:spPr>
            <a:xfrm>
              <a:off x="672147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A72B02A-734C-20D7-4A24-65EC819AFE29}"/>
                </a:ext>
              </a:extLst>
            </p:cNvPr>
            <p:cNvSpPr/>
            <p:nvPr/>
          </p:nvSpPr>
          <p:spPr>
            <a:xfrm>
              <a:off x="720725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2DEEA1C-36C1-9404-CEEF-8A8CA5D3A5F8}"/>
                </a:ext>
              </a:extLst>
            </p:cNvPr>
            <p:cNvSpPr/>
            <p:nvPr/>
          </p:nvSpPr>
          <p:spPr>
            <a:xfrm>
              <a:off x="769302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19065E0-1424-2E89-2E06-71AA0AE969F2}"/>
                </a:ext>
              </a:extLst>
            </p:cNvPr>
            <p:cNvSpPr/>
            <p:nvPr/>
          </p:nvSpPr>
          <p:spPr>
            <a:xfrm>
              <a:off x="817880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A1CDDED-2269-A2B4-021E-0C1D3BC361D6}"/>
                </a:ext>
              </a:extLst>
            </p:cNvPr>
            <p:cNvSpPr/>
            <p:nvPr/>
          </p:nvSpPr>
          <p:spPr>
            <a:xfrm>
              <a:off x="866457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9F5C502-BF1A-17AC-9621-CCC4102AB446}"/>
                </a:ext>
              </a:extLst>
            </p:cNvPr>
            <p:cNvSpPr/>
            <p:nvPr/>
          </p:nvSpPr>
          <p:spPr>
            <a:xfrm>
              <a:off x="915035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08CDC27-A3E5-8AC4-15E1-A5CB04F58788}"/>
                </a:ext>
              </a:extLst>
            </p:cNvPr>
            <p:cNvSpPr/>
            <p:nvPr/>
          </p:nvSpPr>
          <p:spPr>
            <a:xfrm>
              <a:off x="963612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8F34C19-CD15-1620-895F-40DD1AB5A34D}"/>
                </a:ext>
              </a:extLst>
            </p:cNvPr>
            <p:cNvSpPr/>
            <p:nvPr/>
          </p:nvSpPr>
          <p:spPr>
            <a:xfrm>
              <a:off x="1012190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E9F18A9-0A7E-3A54-F371-FC0B31265A3C}"/>
                </a:ext>
              </a:extLst>
            </p:cNvPr>
            <p:cNvSpPr/>
            <p:nvPr/>
          </p:nvSpPr>
          <p:spPr>
            <a:xfrm>
              <a:off x="1060767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AB1A230-B632-B761-ACE6-4E14CAB3E23E}"/>
                </a:ext>
              </a:extLst>
            </p:cNvPr>
            <p:cNvSpPr/>
            <p:nvPr/>
          </p:nvSpPr>
          <p:spPr>
            <a:xfrm>
              <a:off x="1109345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9A3878E-6D3D-3E3E-CDFF-3DFFD9E99D34}"/>
                </a:ext>
              </a:extLst>
            </p:cNvPr>
            <p:cNvSpPr/>
            <p:nvPr/>
          </p:nvSpPr>
          <p:spPr>
            <a:xfrm>
              <a:off x="1157922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9D9AD73-FA97-A553-F6AD-4BFCC718AA43}"/>
                </a:ext>
              </a:extLst>
            </p:cNvPr>
            <p:cNvSpPr/>
            <p:nvPr/>
          </p:nvSpPr>
          <p:spPr>
            <a:xfrm>
              <a:off x="1206500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601591-9FF1-9178-8BA8-9BC893EE2B98}"/>
                </a:ext>
              </a:extLst>
            </p:cNvPr>
            <p:cNvSpPr/>
            <p:nvPr/>
          </p:nvSpPr>
          <p:spPr>
            <a:xfrm>
              <a:off x="-8890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297320D-7222-6FE7-AE4E-1E5D3176F2B3}"/>
                </a:ext>
              </a:extLst>
            </p:cNvPr>
            <p:cNvSpPr/>
            <p:nvPr/>
          </p:nvSpPr>
          <p:spPr>
            <a:xfrm>
              <a:off x="39687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8520666-84A2-9950-971C-A6988415D11A}"/>
                </a:ext>
              </a:extLst>
            </p:cNvPr>
            <p:cNvSpPr/>
            <p:nvPr/>
          </p:nvSpPr>
          <p:spPr>
            <a:xfrm>
              <a:off x="88265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DAC85F6-05B9-B8F4-99DD-14B1C8249DDB}"/>
                </a:ext>
              </a:extLst>
            </p:cNvPr>
            <p:cNvSpPr/>
            <p:nvPr/>
          </p:nvSpPr>
          <p:spPr>
            <a:xfrm>
              <a:off x="136842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E50F81-39C3-2C88-C96E-BA3038902C52}"/>
                </a:ext>
              </a:extLst>
            </p:cNvPr>
            <p:cNvSpPr/>
            <p:nvPr/>
          </p:nvSpPr>
          <p:spPr>
            <a:xfrm>
              <a:off x="1857375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385A571-EFCA-A0FC-B946-2448E6E66D12}"/>
                </a:ext>
              </a:extLst>
            </p:cNvPr>
            <p:cNvSpPr/>
            <p:nvPr/>
          </p:nvSpPr>
          <p:spPr>
            <a:xfrm>
              <a:off x="2343150" y="5457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4D4F8E-FA09-1A8B-8581-9A8EEB8D9563}"/>
                </a:ext>
              </a:extLst>
            </p:cNvPr>
            <p:cNvSpPr/>
            <p:nvPr/>
          </p:nvSpPr>
          <p:spPr>
            <a:xfrm>
              <a:off x="283210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E44D4C4-19CD-D5CF-C88D-F2A96099A912}"/>
                </a:ext>
              </a:extLst>
            </p:cNvPr>
            <p:cNvSpPr/>
            <p:nvPr/>
          </p:nvSpPr>
          <p:spPr>
            <a:xfrm>
              <a:off x="331787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63FF33A-F098-E9D6-F6AA-788645F288A6}"/>
                </a:ext>
              </a:extLst>
            </p:cNvPr>
            <p:cNvSpPr/>
            <p:nvPr/>
          </p:nvSpPr>
          <p:spPr>
            <a:xfrm>
              <a:off x="380365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BA17ED1-0270-5E5B-DF76-1C946866C77D}"/>
                </a:ext>
              </a:extLst>
            </p:cNvPr>
            <p:cNvSpPr/>
            <p:nvPr/>
          </p:nvSpPr>
          <p:spPr>
            <a:xfrm>
              <a:off x="428942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CD0321B-39C3-5C43-83BC-58349E999831}"/>
                </a:ext>
              </a:extLst>
            </p:cNvPr>
            <p:cNvSpPr/>
            <p:nvPr/>
          </p:nvSpPr>
          <p:spPr>
            <a:xfrm>
              <a:off x="477837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45E7BA7-3E9C-98B2-6F6D-AE286D48E730}"/>
                </a:ext>
              </a:extLst>
            </p:cNvPr>
            <p:cNvSpPr/>
            <p:nvPr/>
          </p:nvSpPr>
          <p:spPr>
            <a:xfrm>
              <a:off x="526415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8213514-D0E8-6DF7-87C2-4A1B5FE29B5E}"/>
                </a:ext>
              </a:extLst>
            </p:cNvPr>
            <p:cNvSpPr/>
            <p:nvPr/>
          </p:nvSpPr>
          <p:spPr>
            <a:xfrm>
              <a:off x="574992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F95EC4C-AF51-7C32-79B1-6FD5BD4641FD}"/>
                </a:ext>
              </a:extLst>
            </p:cNvPr>
            <p:cNvSpPr/>
            <p:nvPr/>
          </p:nvSpPr>
          <p:spPr>
            <a:xfrm>
              <a:off x="623570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00AC7D5-BEAC-59B0-FD16-C113DD9E16E0}"/>
                </a:ext>
              </a:extLst>
            </p:cNvPr>
            <p:cNvSpPr/>
            <p:nvPr/>
          </p:nvSpPr>
          <p:spPr>
            <a:xfrm>
              <a:off x="672147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8611EC7-D83A-CE2D-1ADE-079A2B286CB7}"/>
                </a:ext>
              </a:extLst>
            </p:cNvPr>
            <p:cNvSpPr/>
            <p:nvPr/>
          </p:nvSpPr>
          <p:spPr>
            <a:xfrm>
              <a:off x="720725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5FAD715-54B5-2262-F356-016A70034116}"/>
                </a:ext>
              </a:extLst>
            </p:cNvPr>
            <p:cNvSpPr/>
            <p:nvPr/>
          </p:nvSpPr>
          <p:spPr>
            <a:xfrm>
              <a:off x="769302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9BCAD17-7529-C9F1-6B8D-115BEFA7DE1D}"/>
                </a:ext>
              </a:extLst>
            </p:cNvPr>
            <p:cNvSpPr/>
            <p:nvPr/>
          </p:nvSpPr>
          <p:spPr>
            <a:xfrm>
              <a:off x="817880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AC0753B-8ECA-B3FC-7235-55186DF8A04A}"/>
                </a:ext>
              </a:extLst>
            </p:cNvPr>
            <p:cNvSpPr/>
            <p:nvPr/>
          </p:nvSpPr>
          <p:spPr>
            <a:xfrm>
              <a:off x="866457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D344230-A409-BA77-5010-9DFC44D84781}"/>
                </a:ext>
              </a:extLst>
            </p:cNvPr>
            <p:cNvSpPr/>
            <p:nvPr/>
          </p:nvSpPr>
          <p:spPr>
            <a:xfrm>
              <a:off x="915035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68A5D08-DB19-EC3D-9676-121AC73AE924}"/>
                </a:ext>
              </a:extLst>
            </p:cNvPr>
            <p:cNvSpPr/>
            <p:nvPr/>
          </p:nvSpPr>
          <p:spPr>
            <a:xfrm>
              <a:off x="963612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2B724A3-3261-2E51-0251-BC4C4CB2F733}"/>
                </a:ext>
              </a:extLst>
            </p:cNvPr>
            <p:cNvSpPr/>
            <p:nvPr/>
          </p:nvSpPr>
          <p:spPr>
            <a:xfrm>
              <a:off x="1012190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4E17ECF-782A-EFBF-1208-A1A44B2C6C20}"/>
                </a:ext>
              </a:extLst>
            </p:cNvPr>
            <p:cNvSpPr/>
            <p:nvPr/>
          </p:nvSpPr>
          <p:spPr>
            <a:xfrm>
              <a:off x="1060767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B4D7A92-7711-59C0-F736-1A58F0B78186}"/>
                </a:ext>
              </a:extLst>
            </p:cNvPr>
            <p:cNvSpPr/>
            <p:nvPr/>
          </p:nvSpPr>
          <p:spPr>
            <a:xfrm>
              <a:off x="1109345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4F004A8-8C38-9D1E-29DE-FCD20193E090}"/>
                </a:ext>
              </a:extLst>
            </p:cNvPr>
            <p:cNvSpPr/>
            <p:nvPr/>
          </p:nvSpPr>
          <p:spPr>
            <a:xfrm>
              <a:off x="1157922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31D3010-FA50-CCB0-F69A-37D7FE311836}"/>
                </a:ext>
              </a:extLst>
            </p:cNvPr>
            <p:cNvSpPr/>
            <p:nvPr/>
          </p:nvSpPr>
          <p:spPr>
            <a:xfrm>
              <a:off x="1206500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A1917B8-2A92-AB77-5FF4-47160A7C74A3}"/>
                </a:ext>
              </a:extLst>
            </p:cNvPr>
            <p:cNvSpPr/>
            <p:nvPr/>
          </p:nvSpPr>
          <p:spPr>
            <a:xfrm>
              <a:off x="-8890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0FED45-E5CF-AD68-37BE-0CB5A3C331FA}"/>
                </a:ext>
              </a:extLst>
            </p:cNvPr>
            <p:cNvSpPr/>
            <p:nvPr/>
          </p:nvSpPr>
          <p:spPr>
            <a:xfrm>
              <a:off x="39687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A2E5ED1-1EE6-8CDD-7CFB-181BC6B746CE}"/>
                </a:ext>
              </a:extLst>
            </p:cNvPr>
            <p:cNvSpPr/>
            <p:nvPr/>
          </p:nvSpPr>
          <p:spPr>
            <a:xfrm>
              <a:off x="88265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E1BF316-E5B9-2C77-7EEF-4B7422B89849}"/>
                </a:ext>
              </a:extLst>
            </p:cNvPr>
            <p:cNvSpPr/>
            <p:nvPr/>
          </p:nvSpPr>
          <p:spPr>
            <a:xfrm>
              <a:off x="136842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669278B-6244-8DE6-E7AD-D45D1F07CBB5}"/>
                </a:ext>
              </a:extLst>
            </p:cNvPr>
            <p:cNvSpPr/>
            <p:nvPr/>
          </p:nvSpPr>
          <p:spPr>
            <a:xfrm>
              <a:off x="1857375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0DAC6C8-D65E-55DC-1967-73A25EF9CB36}"/>
                </a:ext>
              </a:extLst>
            </p:cNvPr>
            <p:cNvSpPr/>
            <p:nvPr/>
          </p:nvSpPr>
          <p:spPr>
            <a:xfrm>
              <a:off x="2343150" y="49808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7F0E65A-6578-F6D3-338D-AB552591520F}"/>
                </a:ext>
              </a:extLst>
            </p:cNvPr>
            <p:cNvSpPr/>
            <p:nvPr/>
          </p:nvSpPr>
          <p:spPr>
            <a:xfrm>
              <a:off x="283210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008DFDD-37C6-DDF5-6CD7-D312AD080AED}"/>
                </a:ext>
              </a:extLst>
            </p:cNvPr>
            <p:cNvSpPr/>
            <p:nvPr/>
          </p:nvSpPr>
          <p:spPr>
            <a:xfrm>
              <a:off x="331787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1859E6E-46D0-14CC-E030-054E6A6F4B8D}"/>
                </a:ext>
              </a:extLst>
            </p:cNvPr>
            <p:cNvSpPr/>
            <p:nvPr/>
          </p:nvSpPr>
          <p:spPr>
            <a:xfrm>
              <a:off x="380365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DEE9AA1-FE31-3106-2513-714B28A1AB0D}"/>
                </a:ext>
              </a:extLst>
            </p:cNvPr>
            <p:cNvSpPr/>
            <p:nvPr/>
          </p:nvSpPr>
          <p:spPr>
            <a:xfrm>
              <a:off x="428942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A1AF9DA-82D2-BAD7-D45C-866F5967ED09}"/>
                </a:ext>
              </a:extLst>
            </p:cNvPr>
            <p:cNvSpPr/>
            <p:nvPr/>
          </p:nvSpPr>
          <p:spPr>
            <a:xfrm>
              <a:off x="477837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E08F942-AF1A-608E-1ED6-1DF6D4E34BA8}"/>
                </a:ext>
              </a:extLst>
            </p:cNvPr>
            <p:cNvSpPr/>
            <p:nvPr/>
          </p:nvSpPr>
          <p:spPr>
            <a:xfrm>
              <a:off x="526415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F8F9B4F-F01D-AD8E-2A05-D656A41B0998}"/>
                </a:ext>
              </a:extLst>
            </p:cNvPr>
            <p:cNvSpPr/>
            <p:nvPr/>
          </p:nvSpPr>
          <p:spPr>
            <a:xfrm>
              <a:off x="574992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C66284C-60BE-8FAA-C258-2328CDADCFA4}"/>
                </a:ext>
              </a:extLst>
            </p:cNvPr>
            <p:cNvSpPr/>
            <p:nvPr/>
          </p:nvSpPr>
          <p:spPr>
            <a:xfrm>
              <a:off x="623570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60C2E71-5200-0755-0C32-371D3AE03D99}"/>
                </a:ext>
              </a:extLst>
            </p:cNvPr>
            <p:cNvSpPr/>
            <p:nvPr/>
          </p:nvSpPr>
          <p:spPr>
            <a:xfrm>
              <a:off x="672147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84BC687-218C-49F5-4549-2DCC8A427589}"/>
                </a:ext>
              </a:extLst>
            </p:cNvPr>
            <p:cNvSpPr/>
            <p:nvPr/>
          </p:nvSpPr>
          <p:spPr>
            <a:xfrm>
              <a:off x="720725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B251690-0EC0-BB64-BF8D-474CFC00CFEC}"/>
                </a:ext>
              </a:extLst>
            </p:cNvPr>
            <p:cNvSpPr/>
            <p:nvPr/>
          </p:nvSpPr>
          <p:spPr>
            <a:xfrm>
              <a:off x="769302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6BA8B5C-2513-2A62-12DE-B8E27CA7A133}"/>
                </a:ext>
              </a:extLst>
            </p:cNvPr>
            <p:cNvSpPr/>
            <p:nvPr/>
          </p:nvSpPr>
          <p:spPr>
            <a:xfrm>
              <a:off x="817880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8303F7C-B242-6612-20FC-79D06661A4E0}"/>
                </a:ext>
              </a:extLst>
            </p:cNvPr>
            <p:cNvSpPr/>
            <p:nvPr/>
          </p:nvSpPr>
          <p:spPr>
            <a:xfrm>
              <a:off x="866457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97A50BF-EB2F-0356-3B12-3E037821F98C}"/>
                </a:ext>
              </a:extLst>
            </p:cNvPr>
            <p:cNvSpPr/>
            <p:nvPr/>
          </p:nvSpPr>
          <p:spPr>
            <a:xfrm>
              <a:off x="915035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4AB7D64-39EB-77C5-1BC7-483AEF3F7FD3}"/>
                </a:ext>
              </a:extLst>
            </p:cNvPr>
            <p:cNvSpPr/>
            <p:nvPr/>
          </p:nvSpPr>
          <p:spPr>
            <a:xfrm>
              <a:off x="963612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F684A7E-2CB2-0E0D-9693-DD2F1E1B9A54}"/>
                </a:ext>
              </a:extLst>
            </p:cNvPr>
            <p:cNvSpPr/>
            <p:nvPr/>
          </p:nvSpPr>
          <p:spPr>
            <a:xfrm>
              <a:off x="1012190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986C958-C7F1-5BEC-51CC-45CB41D65868}"/>
                </a:ext>
              </a:extLst>
            </p:cNvPr>
            <p:cNvSpPr/>
            <p:nvPr/>
          </p:nvSpPr>
          <p:spPr>
            <a:xfrm>
              <a:off x="1060767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FADD2C2-1D9F-9B9E-08E0-AF766032ECE5}"/>
                </a:ext>
              </a:extLst>
            </p:cNvPr>
            <p:cNvSpPr/>
            <p:nvPr/>
          </p:nvSpPr>
          <p:spPr>
            <a:xfrm>
              <a:off x="1109345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47F753A-6E51-1A2E-7B7F-857FAB482863}"/>
                </a:ext>
              </a:extLst>
            </p:cNvPr>
            <p:cNvSpPr/>
            <p:nvPr/>
          </p:nvSpPr>
          <p:spPr>
            <a:xfrm>
              <a:off x="1157922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76DD07B-436A-59B2-E0AC-8BE7705E7A7A}"/>
                </a:ext>
              </a:extLst>
            </p:cNvPr>
            <p:cNvSpPr/>
            <p:nvPr/>
          </p:nvSpPr>
          <p:spPr>
            <a:xfrm>
              <a:off x="1206500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B191F4BE-63BF-3343-5BFF-09FF26A25F95}"/>
                </a:ext>
              </a:extLst>
            </p:cNvPr>
            <p:cNvSpPr/>
            <p:nvPr/>
          </p:nvSpPr>
          <p:spPr>
            <a:xfrm>
              <a:off x="-8890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7DB9528-EA9A-3A0C-117A-92512382A4DA}"/>
                </a:ext>
              </a:extLst>
            </p:cNvPr>
            <p:cNvSpPr/>
            <p:nvPr/>
          </p:nvSpPr>
          <p:spPr>
            <a:xfrm>
              <a:off x="39687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089967C-5147-B6D6-BBE9-283E74A0A4D1}"/>
                </a:ext>
              </a:extLst>
            </p:cNvPr>
            <p:cNvSpPr/>
            <p:nvPr/>
          </p:nvSpPr>
          <p:spPr>
            <a:xfrm>
              <a:off x="88265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EF5CB4-10B4-43E9-B410-E7704364167E}"/>
                </a:ext>
              </a:extLst>
            </p:cNvPr>
            <p:cNvSpPr/>
            <p:nvPr/>
          </p:nvSpPr>
          <p:spPr>
            <a:xfrm>
              <a:off x="136842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5BEF5204-A5ED-0DCE-377F-AF0F735B036F}"/>
                </a:ext>
              </a:extLst>
            </p:cNvPr>
            <p:cNvSpPr/>
            <p:nvPr/>
          </p:nvSpPr>
          <p:spPr>
            <a:xfrm>
              <a:off x="1857375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3E1CDA7-ED6C-1809-8FF1-D7A44E5127DE}"/>
                </a:ext>
              </a:extLst>
            </p:cNvPr>
            <p:cNvSpPr/>
            <p:nvPr/>
          </p:nvSpPr>
          <p:spPr>
            <a:xfrm>
              <a:off x="2343150" y="45045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736A91E-4DE7-EAB0-CD2C-C17EA0008A10}"/>
                </a:ext>
              </a:extLst>
            </p:cNvPr>
            <p:cNvSpPr/>
            <p:nvPr/>
          </p:nvSpPr>
          <p:spPr>
            <a:xfrm>
              <a:off x="283210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BF9728F-0973-D77E-AA47-3BEF214F9BDE}"/>
                </a:ext>
              </a:extLst>
            </p:cNvPr>
            <p:cNvSpPr/>
            <p:nvPr/>
          </p:nvSpPr>
          <p:spPr>
            <a:xfrm>
              <a:off x="331787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5A2FBD7-2A72-CBC6-12F5-5312987B6333}"/>
                </a:ext>
              </a:extLst>
            </p:cNvPr>
            <p:cNvSpPr/>
            <p:nvPr/>
          </p:nvSpPr>
          <p:spPr>
            <a:xfrm>
              <a:off x="380365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8CC8A24-D30F-371A-1328-0F683908EA70}"/>
                </a:ext>
              </a:extLst>
            </p:cNvPr>
            <p:cNvSpPr/>
            <p:nvPr/>
          </p:nvSpPr>
          <p:spPr>
            <a:xfrm>
              <a:off x="428942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23731D2-05F0-00D9-8EE6-7F9CD17616C2}"/>
                </a:ext>
              </a:extLst>
            </p:cNvPr>
            <p:cNvSpPr/>
            <p:nvPr/>
          </p:nvSpPr>
          <p:spPr>
            <a:xfrm>
              <a:off x="477837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84331E1-53C9-723C-5B93-33DA4869DB56}"/>
                </a:ext>
              </a:extLst>
            </p:cNvPr>
            <p:cNvSpPr/>
            <p:nvPr/>
          </p:nvSpPr>
          <p:spPr>
            <a:xfrm>
              <a:off x="526415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604D05E-ADDD-0B26-6AEB-658E1A750426}"/>
                </a:ext>
              </a:extLst>
            </p:cNvPr>
            <p:cNvSpPr/>
            <p:nvPr/>
          </p:nvSpPr>
          <p:spPr>
            <a:xfrm>
              <a:off x="574992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FD6A88B-D7F2-3DB6-7A33-D7FA9F0AA9E6}"/>
                </a:ext>
              </a:extLst>
            </p:cNvPr>
            <p:cNvSpPr/>
            <p:nvPr/>
          </p:nvSpPr>
          <p:spPr>
            <a:xfrm>
              <a:off x="623570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A6EF499-305D-C0FC-4405-EEBE8DB3FD2C}"/>
                </a:ext>
              </a:extLst>
            </p:cNvPr>
            <p:cNvSpPr/>
            <p:nvPr/>
          </p:nvSpPr>
          <p:spPr>
            <a:xfrm>
              <a:off x="672147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BC9EAFA-A511-3214-7E43-331F6991ECB2}"/>
                </a:ext>
              </a:extLst>
            </p:cNvPr>
            <p:cNvSpPr/>
            <p:nvPr/>
          </p:nvSpPr>
          <p:spPr>
            <a:xfrm>
              <a:off x="720725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3361BBF-2248-4595-CA32-C6E9E98957A8}"/>
                </a:ext>
              </a:extLst>
            </p:cNvPr>
            <p:cNvSpPr/>
            <p:nvPr/>
          </p:nvSpPr>
          <p:spPr>
            <a:xfrm>
              <a:off x="769302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7C9D844-FA7B-BD62-391C-CEF3F6324196}"/>
                </a:ext>
              </a:extLst>
            </p:cNvPr>
            <p:cNvSpPr/>
            <p:nvPr/>
          </p:nvSpPr>
          <p:spPr>
            <a:xfrm>
              <a:off x="817880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97783A2-4435-72D4-511C-E3CA23ADEB0C}"/>
                </a:ext>
              </a:extLst>
            </p:cNvPr>
            <p:cNvSpPr/>
            <p:nvPr/>
          </p:nvSpPr>
          <p:spPr>
            <a:xfrm>
              <a:off x="866457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0BF7E8E8-DD92-7883-83DC-F1C4CF2DECE4}"/>
                </a:ext>
              </a:extLst>
            </p:cNvPr>
            <p:cNvSpPr/>
            <p:nvPr/>
          </p:nvSpPr>
          <p:spPr>
            <a:xfrm>
              <a:off x="915035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D984B33-A655-EE59-AC1A-92EB85AFBFC4}"/>
                </a:ext>
              </a:extLst>
            </p:cNvPr>
            <p:cNvSpPr/>
            <p:nvPr/>
          </p:nvSpPr>
          <p:spPr>
            <a:xfrm>
              <a:off x="963612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A6C080D-A692-107B-CA32-E9C4C6F19918}"/>
                </a:ext>
              </a:extLst>
            </p:cNvPr>
            <p:cNvSpPr/>
            <p:nvPr/>
          </p:nvSpPr>
          <p:spPr>
            <a:xfrm>
              <a:off x="1012190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58C67AB-3BA2-F67C-9541-1EDCA6E302FA}"/>
                </a:ext>
              </a:extLst>
            </p:cNvPr>
            <p:cNvSpPr/>
            <p:nvPr/>
          </p:nvSpPr>
          <p:spPr>
            <a:xfrm>
              <a:off x="1060767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C450742-FE83-C6B5-A1F6-FAFC5926B640}"/>
                </a:ext>
              </a:extLst>
            </p:cNvPr>
            <p:cNvSpPr/>
            <p:nvPr/>
          </p:nvSpPr>
          <p:spPr>
            <a:xfrm>
              <a:off x="1109345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093C84-1950-8A45-2B64-7B01F55EB5A7}"/>
                </a:ext>
              </a:extLst>
            </p:cNvPr>
            <p:cNvSpPr/>
            <p:nvPr/>
          </p:nvSpPr>
          <p:spPr>
            <a:xfrm>
              <a:off x="1157922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E8CBB04-D43E-8B19-1783-D00F3A192A20}"/>
                </a:ext>
              </a:extLst>
            </p:cNvPr>
            <p:cNvSpPr/>
            <p:nvPr/>
          </p:nvSpPr>
          <p:spPr>
            <a:xfrm>
              <a:off x="1206500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9FED166-3175-9846-3766-8BAF59D7184D}"/>
                </a:ext>
              </a:extLst>
            </p:cNvPr>
            <p:cNvSpPr/>
            <p:nvPr/>
          </p:nvSpPr>
          <p:spPr>
            <a:xfrm>
              <a:off x="-8890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88CADD5-9FE2-5026-320B-9C4783D89176}"/>
                </a:ext>
              </a:extLst>
            </p:cNvPr>
            <p:cNvSpPr/>
            <p:nvPr/>
          </p:nvSpPr>
          <p:spPr>
            <a:xfrm>
              <a:off x="39687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5533F17-23ED-03FA-9544-60543AA6DE6B}"/>
                </a:ext>
              </a:extLst>
            </p:cNvPr>
            <p:cNvSpPr/>
            <p:nvPr/>
          </p:nvSpPr>
          <p:spPr>
            <a:xfrm>
              <a:off x="88265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A5FB002-977F-B07F-F73A-DACD5390C4B0}"/>
                </a:ext>
              </a:extLst>
            </p:cNvPr>
            <p:cNvSpPr/>
            <p:nvPr/>
          </p:nvSpPr>
          <p:spPr>
            <a:xfrm>
              <a:off x="136842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33E98C9-54AA-E1D5-1B6E-801F495BCD14}"/>
                </a:ext>
              </a:extLst>
            </p:cNvPr>
            <p:cNvSpPr/>
            <p:nvPr/>
          </p:nvSpPr>
          <p:spPr>
            <a:xfrm>
              <a:off x="1857375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9C13E6D-95C9-A414-D5F0-6A44CBEBBED2}"/>
                </a:ext>
              </a:extLst>
            </p:cNvPr>
            <p:cNvSpPr/>
            <p:nvPr/>
          </p:nvSpPr>
          <p:spPr>
            <a:xfrm>
              <a:off x="2343150" y="402830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B4B077E-5082-C489-81D3-7D8D02E88145}"/>
                </a:ext>
              </a:extLst>
            </p:cNvPr>
            <p:cNvSpPr/>
            <p:nvPr/>
          </p:nvSpPr>
          <p:spPr>
            <a:xfrm>
              <a:off x="283210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DF6D08D-9C30-2886-5585-DBB68C6B0400}"/>
                </a:ext>
              </a:extLst>
            </p:cNvPr>
            <p:cNvSpPr/>
            <p:nvPr/>
          </p:nvSpPr>
          <p:spPr>
            <a:xfrm>
              <a:off x="331787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8803486-D088-A3DA-119F-6FE3C185F263}"/>
                </a:ext>
              </a:extLst>
            </p:cNvPr>
            <p:cNvSpPr/>
            <p:nvPr/>
          </p:nvSpPr>
          <p:spPr>
            <a:xfrm>
              <a:off x="380365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D1B53534-57AD-EF80-9560-6FA51DA04446}"/>
                </a:ext>
              </a:extLst>
            </p:cNvPr>
            <p:cNvSpPr/>
            <p:nvPr/>
          </p:nvSpPr>
          <p:spPr>
            <a:xfrm>
              <a:off x="428942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E418888-23EA-03A5-6EE1-4DD7F0F579BC}"/>
                </a:ext>
              </a:extLst>
            </p:cNvPr>
            <p:cNvSpPr/>
            <p:nvPr/>
          </p:nvSpPr>
          <p:spPr>
            <a:xfrm>
              <a:off x="477837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B17D21B9-7C73-CEC5-B217-D99EE2095EE5}"/>
                </a:ext>
              </a:extLst>
            </p:cNvPr>
            <p:cNvSpPr/>
            <p:nvPr/>
          </p:nvSpPr>
          <p:spPr>
            <a:xfrm>
              <a:off x="526415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B5B08F66-AF9A-093E-25EE-BEEB78F84861}"/>
                </a:ext>
              </a:extLst>
            </p:cNvPr>
            <p:cNvSpPr/>
            <p:nvPr/>
          </p:nvSpPr>
          <p:spPr>
            <a:xfrm>
              <a:off x="574992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5CC7AB7-AAD8-6032-5944-D99B5720D24B}"/>
                </a:ext>
              </a:extLst>
            </p:cNvPr>
            <p:cNvSpPr/>
            <p:nvPr/>
          </p:nvSpPr>
          <p:spPr>
            <a:xfrm>
              <a:off x="623570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B445E43-5D8B-B3F9-4C3D-92503520A32B}"/>
                </a:ext>
              </a:extLst>
            </p:cNvPr>
            <p:cNvSpPr/>
            <p:nvPr/>
          </p:nvSpPr>
          <p:spPr>
            <a:xfrm>
              <a:off x="672147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2237FDA-341C-CDB2-46DF-B6911C2DBB14}"/>
                </a:ext>
              </a:extLst>
            </p:cNvPr>
            <p:cNvSpPr/>
            <p:nvPr/>
          </p:nvSpPr>
          <p:spPr>
            <a:xfrm>
              <a:off x="720725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861630F-0B76-0EDF-4033-8DA7B7F6E3C5}"/>
                </a:ext>
              </a:extLst>
            </p:cNvPr>
            <p:cNvSpPr/>
            <p:nvPr/>
          </p:nvSpPr>
          <p:spPr>
            <a:xfrm>
              <a:off x="769302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9C512DC-D38F-5C52-9D3C-D3C72C794EF1}"/>
                </a:ext>
              </a:extLst>
            </p:cNvPr>
            <p:cNvSpPr/>
            <p:nvPr/>
          </p:nvSpPr>
          <p:spPr>
            <a:xfrm>
              <a:off x="817880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DAADD6E9-D51C-DFCD-CE3F-F300C5019A78}"/>
                </a:ext>
              </a:extLst>
            </p:cNvPr>
            <p:cNvSpPr/>
            <p:nvPr/>
          </p:nvSpPr>
          <p:spPr>
            <a:xfrm>
              <a:off x="866457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4BADFF9-07C5-0885-1983-5CC2DF7D98F5}"/>
                </a:ext>
              </a:extLst>
            </p:cNvPr>
            <p:cNvSpPr/>
            <p:nvPr/>
          </p:nvSpPr>
          <p:spPr>
            <a:xfrm>
              <a:off x="915035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F2D5F37-B0F6-CA7D-1736-9401C6DD59CC}"/>
                </a:ext>
              </a:extLst>
            </p:cNvPr>
            <p:cNvSpPr/>
            <p:nvPr/>
          </p:nvSpPr>
          <p:spPr>
            <a:xfrm>
              <a:off x="963612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7E42AA5-B79B-39C8-FCF7-0DC50ACDEE49}"/>
                </a:ext>
              </a:extLst>
            </p:cNvPr>
            <p:cNvSpPr/>
            <p:nvPr/>
          </p:nvSpPr>
          <p:spPr>
            <a:xfrm>
              <a:off x="1012190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CA095318-B74D-315A-1C8E-3E889DFFF72E}"/>
                </a:ext>
              </a:extLst>
            </p:cNvPr>
            <p:cNvSpPr/>
            <p:nvPr/>
          </p:nvSpPr>
          <p:spPr>
            <a:xfrm>
              <a:off x="1060767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9B581FC9-0C61-ABF6-3987-4180DC169B52}"/>
                </a:ext>
              </a:extLst>
            </p:cNvPr>
            <p:cNvSpPr/>
            <p:nvPr/>
          </p:nvSpPr>
          <p:spPr>
            <a:xfrm>
              <a:off x="1109345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D74196C-94C4-CEAA-C663-F58BE9445C65}"/>
                </a:ext>
              </a:extLst>
            </p:cNvPr>
            <p:cNvSpPr/>
            <p:nvPr/>
          </p:nvSpPr>
          <p:spPr>
            <a:xfrm>
              <a:off x="1157922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92FD51A-69B1-8BFE-685E-93A3231D3AD9}"/>
                </a:ext>
              </a:extLst>
            </p:cNvPr>
            <p:cNvSpPr/>
            <p:nvPr/>
          </p:nvSpPr>
          <p:spPr>
            <a:xfrm>
              <a:off x="1206500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67CE104A-53BC-4858-4D2B-F6BA92C95B32}"/>
                </a:ext>
              </a:extLst>
            </p:cNvPr>
            <p:cNvSpPr/>
            <p:nvPr/>
          </p:nvSpPr>
          <p:spPr>
            <a:xfrm>
              <a:off x="-8890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757FB038-77B9-BEB3-DF39-49E141AC8659}"/>
                </a:ext>
              </a:extLst>
            </p:cNvPr>
            <p:cNvSpPr/>
            <p:nvPr/>
          </p:nvSpPr>
          <p:spPr>
            <a:xfrm>
              <a:off x="39687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CA1B86D-03B9-7298-F24D-EFD70579DA3F}"/>
                </a:ext>
              </a:extLst>
            </p:cNvPr>
            <p:cNvSpPr/>
            <p:nvPr/>
          </p:nvSpPr>
          <p:spPr>
            <a:xfrm>
              <a:off x="88265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3493706-0615-B30E-8AB7-35C03A88C2C3}"/>
                </a:ext>
              </a:extLst>
            </p:cNvPr>
            <p:cNvSpPr/>
            <p:nvPr/>
          </p:nvSpPr>
          <p:spPr>
            <a:xfrm>
              <a:off x="136842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8B8DD11-430F-4BB7-BB7C-E9C746803C27}"/>
                </a:ext>
              </a:extLst>
            </p:cNvPr>
            <p:cNvSpPr/>
            <p:nvPr/>
          </p:nvSpPr>
          <p:spPr>
            <a:xfrm>
              <a:off x="1857375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B1CDAEAD-09D3-0CC5-695B-38CD93685196}"/>
                </a:ext>
              </a:extLst>
            </p:cNvPr>
            <p:cNvSpPr/>
            <p:nvPr/>
          </p:nvSpPr>
          <p:spPr>
            <a:xfrm>
              <a:off x="2343150" y="3552050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10BA343-9868-1CAA-3D24-6AFB2604E56E}"/>
                </a:ext>
              </a:extLst>
            </p:cNvPr>
            <p:cNvSpPr/>
            <p:nvPr/>
          </p:nvSpPr>
          <p:spPr>
            <a:xfrm>
              <a:off x="283210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6864B9D-A591-71E6-F720-BF493A9CBE3F}"/>
                </a:ext>
              </a:extLst>
            </p:cNvPr>
            <p:cNvSpPr/>
            <p:nvPr/>
          </p:nvSpPr>
          <p:spPr>
            <a:xfrm>
              <a:off x="331787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EDEEFEA9-EC35-256F-7AB1-1F691F49A966}"/>
                </a:ext>
              </a:extLst>
            </p:cNvPr>
            <p:cNvSpPr/>
            <p:nvPr/>
          </p:nvSpPr>
          <p:spPr>
            <a:xfrm>
              <a:off x="380365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9B2D8A3A-3545-2B5E-E582-AB708A84AC66}"/>
                </a:ext>
              </a:extLst>
            </p:cNvPr>
            <p:cNvSpPr/>
            <p:nvPr/>
          </p:nvSpPr>
          <p:spPr>
            <a:xfrm>
              <a:off x="428942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EB13AFEE-6593-7F44-78FB-E6DFB2616D11}"/>
                </a:ext>
              </a:extLst>
            </p:cNvPr>
            <p:cNvSpPr/>
            <p:nvPr/>
          </p:nvSpPr>
          <p:spPr>
            <a:xfrm>
              <a:off x="477837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A8AB244-37B4-5565-AE2B-D9D6EBF44997}"/>
                </a:ext>
              </a:extLst>
            </p:cNvPr>
            <p:cNvSpPr/>
            <p:nvPr/>
          </p:nvSpPr>
          <p:spPr>
            <a:xfrm>
              <a:off x="526415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299B64F-B1BA-150D-1B7B-90FFC4229724}"/>
                </a:ext>
              </a:extLst>
            </p:cNvPr>
            <p:cNvSpPr/>
            <p:nvPr/>
          </p:nvSpPr>
          <p:spPr>
            <a:xfrm>
              <a:off x="574992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2CD61A9-FCDF-2CD6-E863-B1FFF158ACF1}"/>
                </a:ext>
              </a:extLst>
            </p:cNvPr>
            <p:cNvSpPr/>
            <p:nvPr/>
          </p:nvSpPr>
          <p:spPr>
            <a:xfrm>
              <a:off x="623570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4B55758-BD66-DF32-3A08-AC13FBF7C03C}"/>
                </a:ext>
              </a:extLst>
            </p:cNvPr>
            <p:cNvSpPr/>
            <p:nvPr/>
          </p:nvSpPr>
          <p:spPr>
            <a:xfrm>
              <a:off x="672147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B0F2BE4-D7D0-C3B9-70EF-47D5B57BBCE0}"/>
                </a:ext>
              </a:extLst>
            </p:cNvPr>
            <p:cNvSpPr/>
            <p:nvPr/>
          </p:nvSpPr>
          <p:spPr>
            <a:xfrm>
              <a:off x="720725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F84D0E29-C12A-0F90-CCE3-C611CED9DE39}"/>
                </a:ext>
              </a:extLst>
            </p:cNvPr>
            <p:cNvSpPr/>
            <p:nvPr/>
          </p:nvSpPr>
          <p:spPr>
            <a:xfrm>
              <a:off x="769302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45457AB6-21A4-B240-ABAC-F1E2EE093196}"/>
                </a:ext>
              </a:extLst>
            </p:cNvPr>
            <p:cNvSpPr/>
            <p:nvPr/>
          </p:nvSpPr>
          <p:spPr>
            <a:xfrm>
              <a:off x="817880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38B46D0F-A3E9-5329-F917-81F28A073CE4}"/>
                </a:ext>
              </a:extLst>
            </p:cNvPr>
            <p:cNvSpPr/>
            <p:nvPr/>
          </p:nvSpPr>
          <p:spPr>
            <a:xfrm>
              <a:off x="866457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B370E5BF-78A1-5869-8C3D-29E56D2241CB}"/>
                </a:ext>
              </a:extLst>
            </p:cNvPr>
            <p:cNvSpPr/>
            <p:nvPr/>
          </p:nvSpPr>
          <p:spPr>
            <a:xfrm>
              <a:off x="915035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562DE78-E527-F713-EA67-2EEBBA40E98B}"/>
                </a:ext>
              </a:extLst>
            </p:cNvPr>
            <p:cNvSpPr/>
            <p:nvPr/>
          </p:nvSpPr>
          <p:spPr>
            <a:xfrm>
              <a:off x="963612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939EF9D6-BE67-8161-88D6-3DE33F96A00C}"/>
                </a:ext>
              </a:extLst>
            </p:cNvPr>
            <p:cNvSpPr/>
            <p:nvPr/>
          </p:nvSpPr>
          <p:spPr>
            <a:xfrm>
              <a:off x="1012190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AD8A923-75C1-6A93-CD15-AAB9A1B5EA20}"/>
                </a:ext>
              </a:extLst>
            </p:cNvPr>
            <p:cNvSpPr/>
            <p:nvPr/>
          </p:nvSpPr>
          <p:spPr>
            <a:xfrm>
              <a:off x="1060767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2EC1FB6A-7907-3BE5-C809-8FF0F3D4DD1E}"/>
                </a:ext>
              </a:extLst>
            </p:cNvPr>
            <p:cNvSpPr/>
            <p:nvPr/>
          </p:nvSpPr>
          <p:spPr>
            <a:xfrm>
              <a:off x="1109345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C28D83CD-FA5F-FBB9-1B9B-66BC0A0AAD7B}"/>
                </a:ext>
              </a:extLst>
            </p:cNvPr>
            <p:cNvSpPr/>
            <p:nvPr/>
          </p:nvSpPr>
          <p:spPr>
            <a:xfrm>
              <a:off x="1157922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94BC5D35-91B0-3792-EDDD-189A24F218E7}"/>
                </a:ext>
              </a:extLst>
            </p:cNvPr>
            <p:cNvSpPr/>
            <p:nvPr/>
          </p:nvSpPr>
          <p:spPr>
            <a:xfrm>
              <a:off x="1206500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DC86E6DF-32D2-E446-C13D-D93520141FC1}"/>
                </a:ext>
              </a:extLst>
            </p:cNvPr>
            <p:cNvSpPr/>
            <p:nvPr/>
          </p:nvSpPr>
          <p:spPr>
            <a:xfrm>
              <a:off x="-8890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4253F4E-199F-0E11-0D90-C4573145BD7F}"/>
                </a:ext>
              </a:extLst>
            </p:cNvPr>
            <p:cNvSpPr/>
            <p:nvPr/>
          </p:nvSpPr>
          <p:spPr>
            <a:xfrm>
              <a:off x="39687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8C763156-0275-E374-F475-608E56F82D96}"/>
                </a:ext>
              </a:extLst>
            </p:cNvPr>
            <p:cNvSpPr/>
            <p:nvPr/>
          </p:nvSpPr>
          <p:spPr>
            <a:xfrm>
              <a:off x="88265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9D62354-C563-FDA9-5343-F30A319A344D}"/>
                </a:ext>
              </a:extLst>
            </p:cNvPr>
            <p:cNvSpPr/>
            <p:nvPr/>
          </p:nvSpPr>
          <p:spPr>
            <a:xfrm>
              <a:off x="136842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F87D8F4-D803-38DF-DCCD-B5664903E348}"/>
                </a:ext>
              </a:extLst>
            </p:cNvPr>
            <p:cNvSpPr/>
            <p:nvPr/>
          </p:nvSpPr>
          <p:spPr>
            <a:xfrm>
              <a:off x="1857375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695684F9-9E16-5714-0401-129029625DE9}"/>
                </a:ext>
              </a:extLst>
            </p:cNvPr>
            <p:cNvSpPr/>
            <p:nvPr/>
          </p:nvSpPr>
          <p:spPr>
            <a:xfrm>
              <a:off x="2343150" y="30900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50D018F-2494-C5BE-3F5F-5D19FA0F2601}"/>
                </a:ext>
              </a:extLst>
            </p:cNvPr>
            <p:cNvSpPr/>
            <p:nvPr/>
          </p:nvSpPr>
          <p:spPr>
            <a:xfrm>
              <a:off x="283210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669215E1-7755-9EE4-FAB1-753D2196432C}"/>
                </a:ext>
              </a:extLst>
            </p:cNvPr>
            <p:cNvSpPr/>
            <p:nvPr/>
          </p:nvSpPr>
          <p:spPr>
            <a:xfrm>
              <a:off x="331787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024B9144-690B-17D8-C536-E9D6DF744306}"/>
                </a:ext>
              </a:extLst>
            </p:cNvPr>
            <p:cNvSpPr/>
            <p:nvPr/>
          </p:nvSpPr>
          <p:spPr>
            <a:xfrm>
              <a:off x="380365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4E090157-3043-1FA2-28B6-E33EB56B5231}"/>
                </a:ext>
              </a:extLst>
            </p:cNvPr>
            <p:cNvSpPr/>
            <p:nvPr/>
          </p:nvSpPr>
          <p:spPr>
            <a:xfrm>
              <a:off x="428942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7AC4B9C-3559-2509-16B0-FC3C5513467A}"/>
                </a:ext>
              </a:extLst>
            </p:cNvPr>
            <p:cNvSpPr/>
            <p:nvPr/>
          </p:nvSpPr>
          <p:spPr>
            <a:xfrm>
              <a:off x="477837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D865FA40-E93F-DC12-DD63-1BF23EDA87BA}"/>
                </a:ext>
              </a:extLst>
            </p:cNvPr>
            <p:cNvSpPr/>
            <p:nvPr/>
          </p:nvSpPr>
          <p:spPr>
            <a:xfrm>
              <a:off x="526415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CA46180-9C64-02E5-5AF1-F5F0E5337EA9}"/>
                </a:ext>
              </a:extLst>
            </p:cNvPr>
            <p:cNvSpPr/>
            <p:nvPr/>
          </p:nvSpPr>
          <p:spPr>
            <a:xfrm>
              <a:off x="574992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BE07A252-3473-4D69-A411-EA60A7E9807D}"/>
                </a:ext>
              </a:extLst>
            </p:cNvPr>
            <p:cNvSpPr/>
            <p:nvPr/>
          </p:nvSpPr>
          <p:spPr>
            <a:xfrm>
              <a:off x="623570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C2ED5ADE-74C3-257B-E9E1-3F23CA54E305}"/>
                </a:ext>
              </a:extLst>
            </p:cNvPr>
            <p:cNvSpPr/>
            <p:nvPr/>
          </p:nvSpPr>
          <p:spPr>
            <a:xfrm>
              <a:off x="672147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545B264-1836-3086-3235-20939122AAAB}"/>
                </a:ext>
              </a:extLst>
            </p:cNvPr>
            <p:cNvSpPr/>
            <p:nvPr/>
          </p:nvSpPr>
          <p:spPr>
            <a:xfrm>
              <a:off x="720725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2B1027F-2077-7D2A-12CE-9CEF6FFEF408}"/>
                </a:ext>
              </a:extLst>
            </p:cNvPr>
            <p:cNvSpPr/>
            <p:nvPr/>
          </p:nvSpPr>
          <p:spPr>
            <a:xfrm>
              <a:off x="769302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2FC4A12C-7C08-402B-C3E3-46E8BD4CD3BA}"/>
                </a:ext>
              </a:extLst>
            </p:cNvPr>
            <p:cNvSpPr/>
            <p:nvPr/>
          </p:nvSpPr>
          <p:spPr>
            <a:xfrm>
              <a:off x="817880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D2BEEE52-107F-B86E-4C85-B7E4DD6ADB01}"/>
                </a:ext>
              </a:extLst>
            </p:cNvPr>
            <p:cNvSpPr/>
            <p:nvPr/>
          </p:nvSpPr>
          <p:spPr>
            <a:xfrm>
              <a:off x="866457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957E1E9C-42CD-7155-096E-995BBF69EB7C}"/>
                </a:ext>
              </a:extLst>
            </p:cNvPr>
            <p:cNvSpPr/>
            <p:nvPr/>
          </p:nvSpPr>
          <p:spPr>
            <a:xfrm>
              <a:off x="915035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EDDC63B-1EB0-2AFC-F211-71B2067BCA70}"/>
                </a:ext>
              </a:extLst>
            </p:cNvPr>
            <p:cNvSpPr/>
            <p:nvPr/>
          </p:nvSpPr>
          <p:spPr>
            <a:xfrm>
              <a:off x="963612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8F184E55-891A-1EDB-8A59-9510C4C43177}"/>
                </a:ext>
              </a:extLst>
            </p:cNvPr>
            <p:cNvSpPr/>
            <p:nvPr/>
          </p:nvSpPr>
          <p:spPr>
            <a:xfrm>
              <a:off x="1012190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539505C2-6D7B-7550-38BE-BB3A5264C3DE}"/>
                </a:ext>
              </a:extLst>
            </p:cNvPr>
            <p:cNvSpPr/>
            <p:nvPr/>
          </p:nvSpPr>
          <p:spPr>
            <a:xfrm>
              <a:off x="1060767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02D07E99-6229-BE39-16F4-DF298B953F39}"/>
                </a:ext>
              </a:extLst>
            </p:cNvPr>
            <p:cNvSpPr/>
            <p:nvPr/>
          </p:nvSpPr>
          <p:spPr>
            <a:xfrm>
              <a:off x="1109345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C16694DA-D8A3-3AB3-3A6E-9FB9ADCFF8AB}"/>
                </a:ext>
              </a:extLst>
            </p:cNvPr>
            <p:cNvSpPr/>
            <p:nvPr/>
          </p:nvSpPr>
          <p:spPr>
            <a:xfrm>
              <a:off x="1157922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FDD0F6A0-BA8B-29B2-312D-A9D9D5145AC1}"/>
                </a:ext>
              </a:extLst>
            </p:cNvPr>
            <p:cNvSpPr/>
            <p:nvPr/>
          </p:nvSpPr>
          <p:spPr>
            <a:xfrm>
              <a:off x="1206500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5CD8EC83-4EDB-18F8-6B47-0568F96C1D41}"/>
                </a:ext>
              </a:extLst>
            </p:cNvPr>
            <p:cNvSpPr/>
            <p:nvPr/>
          </p:nvSpPr>
          <p:spPr>
            <a:xfrm>
              <a:off x="-8890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872B33F-798F-0A6D-4AEF-EB51D54FA5D5}"/>
                </a:ext>
              </a:extLst>
            </p:cNvPr>
            <p:cNvSpPr/>
            <p:nvPr/>
          </p:nvSpPr>
          <p:spPr>
            <a:xfrm>
              <a:off x="39687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EB2A450-B85A-4AA3-C180-32D76041B702}"/>
                </a:ext>
              </a:extLst>
            </p:cNvPr>
            <p:cNvSpPr/>
            <p:nvPr/>
          </p:nvSpPr>
          <p:spPr>
            <a:xfrm>
              <a:off x="88265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C033119-6C73-0CF8-F31A-E1C9CA3311CC}"/>
                </a:ext>
              </a:extLst>
            </p:cNvPr>
            <p:cNvSpPr/>
            <p:nvPr/>
          </p:nvSpPr>
          <p:spPr>
            <a:xfrm>
              <a:off x="136842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B270E3D1-B3EE-3EB9-9A60-37DE7B09BF73}"/>
                </a:ext>
              </a:extLst>
            </p:cNvPr>
            <p:cNvSpPr/>
            <p:nvPr/>
          </p:nvSpPr>
          <p:spPr>
            <a:xfrm>
              <a:off x="1857375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B1934E6-B4DC-FD48-347F-FCCFF01DABF4}"/>
                </a:ext>
              </a:extLst>
            </p:cNvPr>
            <p:cNvSpPr/>
            <p:nvPr/>
          </p:nvSpPr>
          <p:spPr>
            <a:xfrm>
              <a:off x="2343150" y="26138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93ACAFBE-4104-052C-9D6C-58806A2E4BF3}"/>
                </a:ext>
              </a:extLst>
            </p:cNvPr>
            <p:cNvSpPr/>
            <p:nvPr/>
          </p:nvSpPr>
          <p:spPr>
            <a:xfrm>
              <a:off x="283210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85541D13-C7DD-90BF-AC90-1B246CB0A3C3}"/>
                </a:ext>
              </a:extLst>
            </p:cNvPr>
            <p:cNvSpPr/>
            <p:nvPr/>
          </p:nvSpPr>
          <p:spPr>
            <a:xfrm>
              <a:off x="331787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8FC68370-DEBD-01B3-98CA-584359BF6CAD}"/>
                </a:ext>
              </a:extLst>
            </p:cNvPr>
            <p:cNvSpPr/>
            <p:nvPr/>
          </p:nvSpPr>
          <p:spPr>
            <a:xfrm>
              <a:off x="380365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8F4EF0AE-F21F-F745-1213-0AD523EF7E07}"/>
                </a:ext>
              </a:extLst>
            </p:cNvPr>
            <p:cNvSpPr/>
            <p:nvPr/>
          </p:nvSpPr>
          <p:spPr>
            <a:xfrm>
              <a:off x="428942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5180B7DC-CDE5-13ED-8A36-26AAA6ABCAC4}"/>
                </a:ext>
              </a:extLst>
            </p:cNvPr>
            <p:cNvSpPr/>
            <p:nvPr/>
          </p:nvSpPr>
          <p:spPr>
            <a:xfrm>
              <a:off x="477837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1954A1C0-A2A8-C29B-8FA5-D8A5B7A302C7}"/>
                </a:ext>
              </a:extLst>
            </p:cNvPr>
            <p:cNvSpPr/>
            <p:nvPr/>
          </p:nvSpPr>
          <p:spPr>
            <a:xfrm>
              <a:off x="526415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826C833-C6B6-D7D6-FE97-01C0886F44EA}"/>
                </a:ext>
              </a:extLst>
            </p:cNvPr>
            <p:cNvSpPr/>
            <p:nvPr/>
          </p:nvSpPr>
          <p:spPr>
            <a:xfrm>
              <a:off x="574992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D3615D4-1CA3-115A-250F-180B7D3C38D4}"/>
                </a:ext>
              </a:extLst>
            </p:cNvPr>
            <p:cNvSpPr/>
            <p:nvPr/>
          </p:nvSpPr>
          <p:spPr>
            <a:xfrm>
              <a:off x="623570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2AD6E857-12C3-786A-55E2-15448B3C5663}"/>
                </a:ext>
              </a:extLst>
            </p:cNvPr>
            <p:cNvSpPr/>
            <p:nvPr/>
          </p:nvSpPr>
          <p:spPr>
            <a:xfrm>
              <a:off x="672147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01051F20-532E-8B91-71AD-83434A53C10F}"/>
                </a:ext>
              </a:extLst>
            </p:cNvPr>
            <p:cNvSpPr/>
            <p:nvPr/>
          </p:nvSpPr>
          <p:spPr>
            <a:xfrm>
              <a:off x="720725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814B3271-5EB8-B0F2-CF7E-4F8F10C09463}"/>
                </a:ext>
              </a:extLst>
            </p:cNvPr>
            <p:cNvSpPr/>
            <p:nvPr/>
          </p:nvSpPr>
          <p:spPr>
            <a:xfrm>
              <a:off x="769302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4DCF71B3-175A-2636-FB3B-C60987152729}"/>
                </a:ext>
              </a:extLst>
            </p:cNvPr>
            <p:cNvSpPr/>
            <p:nvPr/>
          </p:nvSpPr>
          <p:spPr>
            <a:xfrm>
              <a:off x="817880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4D3E5A5-C252-C868-B725-82D0E23D20CF}"/>
                </a:ext>
              </a:extLst>
            </p:cNvPr>
            <p:cNvSpPr/>
            <p:nvPr/>
          </p:nvSpPr>
          <p:spPr>
            <a:xfrm>
              <a:off x="866457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7A55DCA-DAE9-FE4E-379C-B8F2D244FFC1}"/>
                </a:ext>
              </a:extLst>
            </p:cNvPr>
            <p:cNvSpPr/>
            <p:nvPr/>
          </p:nvSpPr>
          <p:spPr>
            <a:xfrm>
              <a:off x="915035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E1160494-E859-8923-E6E3-F63000F80B4B}"/>
                </a:ext>
              </a:extLst>
            </p:cNvPr>
            <p:cNvSpPr/>
            <p:nvPr/>
          </p:nvSpPr>
          <p:spPr>
            <a:xfrm>
              <a:off x="963612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05A22A67-7044-C2F3-9406-2887FA0E29F1}"/>
                </a:ext>
              </a:extLst>
            </p:cNvPr>
            <p:cNvSpPr/>
            <p:nvPr/>
          </p:nvSpPr>
          <p:spPr>
            <a:xfrm>
              <a:off x="1012190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6000E14C-F2BD-933E-68A6-005576CF3937}"/>
                </a:ext>
              </a:extLst>
            </p:cNvPr>
            <p:cNvSpPr/>
            <p:nvPr/>
          </p:nvSpPr>
          <p:spPr>
            <a:xfrm>
              <a:off x="1060767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B3603B88-700E-B3C1-5BB5-11130E734CB5}"/>
                </a:ext>
              </a:extLst>
            </p:cNvPr>
            <p:cNvSpPr/>
            <p:nvPr/>
          </p:nvSpPr>
          <p:spPr>
            <a:xfrm>
              <a:off x="1109345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446AA13-1756-95AF-7E84-8593635946CE}"/>
                </a:ext>
              </a:extLst>
            </p:cNvPr>
            <p:cNvSpPr/>
            <p:nvPr/>
          </p:nvSpPr>
          <p:spPr>
            <a:xfrm>
              <a:off x="1157922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5D4562F7-0C50-7C50-B3F9-B60C00239563}"/>
                </a:ext>
              </a:extLst>
            </p:cNvPr>
            <p:cNvSpPr/>
            <p:nvPr/>
          </p:nvSpPr>
          <p:spPr>
            <a:xfrm>
              <a:off x="1206500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6E5E6216-374D-051D-F5D5-8C3E2CA894C5}"/>
                </a:ext>
              </a:extLst>
            </p:cNvPr>
            <p:cNvSpPr/>
            <p:nvPr/>
          </p:nvSpPr>
          <p:spPr>
            <a:xfrm>
              <a:off x="-8890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8DCB189-5845-3AB8-E312-A73F0703B0F3}"/>
                </a:ext>
              </a:extLst>
            </p:cNvPr>
            <p:cNvSpPr/>
            <p:nvPr/>
          </p:nvSpPr>
          <p:spPr>
            <a:xfrm>
              <a:off x="39687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E8EF6676-EFA9-07B0-BE96-0C0E22C07E57}"/>
                </a:ext>
              </a:extLst>
            </p:cNvPr>
            <p:cNvSpPr/>
            <p:nvPr/>
          </p:nvSpPr>
          <p:spPr>
            <a:xfrm>
              <a:off x="88265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1ABC7CCB-4453-B356-A431-BE53B9C35BD0}"/>
                </a:ext>
              </a:extLst>
            </p:cNvPr>
            <p:cNvSpPr/>
            <p:nvPr/>
          </p:nvSpPr>
          <p:spPr>
            <a:xfrm>
              <a:off x="136842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B854C1B5-D66C-2C0B-B60E-2BE8DA5177B2}"/>
                </a:ext>
              </a:extLst>
            </p:cNvPr>
            <p:cNvSpPr/>
            <p:nvPr/>
          </p:nvSpPr>
          <p:spPr>
            <a:xfrm>
              <a:off x="1857375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B797866-4F09-A1DC-2256-27EF6034A0D9}"/>
                </a:ext>
              </a:extLst>
            </p:cNvPr>
            <p:cNvSpPr/>
            <p:nvPr/>
          </p:nvSpPr>
          <p:spPr>
            <a:xfrm>
              <a:off x="2343150" y="213755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EDCA78D-AB99-7479-0764-DE86CC644989}"/>
                </a:ext>
              </a:extLst>
            </p:cNvPr>
            <p:cNvSpPr/>
            <p:nvPr/>
          </p:nvSpPr>
          <p:spPr>
            <a:xfrm>
              <a:off x="283210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60C633D4-16D2-2F77-6977-2DB98FD9F6C0}"/>
                </a:ext>
              </a:extLst>
            </p:cNvPr>
            <p:cNvSpPr/>
            <p:nvPr/>
          </p:nvSpPr>
          <p:spPr>
            <a:xfrm>
              <a:off x="331787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DAE289DD-332B-668F-C415-DEF21EDC6EB9}"/>
                </a:ext>
              </a:extLst>
            </p:cNvPr>
            <p:cNvSpPr/>
            <p:nvPr/>
          </p:nvSpPr>
          <p:spPr>
            <a:xfrm>
              <a:off x="380365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55D34B8A-6F54-9284-B420-8DC74A6F70EC}"/>
                </a:ext>
              </a:extLst>
            </p:cNvPr>
            <p:cNvSpPr/>
            <p:nvPr/>
          </p:nvSpPr>
          <p:spPr>
            <a:xfrm>
              <a:off x="428942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F4085109-5CC9-764C-A55B-5E16ED131F9A}"/>
                </a:ext>
              </a:extLst>
            </p:cNvPr>
            <p:cNvSpPr/>
            <p:nvPr/>
          </p:nvSpPr>
          <p:spPr>
            <a:xfrm>
              <a:off x="477837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DC95A938-906F-0B43-BAC1-B78877B39D92}"/>
                </a:ext>
              </a:extLst>
            </p:cNvPr>
            <p:cNvSpPr/>
            <p:nvPr/>
          </p:nvSpPr>
          <p:spPr>
            <a:xfrm>
              <a:off x="526415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6FD15D99-7EB8-E9B8-ABBA-6118640F8B09}"/>
                </a:ext>
              </a:extLst>
            </p:cNvPr>
            <p:cNvSpPr/>
            <p:nvPr/>
          </p:nvSpPr>
          <p:spPr>
            <a:xfrm>
              <a:off x="574992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64122B8-C0F7-B682-2527-80C97914E371}"/>
                </a:ext>
              </a:extLst>
            </p:cNvPr>
            <p:cNvSpPr/>
            <p:nvPr/>
          </p:nvSpPr>
          <p:spPr>
            <a:xfrm>
              <a:off x="623570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1B9A464-5CC3-4E6B-8F94-EC156132A52C}"/>
                </a:ext>
              </a:extLst>
            </p:cNvPr>
            <p:cNvSpPr/>
            <p:nvPr/>
          </p:nvSpPr>
          <p:spPr>
            <a:xfrm>
              <a:off x="672147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2F2A186F-175E-1256-F25A-38950C65315A}"/>
                </a:ext>
              </a:extLst>
            </p:cNvPr>
            <p:cNvSpPr/>
            <p:nvPr/>
          </p:nvSpPr>
          <p:spPr>
            <a:xfrm>
              <a:off x="720725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F72FE0FB-FCB4-60CC-8375-7A2469A6407C}"/>
                </a:ext>
              </a:extLst>
            </p:cNvPr>
            <p:cNvSpPr/>
            <p:nvPr/>
          </p:nvSpPr>
          <p:spPr>
            <a:xfrm>
              <a:off x="769302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4A28F71-258B-C112-C289-E79624BD0406}"/>
                </a:ext>
              </a:extLst>
            </p:cNvPr>
            <p:cNvSpPr/>
            <p:nvPr/>
          </p:nvSpPr>
          <p:spPr>
            <a:xfrm>
              <a:off x="817880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B17337E5-ED5E-28B2-FC4F-75973E4B9B8A}"/>
                </a:ext>
              </a:extLst>
            </p:cNvPr>
            <p:cNvSpPr/>
            <p:nvPr/>
          </p:nvSpPr>
          <p:spPr>
            <a:xfrm>
              <a:off x="866457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9BB4F4E-FDD2-C730-9674-DCA74BEDAB60}"/>
                </a:ext>
              </a:extLst>
            </p:cNvPr>
            <p:cNvSpPr/>
            <p:nvPr/>
          </p:nvSpPr>
          <p:spPr>
            <a:xfrm>
              <a:off x="915035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F42112FA-FE67-5E08-E6C0-599C2555AB7A}"/>
                </a:ext>
              </a:extLst>
            </p:cNvPr>
            <p:cNvSpPr/>
            <p:nvPr/>
          </p:nvSpPr>
          <p:spPr>
            <a:xfrm>
              <a:off x="963612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44C2198-A104-896A-E9F3-8ED4D791C3DB}"/>
                </a:ext>
              </a:extLst>
            </p:cNvPr>
            <p:cNvSpPr/>
            <p:nvPr/>
          </p:nvSpPr>
          <p:spPr>
            <a:xfrm>
              <a:off x="1012190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7115F023-B9C3-ACB6-58D5-B5D2F167EEAB}"/>
                </a:ext>
              </a:extLst>
            </p:cNvPr>
            <p:cNvSpPr/>
            <p:nvPr/>
          </p:nvSpPr>
          <p:spPr>
            <a:xfrm>
              <a:off x="1060767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B42485D-6411-1356-082B-4C9E6C2E38E9}"/>
                </a:ext>
              </a:extLst>
            </p:cNvPr>
            <p:cNvSpPr/>
            <p:nvPr/>
          </p:nvSpPr>
          <p:spPr>
            <a:xfrm>
              <a:off x="1109345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5BF6464-AB4E-F6CA-C691-0464C65CC22D}"/>
                </a:ext>
              </a:extLst>
            </p:cNvPr>
            <p:cNvSpPr/>
            <p:nvPr/>
          </p:nvSpPr>
          <p:spPr>
            <a:xfrm>
              <a:off x="1157922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86BC8023-8E1F-1075-F569-D31A8B7FB904}"/>
                </a:ext>
              </a:extLst>
            </p:cNvPr>
            <p:cNvSpPr/>
            <p:nvPr/>
          </p:nvSpPr>
          <p:spPr>
            <a:xfrm>
              <a:off x="1206500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948D4D6-38CC-B3B0-7D00-A6BD93C67602}"/>
                </a:ext>
              </a:extLst>
            </p:cNvPr>
            <p:cNvSpPr/>
            <p:nvPr/>
          </p:nvSpPr>
          <p:spPr>
            <a:xfrm>
              <a:off x="-8890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8D15745-8A10-F615-E918-89B0B767B610}"/>
                </a:ext>
              </a:extLst>
            </p:cNvPr>
            <p:cNvSpPr/>
            <p:nvPr/>
          </p:nvSpPr>
          <p:spPr>
            <a:xfrm>
              <a:off x="39687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0B37367F-A477-80C0-2BA6-0EC4700D6E38}"/>
                </a:ext>
              </a:extLst>
            </p:cNvPr>
            <p:cNvSpPr/>
            <p:nvPr/>
          </p:nvSpPr>
          <p:spPr>
            <a:xfrm>
              <a:off x="88265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C6D577E-5015-613C-6FE6-308D764E8E06}"/>
                </a:ext>
              </a:extLst>
            </p:cNvPr>
            <p:cNvSpPr/>
            <p:nvPr/>
          </p:nvSpPr>
          <p:spPr>
            <a:xfrm>
              <a:off x="136842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012C538F-C3A4-DD15-F8C9-977C89B5DDBF}"/>
                </a:ext>
              </a:extLst>
            </p:cNvPr>
            <p:cNvSpPr/>
            <p:nvPr/>
          </p:nvSpPr>
          <p:spPr>
            <a:xfrm>
              <a:off x="1857375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42AB05B3-72CB-0323-5155-DEBBC961B75D}"/>
                </a:ext>
              </a:extLst>
            </p:cNvPr>
            <p:cNvSpPr/>
            <p:nvPr/>
          </p:nvSpPr>
          <p:spPr>
            <a:xfrm>
              <a:off x="2343150" y="1661301"/>
              <a:ext cx="215900" cy="215900"/>
            </a:xfrm>
            <a:prstGeom prst="ellipse">
              <a:avLst/>
            </a:prstGeom>
            <a:gradFill>
              <a:gsLst>
                <a:gs pos="0">
                  <a:srgbClr val="FFC91D"/>
                </a:gs>
                <a:gs pos="99000">
                  <a:srgbClr val="EF803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94" name="Rectangle 293">
            <a:extLst>
              <a:ext uri="{FF2B5EF4-FFF2-40B4-BE49-F238E27FC236}">
                <a16:creationId xmlns:a16="http://schemas.microsoft.com/office/drawing/2014/main" id="{DCDA7F01-F8BA-1D7D-67E9-8E7FE388F5A2}"/>
              </a:ext>
            </a:extLst>
          </p:cNvPr>
          <p:cNvSpPr/>
          <p:nvPr userDrawn="1"/>
        </p:nvSpPr>
        <p:spPr>
          <a:xfrm>
            <a:off x="0" y="1536700"/>
            <a:ext cx="12192000" cy="5321300"/>
          </a:xfrm>
          <a:prstGeom prst="rect">
            <a:avLst/>
          </a:prstGeom>
          <a:solidFill>
            <a:srgbClr val="0E153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606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6A83-9487-4EB6-8CB2-AD4C3EF5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38ED3-0025-4F7A-9267-31DD264D0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56656-4618-462B-BCB7-04789B8C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7F2F-AABE-4892-8D4C-C67BF5CA2C98}" type="datetimeFigureOut">
              <a:rPr lang="en-GB" smtClean="0"/>
              <a:t>22/10/2023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46534-FB55-49CF-A2B6-E8530822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60703-50BB-4E5C-A126-DEF6F814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3F60-ACF9-4F7B-8317-B93A3EF127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77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6B33-A575-4453-ACC3-2C4206CF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3D68-175E-4CFA-9324-7BDA938E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30B8E-D15F-4A4A-87C6-8D0E25953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08E0E-8AC4-4768-BFEC-32AB2E02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22/10/23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AD9A2-F0AC-49B7-A2EE-E8461BD2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C0028-707D-46D3-8CC3-5FDB72FE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3889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EE4E-C111-42F9-8BB6-746E32D5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735DA-7523-4CFF-9DFC-8E4E2619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C3EAE-EB02-4501-9EE5-3BC1AF069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28CF6-4F3B-4542-92C8-25C006568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217DC-0C6D-48B9-81EF-3D00E6BFF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C24F4-66DE-48A8-9D49-40DA37F6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22/10/23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56F18-AD73-4E71-AF9B-3AB91B7F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DC409-F581-4FA3-8470-49C1CF2C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18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959F-D94F-4A3D-A24D-40E998CA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3C73D-5419-44B5-AA21-49796EA7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22/10/23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27FCA-52C9-41C4-8066-ED3083E8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93430-DE59-4BE6-9095-A839C074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85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9BF92-7A7C-4058-BB24-D42AFCB8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22/10/23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E9ABA-2B03-4C5B-9270-EC42625F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01FDB-556A-4B27-A9A9-18EAB9D1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151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EDFD6-00C6-482F-B7A6-34704346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38055-61A4-4A30-A0D2-3A0A2F062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1B23-E579-4666-AEBE-62A3489D0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89FB2-B9BA-4C64-A3CC-7491909E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22/10/23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24EB4-B9E2-4695-BBB7-DF34F380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CA07C-36EF-4AD9-8AD8-759044DD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661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4494-F332-4EBB-A5DB-1017AE27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47CA2-0954-40A9-9D99-730920CF6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C8143-B631-4DA1-87F9-783F74914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7DCE4-4E07-446E-96D1-178DBD7D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22/10/23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A130A-AA2D-47B3-ADD8-9F1014DA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BEF34-BEB7-4321-8FAC-297314A4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2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962F-E843-4796-A161-C9ED6D76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D8781-6CDB-4BB3-BD02-9A729F19F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B6EE6-B9B5-446A-9442-B6C746F8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22/10/23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3721F-EE68-427C-91E4-AC64563F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8722-B26B-4E13-8D6D-2E97C6ED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87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975F4-F194-4338-94EC-EFA16C561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40457-343B-47C0-833C-69814E68F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B4437-8197-42E9-9A43-DC377742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22/10/23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CF554-DBEA-48F3-955E-350BFB3D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A3AF5-2D1D-4FE9-B6B5-A3095B30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488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CAB94-16D2-4E14-AC20-3A7AE99F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FF215-ABCB-4225-8EB4-E5940553E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6D5D-38C5-495E-8F8E-BBC080180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ED53-04B1-4CE0-9945-0D8638B42437}" type="datetimeFigureOut">
              <a:rPr lang="en-IN" smtClean="0"/>
              <a:t>22/10/23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04FE-36F3-47D5-8300-F8FB4A5A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0620F-861B-43D8-BDF2-53188381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82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lidechef.net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75EA"/>
            </a:gs>
            <a:gs pos="100000">
              <a:srgbClr val="5257C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38E82EF-1CF9-0528-B29C-1C6ED2424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48" y="1477827"/>
            <a:ext cx="6892704" cy="39204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B474B7-94EB-3FCB-8FC3-E0AC15C8B8E3}"/>
              </a:ext>
            </a:extLst>
          </p:cNvPr>
          <p:cNvSpPr/>
          <p:nvPr/>
        </p:nvSpPr>
        <p:spPr>
          <a:xfrm>
            <a:off x="5156200" y="-4446698"/>
            <a:ext cx="6243543" cy="6243543"/>
          </a:xfrm>
          <a:prstGeom prst="ellipse">
            <a:avLst/>
          </a:prstGeom>
          <a:solidFill>
            <a:srgbClr val="693EE0">
              <a:alpha val="25000"/>
            </a:srgbClr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47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56FE89-FA75-1A54-A075-136E95F13C4A}"/>
              </a:ext>
            </a:extLst>
          </p:cNvPr>
          <p:cNvGrpSpPr/>
          <p:nvPr/>
        </p:nvGrpSpPr>
        <p:grpSpPr>
          <a:xfrm>
            <a:off x="0" y="-2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92ECB5-C9BE-84C6-AB70-807BBFEDB22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Cross 5">
              <a:extLst>
                <a:ext uri="{FF2B5EF4-FFF2-40B4-BE49-F238E27FC236}">
                  <a16:creationId xmlns:a16="http://schemas.microsoft.com/office/drawing/2014/main" id="{291B44FD-CDE7-DA5A-BFD9-ED3164750C98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264342-A3D6-86A7-853B-426F7EA556E4}"/>
              </a:ext>
            </a:extLst>
          </p:cNvPr>
          <p:cNvGrpSpPr/>
          <p:nvPr/>
        </p:nvGrpSpPr>
        <p:grpSpPr>
          <a:xfrm>
            <a:off x="0" y="490649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56E8DA-15D6-03AA-D09E-83E1A31A0AA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BBCAA219-D658-EA21-D582-5D07D18FA99C}"/>
                </a:ext>
              </a:extLst>
            </p:cNvPr>
            <p:cNvSpPr/>
            <p:nvPr/>
          </p:nvSpPr>
          <p:spPr>
            <a:xfrm rot="2700000">
              <a:off x="30250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FCEBE175-2CF8-82C4-E1FE-19819E890561}"/>
                </a:ext>
              </a:extLst>
            </p:cNvPr>
            <p:cNvSpPr/>
            <p:nvPr/>
          </p:nvSpPr>
          <p:spPr>
            <a:xfrm rot="2700000">
              <a:off x="5881465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0EFF25-9252-E5D6-B7A4-1DB46DB22A2D}"/>
              </a:ext>
            </a:extLst>
          </p:cNvPr>
          <p:cNvGrpSpPr/>
          <p:nvPr/>
        </p:nvGrpSpPr>
        <p:grpSpPr>
          <a:xfrm>
            <a:off x="-111512" y="490649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9A4F8A-7E99-7CB6-3DA2-F134E08E45B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45AE9727-F0F7-5607-C650-25F3610CAE23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Cross 19">
              <a:extLst>
                <a:ext uri="{FF2B5EF4-FFF2-40B4-BE49-F238E27FC236}">
                  <a16:creationId xmlns:a16="http://schemas.microsoft.com/office/drawing/2014/main" id="{ED198FB1-3403-3F1D-D8F1-ECD64AC72366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Cross 20">
              <a:extLst>
                <a:ext uri="{FF2B5EF4-FFF2-40B4-BE49-F238E27FC236}">
                  <a16:creationId xmlns:a16="http://schemas.microsoft.com/office/drawing/2014/main" id="{3AB1AFD8-FA5F-ECAA-F4CB-97930BC6C083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11975F-8FD7-8616-5559-F05F2FDD58F8}"/>
              </a:ext>
            </a:extLst>
          </p:cNvPr>
          <p:cNvGrpSpPr/>
          <p:nvPr/>
        </p:nvGrpSpPr>
        <p:grpSpPr>
          <a:xfrm>
            <a:off x="9493793" y="6266902"/>
            <a:ext cx="451734" cy="451732"/>
            <a:chOff x="3549843" y="4495800"/>
            <a:chExt cx="1003687" cy="1003687"/>
          </a:xfrm>
        </p:grpSpPr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A3C075B1-8933-7E04-9CEC-89ECA7497728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71" name="Cross 370">
              <a:extLst>
                <a:ext uri="{FF2B5EF4-FFF2-40B4-BE49-F238E27FC236}">
                  <a16:creationId xmlns:a16="http://schemas.microsoft.com/office/drawing/2014/main" id="{AF47828F-5366-0BAA-DEE5-4E98CCDD394C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7B832243-669E-0DB7-B707-BFD5E78134B9}"/>
              </a:ext>
            </a:extLst>
          </p:cNvPr>
          <p:cNvGrpSpPr/>
          <p:nvPr/>
        </p:nvGrpSpPr>
        <p:grpSpPr>
          <a:xfrm>
            <a:off x="10035126" y="6266902"/>
            <a:ext cx="451734" cy="451732"/>
            <a:chOff x="3549843" y="4495800"/>
            <a:chExt cx="1003687" cy="1003687"/>
          </a:xfrm>
        </p:grpSpPr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AEF2EC0F-7A02-9E2B-AB57-BA0023F01654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74" name="Cross 373">
              <a:extLst>
                <a:ext uri="{FF2B5EF4-FFF2-40B4-BE49-F238E27FC236}">
                  <a16:creationId xmlns:a16="http://schemas.microsoft.com/office/drawing/2014/main" id="{EE666445-AE36-6517-E03B-FF7B738DD07E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709C168E-2371-BED4-32B4-9055882CF8AD}"/>
              </a:ext>
            </a:extLst>
          </p:cNvPr>
          <p:cNvGrpSpPr/>
          <p:nvPr/>
        </p:nvGrpSpPr>
        <p:grpSpPr>
          <a:xfrm>
            <a:off x="8952459" y="6266902"/>
            <a:ext cx="451734" cy="451732"/>
            <a:chOff x="3549843" y="4495800"/>
            <a:chExt cx="1003687" cy="1003687"/>
          </a:xfrm>
        </p:grpSpPr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0C6E5F86-09D1-CEC2-AFF8-0CF3907B431E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7" name="Cross 376">
              <a:extLst>
                <a:ext uri="{FF2B5EF4-FFF2-40B4-BE49-F238E27FC236}">
                  <a16:creationId xmlns:a16="http://schemas.microsoft.com/office/drawing/2014/main" id="{D7A8FBED-0D48-BC09-FC7F-B97B615396F6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9310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1418" y="820445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roduct Sans" panose="020B0403030502040203" pitchFamily="34" charset="0"/>
                <a:ea typeface="Inter" panose="02000503000000020004" pitchFamily="50" charset="0"/>
                <a:cs typeface="Inter" panose="02000503000000020004" pitchFamily="50" charset="0"/>
              </a:rPr>
              <a:t>Instructions for use</a:t>
            </a:r>
            <a:endParaRPr lang="en-GB" sz="4400" b="1" dirty="0">
              <a:solidFill>
                <a:schemeClr val="bg1"/>
              </a:solidFill>
              <a:latin typeface="Product Sans" panose="020B0403030502040203" pitchFamily="34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4239443" y="2640437"/>
            <a:ext cx="370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 dirty="0">
              <a:solidFill>
                <a:schemeClr val="bg1"/>
              </a:solidFill>
              <a:latin typeface="Product Sans" panose="020B040303050204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3145093" y="2969314"/>
            <a:ext cx="5897100" cy="61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Modify this template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Use it for personal or commercial projects</a:t>
            </a:r>
            <a:endParaRPr lang="en-GB" sz="1200" dirty="0">
              <a:solidFill>
                <a:schemeClr val="bg1"/>
              </a:solidFill>
              <a:latin typeface="Product Sans" panose="020B040303050204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3145093" y="1946063"/>
            <a:ext cx="589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You must credit </a:t>
            </a:r>
            <a:r>
              <a:rPr lang="en-US" sz="1600" dirty="0" err="1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Slidechef</a:t>
            </a:r>
            <a:r>
              <a:rPr lang="en-US" sz="16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in order to use this template</a:t>
            </a:r>
            <a:endParaRPr lang="en-GB" sz="1600" dirty="0">
              <a:solidFill>
                <a:schemeClr val="bg1"/>
              </a:solidFill>
              <a:latin typeface="Product Sans" panose="020B040303050204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4178325" y="3939084"/>
            <a:ext cx="3830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 dirty="0">
              <a:solidFill>
                <a:schemeClr val="bg1"/>
              </a:solidFill>
              <a:latin typeface="Product Sans" panose="020B040303050204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3145093" y="4267962"/>
            <a:ext cx="5897100" cy="1444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Offer </a:t>
            </a:r>
            <a:r>
              <a:rPr lang="en-US" sz="1200" dirty="0" err="1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Slidechef</a:t>
            </a: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templates for download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Sublicense, sell or rent any </a:t>
            </a:r>
            <a:r>
              <a:rPr lang="en-US" sz="1200" dirty="0" err="1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Slidechef</a:t>
            </a: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content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Distribute </a:t>
            </a:r>
            <a:r>
              <a:rPr lang="en-US" sz="1200" dirty="0" err="1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Slidechef</a:t>
            </a: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content unless it has been authorized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Include </a:t>
            </a:r>
            <a:r>
              <a:rPr lang="en-US" sz="1200" dirty="0" err="1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Slidechef</a:t>
            </a: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content in an online or offline file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Acquire the copyright of </a:t>
            </a:r>
            <a:r>
              <a:rPr lang="en-US" sz="1200" dirty="0" err="1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Slidechef</a:t>
            </a:r>
            <a:r>
              <a:rPr lang="en-US" sz="1200" dirty="0">
                <a:solidFill>
                  <a:schemeClr val="bg1"/>
                </a:solidFill>
                <a:latin typeface="Product Sans" panose="020B040303050204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content</a:t>
            </a:r>
          </a:p>
        </p:txBody>
      </p:sp>
    </p:spTree>
    <p:extLst>
      <p:ext uri="{BB962C8B-B14F-4D97-AF65-F5344CB8AC3E}">
        <p14:creationId xmlns:p14="http://schemas.microsoft.com/office/powerpoint/2010/main" val="194317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E4D8A3-C12C-47B3-BEA4-1FEF6F323941}"/>
              </a:ext>
            </a:extLst>
          </p:cNvPr>
          <p:cNvSpPr txBox="1"/>
          <p:nvPr/>
        </p:nvSpPr>
        <p:spPr>
          <a:xfrm>
            <a:off x="5352514" y="3104258"/>
            <a:ext cx="2398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Product Sans" panose="020B0403030502040203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</a:t>
            </a:r>
            <a:r>
              <a:rPr lang="en-IN" sz="3200" dirty="0">
                <a:solidFill>
                  <a:schemeClr val="bg1"/>
                </a:solidFill>
                <a:latin typeface="Product Sans" panose="020B0403030502040203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Chef</a:t>
            </a:r>
            <a:endParaRPr lang="en-IN" sz="3200" dirty="0">
              <a:solidFill>
                <a:schemeClr val="bg1"/>
              </a:solidFill>
              <a:latin typeface="Product Sans" panose="020B0403030502040203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BD9661F-F00C-4A75-94BB-B36D35022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37" y="2912383"/>
            <a:ext cx="968524" cy="9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CEE4804-1F88-B53E-D210-0B54E5107996}"/>
              </a:ext>
            </a:extLst>
          </p:cNvPr>
          <p:cNvSpPr/>
          <p:nvPr/>
        </p:nvSpPr>
        <p:spPr>
          <a:xfrm>
            <a:off x="1320186" y="1803400"/>
            <a:ext cx="9569434" cy="4696988"/>
          </a:xfrm>
          <a:prstGeom prst="roundRect">
            <a:avLst>
              <a:gd name="adj" fmla="val 7800"/>
            </a:avLst>
          </a:prstGeom>
          <a:solidFill>
            <a:srgbClr val="0E153C"/>
          </a:solidFill>
          <a:ln w="127000">
            <a:gradFill>
              <a:gsLst>
                <a:gs pos="0">
                  <a:srgbClr val="EF8032"/>
                </a:gs>
                <a:gs pos="100000">
                  <a:srgbClr val="FFC91D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DC19AE4-5446-4F72-B304-F65C48816446}"/>
              </a:ext>
            </a:extLst>
          </p:cNvPr>
          <p:cNvGrpSpPr/>
          <p:nvPr/>
        </p:nvGrpSpPr>
        <p:grpSpPr>
          <a:xfrm>
            <a:off x="1636129" y="2184655"/>
            <a:ext cx="4266512" cy="888259"/>
            <a:chOff x="1563778" y="2184656"/>
            <a:chExt cx="4266512" cy="88825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7B260D-F9D7-AFB7-B7F9-618FBAF2814A}"/>
                </a:ext>
              </a:extLst>
            </p:cNvPr>
            <p:cNvSpPr/>
            <p:nvPr/>
          </p:nvSpPr>
          <p:spPr>
            <a:xfrm>
              <a:off x="1563778" y="224962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</a:t>
              </a:r>
              <a:r>
                <a:rPr lang="en-US" sz="2400" b="1" dirty="0" err="1">
                  <a:latin typeface="Patua One" panose="02000000000000000000" pitchFamily="2" charset="0"/>
                </a:rPr>
                <a:t>Tirzepatide</a:t>
              </a:r>
              <a:endParaRPr lang="en-IN" sz="2400" b="1" dirty="0">
                <a:latin typeface="Patua One" panose="02000000000000000000" pitchFamily="2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0015E2C-FD08-D333-9903-B44A3A32B9EC}"/>
                </a:ext>
              </a:extLst>
            </p:cNvPr>
            <p:cNvSpPr/>
            <p:nvPr/>
          </p:nvSpPr>
          <p:spPr>
            <a:xfrm>
              <a:off x="5026166" y="2184656"/>
              <a:ext cx="804124" cy="823290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70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DFED74-D6FF-E954-8E9E-C9CC4750FBAF}"/>
              </a:ext>
            </a:extLst>
          </p:cNvPr>
          <p:cNvGrpSpPr/>
          <p:nvPr/>
        </p:nvGrpSpPr>
        <p:grpSpPr>
          <a:xfrm>
            <a:off x="1705140" y="3222929"/>
            <a:ext cx="4128490" cy="823290"/>
            <a:chOff x="1705140" y="3222929"/>
            <a:chExt cx="4128490" cy="82329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225B06E-05B7-4F5A-2C16-DBE4619010A0}"/>
                </a:ext>
              </a:extLst>
            </p:cNvPr>
            <p:cNvSpPr/>
            <p:nvPr/>
          </p:nvSpPr>
          <p:spPr>
            <a:xfrm>
              <a:off x="170514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</a:t>
              </a:r>
              <a:r>
                <a:rPr lang="en-US" sz="2400" b="1" dirty="0" err="1">
                  <a:latin typeface="Patua One" panose="02000000000000000000" pitchFamily="2" charset="0"/>
                </a:rPr>
                <a:t>Semaglutide</a:t>
              </a:r>
              <a:endParaRPr lang="en-IN" sz="240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C9FBB55-DF46-828C-C97E-BE4542FDBC0C}"/>
                </a:ext>
              </a:extLst>
            </p:cNvPr>
            <p:cNvSpPr/>
            <p:nvPr/>
          </p:nvSpPr>
          <p:spPr>
            <a:xfrm>
              <a:off x="502616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60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BF31C6B-FB2B-EE5F-1645-C7CF22B919CA}"/>
              </a:ext>
            </a:extLst>
          </p:cNvPr>
          <p:cNvGrpSpPr/>
          <p:nvPr/>
        </p:nvGrpSpPr>
        <p:grpSpPr>
          <a:xfrm>
            <a:off x="1705140" y="4261204"/>
            <a:ext cx="4128490" cy="823290"/>
            <a:chOff x="1705140" y="4261204"/>
            <a:chExt cx="4128490" cy="8232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111DFA5-FB3F-D128-A51E-C6F47DBAAEFE}"/>
                </a:ext>
              </a:extLst>
            </p:cNvPr>
            <p:cNvSpPr/>
            <p:nvPr/>
          </p:nvSpPr>
          <p:spPr>
            <a:xfrm>
              <a:off x="170514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Phentermine</a:t>
              </a:r>
              <a:endParaRPr lang="en-IN" sz="2400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1D915CD-0271-7EA4-8796-374130BBE672}"/>
                </a:ext>
              </a:extLst>
            </p:cNvPr>
            <p:cNvSpPr/>
            <p:nvPr/>
          </p:nvSpPr>
          <p:spPr>
            <a:xfrm>
              <a:off x="502616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50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B11B335-D291-1D05-8269-0779DC2C9404}"/>
              </a:ext>
            </a:extLst>
          </p:cNvPr>
          <p:cNvGrpSpPr/>
          <p:nvPr/>
        </p:nvGrpSpPr>
        <p:grpSpPr>
          <a:xfrm>
            <a:off x="1705140" y="5299479"/>
            <a:ext cx="4128490" cy="823290"/>
            <a:chOff x="1705140" y="5299479"/>
            <a:chExt cx="4128490" cy="82329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70DCFAB-48ED-36D1-F4C5-67F05D884763}"/>
                </a:ext>
              </a:extLst>
            </p:cNvPr>
            <p:cNvSpPr/>
            <p:nvPr/>
          </p:nvSpPr>
          <p:spPr>
            <a:xfrm>
              <a:off x="170514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b="1" dirty="0">
                  <a:latin typeface="Patua One" panose="02000000000000000000" pitchFamily="2" charset="0"/>
                </a:rPr>
                <a:t>    Phentermine-topiramate</a:t>
              </a:r>
              <a:endParaRPr lang="en-IN" sz="15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5CD3C14-A4A2-02E9-2E98-735BB0A63E74}"/>
                </a:ext>
              </a:extLst>
            </p:cNvPr>
            <p:cNvSpPr/>
            <p:nvPr/>
          </p:nvSpPr>
          <p:spPr>
            <a:xfrm>
              <a:off x="502616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Patua One" panose="02000000000000000000" pitchFamily="2" charset="0"/>
                </a:rPr>
                <a:t>40</a:t>
              </a:r>
              <a:endParaRPr lang="en-IN" sz="24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A68FF7-1C1C-1FD6-966F-8C9155607655}"/>
              </a:ext>
            </a:extLst>
          </p:cNvPr>
          <p:cNvGrpSpPr/>
          <p:nvPr/>
        </p:nvGrpSpPr>
        <p:grpSpPr>
          <a:xfrm>
            <a:off x="6361710" y="2184655"/>
            <a:ext cx="4128490" cy="823290"/>
            <a:chOff x="6361710" y="2184655"/>
            <a:chExt cx="4128490" cy="82329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ED44EB-8E64-F135-0EA3-97A48AC61B1C}"/>
                </a:ext>
              </a:extLst>
            </p:cNvPr>
            <p:cNvSpPr/>
            <p:nvPr/>
          </p:nvSpPr>
          <p:spPr>
            <a:xfrm>
              <a:off x="6361710" y="218465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Liraglutide</a:t>
              </a:r>
              <a:endParaRPr lang="en-IN" sz="24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C690DDF-4B26-7C91-2969-57B7B617AACD}"/>
                </a:ext>
              </a:extLst>
            </p:cNvPr>
            <p:cNvSpPr/>
            <p:nvPr/>
          </p:nvSpPr>
          <p:spPr>
            <a:xfrm>
              <a:off x="9682736" y="2184655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30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4B3A367-37C6-AF4B-DC7A-9A75FDC9E993}"/>
              </a:ext>
            </a:extLst>
          </p:cNvPr>
          <p:cNvGrpSpPr/>
          <p:nvPr/>
        </p:nvGrpSpPr>
        <p:grpSpPr>
          <a:xfrm>
            <a:off x="6361710" y="3222929"/>
            <a:ext cx="4128490" cy="823290"/>
            <a:chOff x="6361710" y="3222929"/>
            <a:chExt cx="4128490" cy="82329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446B001-A050-62A6-1DC6-E3459B2F3AAA}"/>
                </a:ext>
              </a:extLst>
            </p:cNvPr>
            <p:cNvSpPr/>
            <p:nvPr/>
          </p:nvSpPr>
          <p:spPr>
            <a:xfrm>
              <a:off x="636171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Orlistat</a:t>
              </a:r>
              <a:endParaRPr lang="en-IN" sz="24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EAE44B7-FAFB-C0CC-AECD-7F526D03E028}"/>
                </a:ext>
              </a:extLst>
            </p:cNvPr>
            <p:cNvSpPr/>
            <p:nvPr/>
          </p:nvSpPr>
          <p:spPr>
            <a:xfrm>
              <a:off x="968273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15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A6D356-C428-4F22-20BB-4ABDDC3F53DF}"/>
              </a:ext>
            </a:extLst>
          </p:cNvPr>
          <p:cNvGrpSpPr/>
          <p:nvPr/>
        </p:nvGrpSpPr>
        <p:grpSpPr>
          <a:xfrm>
            <a:off x="6361710" y="4261204"/>
            <a:ext cx="4128490" cy="823290"/>
            <a:chOff x="6361710" y="4261204"/>
            <a:chExt cx="4128490" cy="82329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671814A-F138-7DD9-1CB0-298EC57AF680}"/>
                </a:ext>
              </a:extLst>
            </p:cNvPr>
            <p:cNvSpPr/>
            <p:nvPr/>
          </p:nvSpPr>
          <p:spPr>
            <a:xfrm>
              <a:off x="636171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</a:t>
              </a:r>
              <a:r>
                <a:rPr lang="en-US" sz="2400" b="1" dirty="0" err="1">
                  <a:latin typeface="Patua One" panose="02000000000000000000" pitchFamily="2" charset="0"/>
                </a:rPr>
                <a:t>Buproprion</a:t>
              </a:r>
              <a:r>
                <a:rPr lang="en-US" sz="2400" b="1" dirty="0">
                  <a:latin typeface="Patua One" panose="02000000000000000000" pitchFamily="2" charset="0"/>
                </a:rPr>
                <a:t>-Naltrexone</a:t>
              </a:r>
              <a:endParaRPr lang="en-IN" sz="240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96B9099-CF3B-3729-F71F-1AB6432EAA2C}"/>
                </a:ext>
              </a:extLst>
            </p:cNvPr>
            <p:cNvSpPr/>
            <p:nvPr/>
          </p:nvSpPr>
          <p:spPr>
            <a:xfrm>
              <a:off x="968273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5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3A036A9-9EE7-1DA7-7437-9B7E7C249B16}"/>
              </a:ext>
            </a:extLst>
          </p:cNvPr>
          <p:cNvGrpSpPr/>
          <p:nvPr/>
        </p:nvGrpSpPr>
        <p:grpSpPr>
          <a:xfrm>
            <a:off x="6361710" y="5299479"/>
            <a:ext cx="4128490" cy="823290"/>
            <a:chOff x="6361710" y="5299479"/>
            <a:chExt cx="4128490" cy="82329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B31DD7-A36C-8689-4B20-CCBAC1ED47AC}"/>
                </a:ext>
              </a:extLst>
            </p:cNvPr>
            <p:cNvSpPr/>
            <p:nvPr/>
          </p:nvSpPr>
          <p:spPr>
            <a:xfrm>
              <a:off x="636171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ANSWER 8</a:t>
              </a:r>
              <a:endParaRPr lang="en-IN" sz="24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5DCBFDF-415A-4E17-B7AC-2D40699CB2B0}"/>
                </a:ext>
              </a:extLst>
            </p:cNvPr>
            <p:cNvSpPr/>
            <p:nvPr/>
          </p:nvSpPr>
          <p:spPr>
            <a:xfrm>
              <a:off x="968273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E98D1A-0EE2-6B7A-D470-C0F1D9D52569}"/>
              </a:ext>
            </a:extLst>
          </p:cNvPr>
          <p:cNvSpPr txBox="1"/>
          <p:nvPr/>
        </p:nvSpPr>
        <p:spPr>
          <a:xfrm>
            <a:off x="3156156" y="550565"/>
            <a:ext cx="929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 Loss Medications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0F033DE-B233-AE1A-78AF-B2FAC1FD8FA1}"/>
              </a:ext>
            </a:extLst>
          </p:cNvPr>
          <p:cNvGrpSpPr/>
          <p:nvPr/>
        </p:nvGrpSpPr>
        <p:grpSpPr>
          <a:xfrm>
            <a:off x="1705140" y="2184401"/>
            <a:ext cx="4128490" cy="823289"/>
            <a:chOff x="1305719" y="2049243"/>
            <a:chExt cx="4503901" cy="879797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3560490-AA76-F808-4599-7D3A041D3690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4918C862-2EF3-153C-5B68-C77934445F97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  <a:endParaRPr lang="en-IN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483CD95-F357-AB2D-616F-89D17064B7AE}"/>
              </a:ext>
            </a:extLst>
          </p:cNvPr>
          <p:cNvGrpSpPr/>
          <p:nvPr/>
        </p:nvGrpSpPr>
        <p:grpSpPr>
          <a:xfrm>
            <a:off x="1705140" y="3225457"/>
            <a:ext cx="4128490" cy="823289"/>
            <a:chOff x="1305719" y="2049243"/>
            <a:chExt cx="4503901" cy="879797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C40A26C-1357-8BEE-5C89-62C5FDD07C32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B7B5438-D88D-BD42-F068-DBEA6F411413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  <a:endParaRPr lang="en-IN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9FA7F52-A7CF-859B-3824-AE58DB63234C}"/>
              </a:ext>
            </a:extLst>
          </p:cNvPr>
          <p:cNvGrpSpPr/>
          <p:nvPr/>
        </p:nvGrpSpPr>
        <p:grpSpPr>
          <a:xfrm>
            <a:off x="1705140" y="4255357"/>
            <a:ext cx="4128490" cy="823289"/>
            <a:chOff x="1305719" y="2049243"/>
            <a:chExt cx="4503901" cy="879797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12D20DBD-AAB4-1563-1164-C6A301695C77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A18487E-4D8A-ADE9-96EB-1AEAD98AA706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3</a:t>
              </a:r>
              <a:endParaRPr lang="en-IN" dirty="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643AB02-FB00-55ED-10D4-585C9571FE90}"/>
              </a:ext>
            </a:extLst>
          </p:cNvPr>
          <p:cNvGrpSpPr/>
          <p:nvPr/>
        </p:nvGrpSpPr>
        <p:grpSpPr>
          <a:xfrm>
            <a:off x="1705140" y="5299479"/>
            <a:ext cx="4128490" cy="823289"/>
            <a:chOff x="1305719" y="2049243"/>
            <a:chExt cx="4503901" cy="879797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4DD0F4B-BE1B-5EAD-E0CE-8004CD0D2CAD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ED3943F-E8F0-A269-12CB-5331C9953AC6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4</a:t>
              </a:r>
              <a:endParaRPr lang="en-IN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A2C1F20-C225-7520-BE88-D24C13C0CB8B}"/>
              </a:ext>
            </a:extLst>
          </p:cNvPr>
          <p:cNvGrpSpPr/>
          <p:nvPr/>
        </p:nvGrpSpPr>
        <p:grpSpPr>
          <a:xfrm>
            <a:off x="6358372" y="2184401"/>
            <a:ext cx="4128490" cy="823289"/>
            <a:chOff x="1305719" y="2049243"/>
            <a:chExt cx="4503901" cy="879797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C2A80AE8-2FDB-BAB3-C065-CA6035B4F7E2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793A79BE-233A-CBF3-0EE5-4BC00A95EC1F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5</a:t>
              </a:r>
              <a:endParaRPr lang="en-IN" dirty="0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F9F4B97-A497-6308-FFCC-603876169763}"/>
              </a:ext>
            </a:extLst>
          </p:cNvPr>
          <p:cNvGrpSpPr/>
          <p:nvPr/>
        </p:nvGrpSpPr>
        <p:grpSpPr>
          <a:xfrm>
            <a:off x="6358372" y="3225457"/>
            <a:ext cx="4128490" cy="823289"/>
            <a:chOff x="1305719" y="2049243"/>
            <a:chExt cx="4503901" cy="879797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5D1D9D1F-8686-2C5D-1CEF-55114140246D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3D00D2B-E7AC-E424-0E61-DC044AFE0AD8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6</a:t>
              </a:r>
              <a:endParaRPr lang="en-IN" dirty="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47F11A9-7199-CA28-6D44-3C1B5B7ADE37}"/>
              </a:ext>
            </a:extLst>
          </p:cNvPr>
          <p:cNvGrpSpPr/>
          <p:nvPr/>
        </p:nvGrpSpPr>
        <p:grpSpPr>
          <a:xfrm>
            <a:off x="6358372" y="4255357"/>
            <a:ext cx="4128490" cy="823289"/>
            <a:chOff x="1305719" y="2049243"/>
            <a:chExt cx="4503901" cy="879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7F20C8A2-C48A-5D20-9808-E49AF9009535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2446067-0BF4-C65A-FE59-F7611ED6E903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7</a:t>
              </a:r>
              <a:endParaRPr lang="en-IN" dirty="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7DC2772-CF32-CB95-FA4B-E21B14CE2B1A}"/>
              </a:ext>
            </a:extLst>
          </p:cNvPr>
          <p:cNvGrpSpPr/>
          <p:nvPr/>
        </p:nvGrpSpPr>
        <p:grpSpPr>
          <a:xfrm>
            <a:off x="6358372" y="5299479"/>
            <a:ext cx="4128490" cy="823289"/>
            <a:chOff x="1305719" y="2049243"/>
            <a:chExt cx="4503901" cy="879797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1A764DD-50DB-11AB-96D0-AE8372D121ED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8D158F6-8B6D-9FDE-C41F-3F02A58BD1BE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8</a:t>
              </a:r>
              <a:endParaRPr lang="en-IN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FC17CDA-E9B6-B2B7-427D-2F48EDAC6A3E}"/>
              </a:ext>
            </a:extLst>
          </p:cNvPr>
          <p:cNvGrpSpPr/>
          <p:nvPr/>
        </p:nvGrpSpPr>
        <p:grpSpPr>
          <a:xfrm>
            <a:off x="0" y="490649"/>
            <a:ext cx="12192000" cy="6858000"/>
            <a:chOff x="0" y="0"/>
            <a:chExt cx="12192000" cy="6858000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9324232-9BCB-EE83-2E18-F3D5EC47372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179" name="Cross 178">
              <a:extLst>
                <a:ext uri="{FF2B5EF4-FFF2-40B4-BE49-F238E27FC236}">
                  <a16:creationId xmlns:a16="http://schemas.microsoft.com/office/drawing/2014/main" id="{A02B6378-9FD1-6DE4-A74B-2C62B735CDBC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0" name="Cross 179">
              <a:extLst>
                <a:ext uri="{FF2B5EF4-FFF2-40B4-BE49-F238E27FC236}">
                  <a16:creationId xmlns:a16="http://schemas.microsoft.com/office/drawing/2014/main" id="{EE43D76A-E2FD-4257-AA2A-5246B83DFCAC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1" name="Cross 180">
              <a:extLst>
                <a:ext uri="{FF2B5EF4-FFF2-40B4-BE49-F238E27FC236}">
                  <a16:creationId xmlns:a16="http://schemas.microsoft.com/office/drawing/2014/main" id="{2803B6CB-749B-C921-61EB-E45C21AC5B1A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D0EEEFF-F720-4B53-24CB-C1121FDA94F1}"/>
              </a:ext>
            </a:extLst>
          </p:cNvPr>
          <p:cNvGrpSpPr/>
          <p:nvPr/>
        </p:nvGrpSpPr>
        <p:grpSpPr>
          <a:xfrm>
            <a:off x="0" y="-2"/>
            <a:ext cx="12192000" cy="6858000"/>
            <a:chOff x="0" y="0"/>
            <a:chExt cx="12192000" cy="6858000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892A23E8-E80F-BFCD-D416-8539C4F5950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184" name="Cross 183">
              <a:extLst>
                <a:ext uri="{FF2B5EF4-FFF2-40B4-BE49-F238E27FC236}">
                  <a16:creationId xmlns:a16="http://schemas.microsoft.com/office/drawing/2014/main" id="{ACA13BA9-E7A7-F2C3-CE50-23B3620687CC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40D6AD8-DCDB-AC44-96F1-6D6B82C83CCF}"/>
              </a:ext>
            </a:extLst>
          </p:cNvPr>
          <p:cNvGrpSpPr/>
          <p:nvPr/>
        </p:nvGrpSpPr>
        <p:grpSpPr>
          <a:xfrm>
            <a:off x="0" y="490649"/>
            <a:ext cx="12192000" cy="6858000"/>
            <a:chOff x="0" y="0"/>
            <a:chExt cx="12192000" cy="6858000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599C6E5C-3306-4DCD-D22B-CA0FB860D5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187" name="Cross 186">
              <a:extLst>
                <a:ext uri="{FF2B5EF4-FFF2-40B4-BE49-F238E27FC236}">
                  <a16:creationId xmlns:a16="http://schemas.microsoft.com/office/drawing/2014/main" id="{630E0C5A-D259-D174-58F7-E795F187B9A2}"/>
                </a:ext>
              </a:extLst>
            </p:cNvPr>
            <p:cNvSpPr/>
            <p:nvPr/>
          </p:nvSpPr>
          <p:spPr>
            <a:xfrm rot="2700000">
              <a:off x="30250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8" name="Cross 187">
              <a:extLst>
                <a:ext uri="{FF2B5EF4-FFF2-40B4-BE49-F238E27FC236}">
                  <a16:creationId xmlns:a16="http://schemas.microsoft.com/office/drawing/2014/main" id="{22EC72B0-A05D-1447-9825-7C0410DB7060}"/>
                </a:ext>
              </a:extLst>
            </p:cNvPr>
            <p:cNvSpPr/>
            <p:nvPr/>
          </p:nvSpPr>
          <p:spPr>
            <a:xfrm rot="2700000">
              <a:off x="5881465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4047D7D-7D3B-D6BE-29BA-463D62670227}"/>
              </a:ext>
            </a:extLst>
          </p:cNvPr>
          <p:cNvGrpSpPr/>
          <p:nvPr/>
        </p:nvGrpSpPr>
        <p:grpSpPr>
          <a:xfrm>
            <a:off x="0" y="490649"/>
            <a:ext cx="12192000" cy="6858000"/>
            <a:chOff x="0" y="0"/>
            <a:chExt cx="12192000" cy="6858000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5C12F00-897A-8AA8-26D9-2EDD5B0F56E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191" name="Cross 190">
              <a:extLst>
                <a:ext uri="{FF2B5EF4-FFF2-40B4-BE49-F238E27FC236}">
                  <a16:creationId xmlns:a16="http://schemas.microsoft.com/office/drawing/2014/main" id="{A4F5D218-FED0-4E01-81D5-4F7100C02136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2" name="Cross 191">
              <a:extLst>
                <a:ext uri="{FF2B5EF4-FFF2-40B4-BE49-F238E27FC236}">
                  <a16:creationId xmlns:a16="http://schemas.microsoft.com/office/drawing/2014/main" id="{48D710D8-D0D8-5FA0-6B07-A00BF6C2CD65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3" name="Cross 192">
              <a:extLst>
                <a:ext uri="{FF2B5EF4-FFF2-40B4-BE49-F238E27FC236}">
                  <a16:creationId xmlns:a16="http://schemas.microsoft.com/office/drawing/2014/main" id="{AD38DD0B-81E7-A121-A142-F2C253F80368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3AAC0DB-89C0-D4FB-3496-A902A3CF9568}"/>
              </a:ext>
            </a:extLst>
          </p:cNvPr>
          <p:cNvGrpSpPr/>
          <p:nvPr/>
        </p:nvGrpSpPr>
        <p:grpSpPr>
          <a:xfrm>
            <a:off x="9493793" y="6266902"/>
            <a:ext cx="451734" cy="451732"/>
            <a:chOff x="3549843" y="4495800"/>
            <a:chExt cx="1003687" cy="1003687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488665F3-F4B8-A0B4-AA27-2EC05D787046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6" name="Cross 195">
              <a:extLst>
                <a:ext uri="{FF2B5EF4-FFF2-40B4-BE49-F238E27FC236}">
                  <a16:creationId xmlns:a16="http://schemas.microsoft.com/office/drawing/2014/main" id="{5AC33FEA-E999-43AA-082D-B7EF59175A17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E4D04CA-E010-E1D9-DDE5-AE479AE481E9}"/>
              </a:ext>
            </a:extLst>
          </p:cNvPr>
          <p:cNvGrpSpPr/>
          <p:nvPr/>
        </p:nvGrpSpPr>
        <p:grpSpPr>
          <a:xfrm>
            <a:off x="10035126" y="6266902"/>
            <a:ext cx="451734" cy="451732"/>
            <a:chOff x="3549843" y="4495800"/>
            <a:chExt cx="1003687" cy="1003687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ACA49E88-088B-9B24-0F6F-740B65BC4B7E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9" name="Cross 198">
              <a:extLst>
                <a:ext uri="{FF2B5EF4-FFF2-40B4-BE49-F238E27FC236}">
                  <a16:creationId xmlns:a16="http://schemas.microsoft.com/office/drawing/2014/main" id="{BC87377D-EC2B-553B-8AF0-66D8DB8EB054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8FC597B-C6E7-5634-3438-9E0C33D4CF4B}"/>
              </a:ext>
            </a:extLst>
          </p:cNvPr>
          <p:cNvGrpSpPr/>
          <p:nvPr/>
        </p:nvGrpSpPr>
        <p:grpSpPr>
          <a:xfrm>
            <a:off x="8952459" y="6266902"/>
            <a:ext cx="451734" cy="451732"/>
            <a:chOff x="3549843" y="4495800"/>
            <a:chExt cx="1003687" cy="1003687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B40EA22-1CA9-2129-DDB8-ED731ED55F5D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2" name="Cross 201">
              <a:extLst>
                <a:ext uri="{FF2B5EF4-FFF2-40B4-BE49-F238E27FC236}">
                  <a16:creationId xmlns:a16="http://schemas.microsoft.com/office/drawing/2014/main" id="{FEC2EB42-37C5-FA1E-6B80-6D7F07029AED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2005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CEE4804-1F88-B53E-D210-0B54E5107996}"/>
              </a:ext>
            </a:extLst>
          </p:cNvPr>
          <p:cNvSpPr/>
          <p:nvPr/>
        </p:nvSpPr>
        <p:spPr>
          <a:xfrm>
            <a:off x="1320186" y="1803400"/>
            <a:ext cx="9569434" cy="4696988"/>
          </a:xfrm>
          <a:prstGeom prst="roundRect">
            <a:avLst>
              <a:gd name="adj" fmla="val 7800"/>
            </a:avLst>
          </a:prstGeom>
          <a:solidFill>
            <a:srgbClr val="0E153C"/>
          </a:solidFill>
          <a:ln w="127000">
            <a:gradFill>
              <a:gsLst>
                <a:gs pos="0">
                  <a:srgbClr val="EF8032"/>
                </a:gs>
                <a:gs pos="100000">
                  <a:srgbClr val="FFC91D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DC19AE4-5446-4F72-B304-F65C48816446}"/>
              </a:ext>
            </a:extLst>
          </p:cNvPr>
          <p:cNvGrpSpPr/>
          <p:nvPr/>
        </p:nvGrpSpPr>
        <p:grpSpPr>
          <a:xfrm>
            <a:off x="1701800" y="2248677"/>
            <a:ext cx="4128490" cy="898770"/>
            <a:chOff x="1701800" y="2184656"/>
            <a:chExt cx="4128490" cy="89877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7B260D-F9D7-AFB7-B7F9-618FBAF2814A}"/>
                </a:ext>
              </a:extLst>
            </p:cNvPr>
            <p:cNvSpPr/>
            <p:nvPr/>
          </p:nvSpPr>
          <p:spPr>
            <a:xfrm>
              <a:off x="1701800" y="2260137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Angioedema</a:t>
              </a:r>
              <a:endParaRPr lang="en-IN" sz="2400" b="1" dirty="0">
                <a:latin typeface="Patua One" panose="02000000000000000000" pitchFamily="2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0015E2C-FD08-D333-9903-B44A3A32B9EC}"/>
                </a:ext>
              </a:extLst>
            </p:cNvPr>
            <p:cNvSpPr/>
            <p:nvPr/>
          </p:nvSpPr>
          <p:spPr>
            <a:xfrm>
              <a:off x="5026166" y="2184656"/>
              <a:ext cx="804124" cy="823290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50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DFED74-D6FF-E954-8E9E-C9CC4750FBAF}"/>
              </a:ext>
            </a:extLst>
          </p:cNvPr>
          <p:cNvGrpSpPr/>
          <p:nvPr/>
        </p:nvGrpSpPr>
        <p:grpSpPr>
          <a:xfrm>
            <a:off x="1705140" y="3222929"/>
            <a:ext cx="4128490" cy="823290"/>
            <a:chOff x="1705140" y="3222929"/>
            <a:chExt cx="4128490" cy="82329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225B06E-05B7-4F5A-2C16-DBE4619010A0}"/>
                </a:ext>
              </a:extLst>
            </p:cNvPr>
            <p:cNvSpPr/>
            <p:nvPr/>
          </p:nvSpPr>
          <p:spPr>
            <a:xfrm>
              <a:off x="170514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Hyperkalemia</a:t>
              </a:r>
              <a:endParaRPr lang="en-IN" sz="240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C9FBB55-DF46-828C-C97E-BE4542FDBC0C}"/>
                </a:ext>
              </a:extLst>
            </p:cNvPr>
            <p:cNvSpPr/>
            <p:nvPr/>
          </p:nvSpPr>
          <p:spPr>
            <a:xfrm>
              <a:off x="502616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40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BF31C6B-FB2B-EE5F-1645-C7CF22B919CA}"/>
              </a:ext>
            </a:extLst>
          </p:cNvPr>
          <p:cNvGrpSpPr/>
          <p:nvPr/>
        </p:nvGrpSpPr>
        <p:grpSpPr>
          <a:xfrm>
            <a:off x="1705140" y="4261204"/>
            <a:ext cx="4128490" cy="823290"/>
            <a:chOff x="1705140" y="4261204"/>
            <a:chExt cx="4128490" cy="8232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111DFA5-FB3F-D128-A51E-C6F47DBAAEFE}"/>
                </a:ext>
              </a:extLst>
            </p:cNvPr>
            <p:cNvSpPr/>
            <p:nvPr/>
          </p:nvSpPr>
          <p:spPr>
            <a:xfrm>
              <a:off x="170514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AKI </a:t>
              </a:r>
              <a:endParaRPr lang="en-IN" sz="2400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1D915CD-0271-7EA4-8796-374130BBE672}"/>
                </a:ext>
              </a:extLst>
            </p:cNvPr>
            <p:cNvSpPr/>
            <p:nvPr/>
          </p:nvSpPr>
          <p:spPr>
            <a:xfrm>
              <a:off x="502616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30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B11B335-D291-1D05-8269-0779DC2C9404}"/>
              </a:ext>
            </a:extLst>
          </p:cNvPr>
          <p:cNvGrpSpPr/>
          <p:nvPr/>
        </p:nvGrpSpPr>
        <p:grpSpPr>
          <a:xfrm>
            <a:off x="1705140" y="5299479"/>
            <a:ext cx="4128490" cy="823290"/>
            <a:chOff x="1705140" y="5299479"/>
            <a:chExt cx="4128490" cy="82329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70DCFAB-48ED-36D1-F4C5-67F05D884763}"/>
                </a:ext>
              </a:extLst>
            </p:cNvPr>
            <p:cNvSpPr/>
            <p:nvPr/>
          </p:nvSpPr>
          <p:spPr>
            <a:xfrm>
              <a:off x="170514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Dry cough</a:t>
              </a:r>
              <a:endParaRPr lang="en-IN" sz="24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5CD3C14-A4A2-02E9-2E98-735BB0A63E74}"/>
                </a:ext>
              </a:extLst>
            </p:cNvPr>
            <p:cNvSpPr/>
            <p:nvPr/>
          </p:nvSpPr>
          <p:spPr>
            <a:xfrm>
              <a:off x="502616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20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A68FF7-1C1C-1FD6-966F-8C9155607655}"/>
              </a:ext>
            </a:extLst>
          </p:cNvPr>
          <p:cNvGrpSpPr/>
          <p:nvPr/>
        </p:nvGrpSpPr>
        <p:grpSpPr>
          <a:xfrm>
            <a:off x="6361710" y="2184655"/>
            <a:ext cx="4128490" cy="823290"/>
            <a:chOff x="6361710" y="2184655"/>
            <a:chExt cx="4128490" cy="82329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ED44EB-8E64-F135-0EA3-97A48AC61B1C}"/>
                </a:ext>
              </a:extLst>
            </p:cNvPr>
            <p:cNvSpPr/>
            <p:nvPr/>
          </p:nvSpPr>
          <p:spPr>
            <a:xfrm>
              <a:off x="6361710" y="218465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ANSWER 5</a:t>
              </a:r>
              <a:endParaRPr lang="en-IN" sz="24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C690DDF-4B26-7C91-2969-57B7B617AACD}"/>
                </a:ext>
              </a:extLst>
            </p:cNvPr>
            <p:cNvSpPr/>
            <p:nvPr/>
          </p:nvSpPr>
          <p:spPr>
            <a:xfrm>
              <a:off x="9682736" y="2184655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4B3A367-37C6-AF4B-DC7A-9A75FDC9E993}"/>
              </a:ext>
            </a:extLst>
          </p:cNvPr>
          <p:cNvGrpSpPr/>
          <p:nvPr/>
        </p:nvGrpSpPr>
        <p:grpSpPr>
          <a:xfrm>
            <a:off x="6361710" y="3222929"/>
            <a:ext cx="4128490" cy="823290"/>
            <a:chOff x="6361710" y="3222929"/>
            <a:chExt cx="4128490" cy="82329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446B001-A050-62A6-1DC6-E3459B2F3AAA}"/>
                </a:ext>
              </a:extLst>
            </p:cNvPr>
            <p:cNvSpPr/>
            <p:nvPr/>
          </p:nvSpPr>
          <p:spPr>
            <a:xfrm>
              <a:off x="636171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ANSWER 6</a:t>
              </a:r>
              <a:endParaRPr lang="en-IN" sz="24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EAE44B7-FAFB-C0CC-AECD-7F526D03E028}"/>
                </a:ext>
              </a:extLst>
            </p:cNvPr>
            <p:cNvSpPr/>
            <p:nvPr/>
          </p:nvSpPr>
          <p:spPr>
            <a:xfrm>
              <a:off x="968273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A6D356-C428-4F22-20BB-4ABDDC3F53DF}"/>
              </a:ext>
            </a:extLst>
          </p:cNvPr>
          <p:cNvGrpSpPr/>
          <p:nvPr/>
        </p:nvGrpSpPr>
        <p:grpSpPr>
          <a:xfrm>
            <a:off x="6361710" y="4261204"/>
            <a:ext cx="4128490" cy="823290"/>
            <a:chOff x="6361710" y="4261204"/>
            <a:chExt cx="4128490" cy="82329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671814A-F138-7DD9-1CB0-298EC57AF680}"/>
                </a:ext>
              </a:extLst>
            </p:cNvPr>
            <p:cNvSpPr/>
            <p:nvPr/>
          </p:nvSpPr>
          <p:spPr>
            <a:xfrm>
              <a:off x="636171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ANSWER 7</a:t>
              </a:r>
              <a:endParaRPr lang="en-IN" sz="240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96B9099-CF3B-3729-F71F-1AB6432EAA2C}"/>
                </a:ext>
              </a:extLst>
            </p:cNvPr>
            <p:cNvSpPr/>
            <p:nvPr/>
          </p:nvSpPr>
          <p:spPr>
            <a:xfrm>
              <a:off x="968273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3A036A9-9EE7-1DA7-7437-9B7E7C249B16}"/>
              </a:ext>
            </a:extLst>
          </p:cNvPr>
          <p:cNvGrpSpPr/>
          <p:nvPr/>
        </p:nvGrpSpPr>
        <p:grpSpPr>
          <a:xfrm>
            <a:off x="6361710" y="5299479"/>
            <a:ext cx="4128490" cy="823290"/>
            <a:chOff x="6361710" y="5299479"/>
            <a:chExt cx="4128490" cy="82329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B31DD7-A36C-8689-4B20-CCBAC1ED47AC}"/>
                </a:ext>
              </a:extLst>
            </p:cNvPr>
            <p:cNvSpPr/>
            <p:nvPr/>
          </p:nvSpPr>
          <p:spPr>
            <a:xfrm>
              <a:off x="636171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ANSWER 8</a:t>
              </a:r>
              <a:endParaRPr lang="en-IN" sz="24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5DCBFDF-415A-4E17-B7AC-2D40699CB2B0}"/>
                </a:ext>
              </a:extLst>
            </p:cNvPr>
            <p:cNvSpPr/>
            <p:nvPr/>
          </p:nvSpPr>
          <p:spPr>
            <a:xfrm>
              <a:off x="968273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E98D1A-0EE2-6B7A-D470-C0F1D9D52569}"/>
              </a:ext>
            </a:extLst>
          </p:cNvPr>
          <p:cNvSpPr txBox="1"/>
          <p:nvPr/>
        </p:nvSpPr>
        <p:spPr>
          <a:xfrm>
            <a:off x="3156156" y="550565"/>
            <a:ext cx="929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 inhibitor side effects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9A179E-3ECA-7C51-AA28-77DD49D64F05}"/>
              </a:ext>
            </a:extLst>
          </p:cNvPr>
          <p:cNvGrpSpPr/>
          <p:nvPr/>
        </p:nvGrpSpPr>
        <p:grpSpPr>
          <a:xfrm>
            <a:off x="1705140" y="2184401"/>
            <a:ext cx="4128490" cy="823289"/>
            <a:chOff x="1305719" y="2049243"/>
            <a:chExt cx="4503901" cy="8797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B201FF-0245-E734-C7C3-516F31A77F57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72E9B4B-670C-16DF-F2DB-E88B8684BA70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  <a:endParaRPr lang="en-I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8D85E2-A58B-4B6C-824A-BB77D7DB9F50}"/>
              </a:ext>
            </a:extLst>
          </p:cNvPr>
          <p:cNvGrpSpPr/>
          <p:nvPr/>
        </p:nvGrpSpPr>
        <p:grpSpPr>
          <a:xfrm>
            <a:off x="1705140" y="3225457"/>
            <a:ext cx="4128490" cy="823289"/>
            <a:chOff x="1305719" y="2049243"/>
            <a:chExt cx="4503901" cy="8797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FAB101-E923-2A58-E377-690BBAE521D1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CE889D-5B00-4A77-1C22-B83DF588F23F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  <a:endParaRPr lang="en-I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895829-DF4B-8EBC-A3E3-D280F038BE2F}"/>
              </a:ext>
            </a:extLst>
          </p:cNvPr>
          <p:cNvGrpSpPr/>
          <p:nvPr/>
        </p:nvGrpSpPr>
        <p:grpSpPr>
          <a:xfrm>
            <a:off x="1705140" y="4255357"/>
            <a:ext cx="4128490" cy="823289"/>
            <a:chOff x="1305719" y="2049243"/>
            <a:chExt cx="4503901" cy="8797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3954CF-5347-8163-90FF-A6A6AA9D692A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FD82FD-798E-4927-BC2C-357E3BAE4722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3</a:t>
              </a:r>
              <a:endParaRPr lang="en-IN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C3B9E6-D7C4-B19C-D3FD-4C2AEF266577}"/>
              </a:ext>
            </a:extLst>
          </p:cNvPr>
          <p:cNvGrpSpPr/>
          <p:nvPr/>
        </p:nvGrpSpPr>
        <p:grpSpPr>
          <a:xfrm>
            <a:off x="1705140" y="5299479"/>
            <a:ext cx="4128490" cy="823289"/>
            <a:chOff x="1305719" y="2049243"/>
            <a:chExt cx="4503901" cy="8797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21460F-EBF9-0A3F-32DB-570EA8FB6ED5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053E87-B643-4E25-78FB-2F106B82C123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4</a:t>
              </a:r>
              <a:endParaRPr lang="en-IN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1DA303-4B33-621B-43AC-3E7689D2047A}"/>
              </a:ext>
            </a:extLst>
          </p:cNvPr>
          <p:cNvGrpSpPr/>
          <p:nvPr/>
        </p:nvGrpSpPr>
        <p:grpSpPr>
          <a:xfrm>
            <a:off x="6358372" y="2184401"/>
            <a:ext cx="4128490" cy="823289"/>
            <a:chOff x="1305719" y="2049243"/>
            <a:chExt cx="4503901" cy="8797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C1C2B5-AC65-2AAF-A58F-8BDCB64EA5A0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B47271-DE24-AC2D-C134-264AFF03D2E0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5</a:t>
              </a:r>
              <a:endParaRPr lang="en-IN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9A2F88-B4A8-F329-BBC2-2F6F61994B54}"/>
              </a:ext>
            </a:extLst>
          </p:cNvPr>
          <p:cNvGrpSpPr/>
          <p:nvPr/>
        </p:nvGrpSpPr>
        <p:grpSpPr>
          <a:xfrm>
            <a:off x="6358372" y="3225457"/>
            <a:ext cx="4128490" cy="823289"/>
            <a:chOff x="1305719" y="2049243"/>
            <a:chExt cx="4503901" cy="8797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478B0D-D928-3C59-65FD-3B50EC6D9D9F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F1861D-7640-D832-9F54-136D45B61F12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6</a:t>
              </a:r>
              <a:endParaRPr lang="en-I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EAAA0D-A1B4-E614-C658-F6BA50AE295E}"/>
              </a:ext>
            </a:extLst>
          </p:cNvPr>
          <p:cNvGrpSpPr/>
          <p:nvPr/>
        </p:nvGrpSpPr>
        <p:grpSpPr>
          <a:xfrm>
            <a:off x="6358372" y="4255357"/>
            <a:ext cx="4128490" cy="823289"/>
            <a:chOff x="1305719" y="2049243"/>
            <a:chExt cx="4503901" cy="8797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B1EF58-0012-D9BF-E366-542E30AA898A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37D735B-E8D3-FBC7-7FDC-79254B130D1B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7</a:t>
              </a:r>
              <a:endParaRPr lang="en-IN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BE876E-E8B9-CFA9-740F-B4C843996DE0}"/>
              </a:ext>
            </a:extLst>
          </p:cNvPr>
          <p:cNvGrpSpPr/>
          <p:nvPr/>
        </p:nvGrpSpPr>
        <p:grpSpPr>
          <a:xfrm>
            <a:off x="6358372" y="5299479"/>
            <a:ext cx="4128490" cy="823289"/>
            <a:chOff x="1305719" y="2049243"/>
            <a:chExt cx="4503901" cy="8797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755034-C49D-E955-BE57-0049199AFFD6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406C491-DF79-3201-C114-A0AC840CE1D9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8</a:t>
              </a:r>
              <a:endParaRPr lang="en-IN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AAD58F7-7E7D-93B9-91B1-5820A1C77DD1}"/>
              </a:ext>
            </a:extLst>
          </p:cNvPr>
          <p:cNvSpPr txBox="1"/>
          <p:nvPr/>
        </p:nvSpPr>
        <p:spPr>
          <a:xfrm>
            <a:off x="1828800" y="1639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58E965-B1F3-C265-E0A5-6BAD38340E6C}"/>
              </a:ext>
            </a:extLst>
          </p:cNvPr>
          <p:cNvGrpSpPr/>
          <p:nvPr/>
        </p:nvGrpSpPr>
        <p:grpSpPr>
          <a:xfrm>
            <a:off x="0" y="490649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BC9CE1-85FD-D441-4310-461860CBE84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952147E4-21C6-E0B0-7C1D-A4EDAE1DFC67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Cross 34">
              <a:extLst>
                <a:ext uri="{FF2B5EF4-FFF2-40B4-BE49-F238E27FC236}">
                  <a16:creationId xmlns:a16="http://schemas.microsoft.com/office/drawing/2014/main" id="{B15E3D95-DB09-1FD1-7404-9A818B5A81E3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Cross 35">
              <a:extLst>
                <a:ext uri="{FF2B5EF4-FFF2-40B4-BE49-F238E27FC236}">
                  <a16:creationId xmlns:a16="http://schemas.microsoft.com/office/drawing/2014/main" id="{CC305D3C-0CAE-237F-7187-69CA33437D7C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6514CBB-550A-87ED-DE85-FE70A71BB1D2}"/>
              </a:ext>
            </a:extLst>
          </p:cNvPr>
          <p:cNvGrpSpPr/>
          <p:nvPr/>
        </p:nvGrpSpPr>
        <p:grpSpPr>
          <a:xfrm>
            <a:off x="0" y="-2"/>
            <a:ext cx="12192000" cy="6858000"/>
            <a:chOff x="0" y="0"/>
            <a:chExt cx="12192000" cy="6858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CBE605-21E8-3F64-B015-87A3512711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61" name="Cross 60">
              <a:extLst>
                <a:ext uri="{FF2B5EF4-FFF2-40B4-BE49-F238E27FC236}">
                  <a16:creationId xmlns:a16="http://schemas.microsoft.com/office/drawing/2014/main" id="{BFC07A62-4681-CC58-B2D8-E556EADA0133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7DFF05-EBE4-5414-26A9-FD9E2A5D925B}"/>
              </a:ext>
            </a:extLst>
          </p:cNvPr>
          <p:cNvGrpSpPr/>
          <p:nvPr/>
        </p:nvGrpSpPr>
        <p:grpSpPr>
          <a:xfrm>
            <a:off x="0" y="490649"/>
            <a:ext cx="12192000" cy="6858000"/>
            <a:chOff x="0" y="0"/>
            <a:chExt cx="12192000" cy="6858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C174BD-4A3D-FFE2-482E-71F7842AE1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Cross 63">
              <a:extLst>
                <a:ext uri="{FF2B5EF4-FFF2-40B4-BE49-F238E27FC236}">
                  <a16:creationId xmlns:a16="http://schemas.microsoft.com/office/drawing/2014/main" id="{CE1CDBEC-F2AB-1E45-7299-236EAC61C738}"/>
                </a:ext>
              </a:extLst>
            </p:cNvPr>
            <p:cNvSpPr/>
            <p:nvPr/>
          </p:nvSpPr>
          <p:spPr>
            <a:xfrm rot="2700000">
              <a:off x="30250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Cross 64">
              <a:extLst>
                <a:ext uri="{FF2B5EF4-FFF2-40B4-BE49-F238E27FC236}">
                  <a16:creationId xmlns:a16="http://schemas.microsoft.com/office/drawing/2014/main" id="{5F397AED-C1F7-2E0E-5C9B-12F96B46950B}"/>
                </a:ext>
              </a:extLst>
            </p:cNvPr>
            <p:cNvSpPr/>
            <p:nvPr/>
          </p:nvSpPr>
          <p:spPr>
            <a:xfrm rot="2700000">
              <a:off x="5881465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0613F93-B44B-DDC6-4FB0-88C11F67AF61}"/>
              </a:ext>
            </a:extLst>
          </p:cNvPr>
          <p:cNvGrpSpPr/>
          <p:nvPr/>
        </p:nvGrpSpPr>
        <p:grpSpPr>
          <a:xfrm>
            <a:off x="-100361" y="139366"/>
            <a:ext cx="12192000" cy="6858000"/>
            <a:chOff x="0" y="0"/>
            <a:chExt cx="12192000" cy="68580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25FE92-34E2-A8E9-DAD0-405EF0E4EF0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Cross 67">
              <a:extLst>
                <a:ext uri="{FF2B5EF4-FFF2-40B4-BE49-F238E27FC236}">
                  <a16:creationId xmlns:a16="http://schemas.microsoft.com/office/drawing/2014/main" id="{BD428B5B-202C-E3F0-5EB9-279B4E67B09A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Cross 68">
              <a:extLst>
                <a:ext uri="{FF2B5EF4-FFF2-40B4-BE49-F238E27FC236}">
                  <a16:creationId xmlns:a16="http://schemas.microsoft.com/office/drawing/2014/main" id="{0BB7630E-AF8A-28A1-EBF2-41628459CE34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Cross 69">
              <a:extLst>
                <a:ext uri="{FF2B5EF4-FFF2-40B4-BE49-F238E27FC236}">
                  <a16:creationId xmlns:a16="http://schemas.microsoft.com/office/drawing/2014/main" id="{FDE3141D-52E3-FA81-6CF9-8ACFACA1AA9B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28EB9C3-DC50-C6A5-5432-E28C832C14E3}"/>
              </a:ext>
            </a:extLst>
          </p:cNvPr>
          <p:cNvGrpSpPr/>
          <p:nvPr/>
        </p:nvGrpSpPr>
        <p:grpSpPr>
          <a:xfrm>
            <a:off x="9493793" y="6266902"/>
            <a:ext cx="451734" cy="451732"/>
            <a:chOff x="3549843" y="4495800"/>
            <a:chExt cx="1003687" cy="100368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BCE1477-7C2B-7316-C03A-736707DEAF5F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3" name="Cross 72">
              <a:extLst>
                <a:ext uri="{FF2B5EF4-FFF2-40B4-BE49-F238E27FC236}">
                  <a16:creationId xmlns:a16="http://schemas.microsoft.com/office/drawing/2014/main" id="{A609CE7B-C294-E4D4-19BE-A0AA5E7DC86D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E769DA-2EA4-8482-FD2C-0FCF14D4CD75}"/>
              </a:ext>
            </a:extLst>
          </p:cNvPr>
          <p:cNvGrpSpPr/>
          <p:nvPr/>
        </p:nvGrpSpPr>
        <p:grpSpPr>
          <a:xfrm>
            <a:off x="10035126" y="6266902"/>
            <a:ext cx="451734" cy="451732"/>
            <a:chOff x="3549843" y="4495800"/>
            <a:chExt cx="1003687" cy="100368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BC4173C-F501-2BF2-5537-E9C37F68B05D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6" name="Cross 75">
              <a:extLst>
                <a:ext uri="{FF2B5EF4-FFF2-40B4-BE49-F238E27FC236}">
                  <a16:creationId xmlns:a16="http://schemas.microsoft.com/office/drawing/2014/main" id="{121548A2-91E8-9138-F54B-F2A530C3479F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8032952-F9CC-DE36-4CF2-33960256D7EA}"/>
              </a:ext>
            </a:extLst>
          </p:cNvPr>
          <p:cNvGrpSpPr/>
          <p:nvPr/>
        </p:nvGrpSpPr>
        <p:grpSpPr>
          <a:xfrm>
            <a:off x="8952459" y="6266902"/>
            <a:ext cx="451734" cy="451732"/>
            <a:chOff x="3549843" y="4495800"/>
            <a:chExt cx="1003687" cy="100368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BD12459-2E88-6D1E-5C9A-98D8B3FAB5DF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Cross 78">
              <a:extLst>
                <a:ext uri="{FF2B5EF4-FFF2-40B4-BE49-F238E27FC236}">
                  <a16:creationId xmlns:a16="http://schemas.microsoft.com/office/drawing/2014/main" id="{5F5793C3-966A-67C6-26DD-66CDB3A5BB22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5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CEE4804-1F88-B53E-D210-0B54E5107996}"/>
              </a:ext>
            </a:extLst>
          </p:cNvPr>
          <p:cNvSpPr/>
          <p:nvPr/>
        </p:nvSpPr>
        <p:spPr>
          <a:xfrm>
            <a:off x="1320186" y="1803400"/>
            <a:ext cx="9569434" cy="4696988"/>
          </a:xfrm>
          <a:prstGeom prst="roundRect">
            <a:avLst>
              <a:gd name="adj" fmla="val 7800"/>
            </a:avLst>
          </a:prstGeom>
          <a:solidFill>
            <a:srgbClr val="0E153C"/>
          </a:solidFill>
          <a:ln w="127000">
            <a:gradFill>
              <a:gsLst>
                <a:gs pos="0">
                  <a:srgbClr val="EF8032"/>
                </a:gs>
                <a:gs pos="100000">
                  <a:srgbClr val="FFC91D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DC19AE4-5446-4F72-B304-F65C48816446}"/>
              </a:ext>
            </a:extLst>
          </p:cNvPr>
          <p:cNvGrpSpPr/>
          <p:nvPr/>
        </p:nvGrpSpPr>
        <p:grpSpPr>
          <a:xfrm>
            <a:off x="1636129" y="2184655"/>
            <a:ext cx="4266512" cy="888259"/>
            <a:chOff x="1563778" y="2184656"/>
            <a:chExt cx="4266512" cy="88825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7B260D-F9D7-AFB7-B7F9-618FBAF2814A}"/>
                </a:ext>
              </a:extLst>
            </p:cNvPr>
            <p:cNvSpPr/>
            <p:nvPr/>
          </p:nvSpPr>
          <p:spPr>
            <a:xfrm>
              <a:off x="1563778" y="224962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</a:t>
              </a:r>
              <a:r>
                <a:rPr lang="en-US" sz="2400" b="1" dirty="0" err="1">
                  <a:latin typeface="Patua One" panose="02000000000000000000" pitchFamily="2" charset="0"/>
                </a:rPr>
                <a:t>Deslansoprazole</a:t>
              </a:r>
              <a:endParaRPr lang="en-IN" sz="2400" b="1" dirty="0">
                <a:latin typeface="Patua One" panose="02000000000000000000" pitchFamily="2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0015E2C-FD08-D333-9903-B44A3A32B9EC}"/>
                </a:ext>
              </a:extLst>
            </p:cNvPr>
            <p:cNvSpPr/>
            <p:nvPr/>
          </p:nvSpPr>
          <p:spPr>
            <a:xfrm>
              <a:off x="5026166" y="2184656"/>
              <a:ext cx="804124" cy="823290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50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DFED74-D6FF-E954-8E9E-C9CC4750FBAF}"/>
              </a:ext>
            </a:extLst>
          </p:cNvPr>
          <p:cNvGrpSpPr/>
          <p:nvPr/>
        </p:nvGrpSpPr>
        <p:grpSpPr>
          <a:xfrm>
            <a:off x="1705140" y="3222929"/>
            <a:ext cx="4128490" cy="823290"/>
            <a:chOff x="1705140" y="3222929"/>
            <a:chExt cx="4128490" cy="82329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225B06E-05B7-4F5A-2C16-DBE4619010A0}"/>
                </a:ext>
              </a:extLst>
            </p:cNvPr>
            <p:cNvSpPr/>
            <p:nvPr/>
          </p:nvSpPr>
          <p:spPr>
            <a:xfrm>
              <a:off x="170514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</a:t>
              </a:r>
              <a:r>
                <a:rPr lang="en-US" sz="2400" b="1" dirty="0" err="1">
                  <a:latin typeface="Patua One" panose="02000000000000000000" pitchFamily="2" charset="0"/>
                </a:rPr>
                <a:t>Rebeprazole</a:t>
              </a:r>
              <a:endParaRPr lang="en-IN" sz="240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C9FBB55-DF46-828C-C97E-BE4542FDBC0C}"/>
                </a:ext>
              </a:extLst>
            </p:cNvPr>
            <p:cNvSpPr/>
            <p:nvPr/>
          </p:nvSpPr>
          <p:spPr>
            <a:xfrm>
              <a:off x="502616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40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BF31C6B-FB2B-EE5F-1645-C7CF22B919CA}"/>
              </a:ext>
            </a:extLst>
          </p:cNvPr>
          <p:cNvGrpSpPr/>
          <p:nvPr/>
        </p:nvGrpSpPr>
        <p:grpSpPr>
          <a:xfrm>
            <a:off x="1705140" y="4261204"/>
            <a:ext cx="4128490" cy="823290"/>
            <a:chOff x="1705140" y="4261204"/>
            <a:chExt cx="4128490" cy="8232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111DFA5-FB3F-D128-A51E-C6F47DBAAEFE}"/>
                </a:ext>
              </a:extLst>
            </p:cNvPr>
            <p:cNvSpPr/>
            <p:nvPr/>
          </p:nvSpPr>
          <p:spPr>
            <a:xfrm>
              <a:off x="170514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2400" dirty="0"/>
                <a:t> Esomeprazole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1D915CD-0271-7EA4-8796-374130BBE672}"/>
                </a:ext>
              </a:extLst>
            </p:cNvPr>
            <p:cNvSpPr/>
            <p:nvPr/>
          </p:nvSpPr>
          <p:spPr>
            <a:xfrm>
              <a:off x="502616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30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B11B335-D291-1D05-8269-0779DC2C9404}"/>
              </a:ext>
            </a:extLst>
          </p:cNvPr>
          <p:cNvGrpSpPr/>
          <p:nvPr/>
        </p:nvGrpSpPr>
        <p:grpSpPr>
          <a:xfrm>
            <a:off x="1636129" y="5265455"/>
            <a:ext cx="4194161" cy="857313"/>
            <a:chOff x="1636129" y="5265455"/>
            <a:chExt cx="4194161" cy="857313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70DCFAB-48ED-36D1-F4C5-67F05D884763}"/>
                </a:ext>
              </a:extLst>
            </p:cNvPr>
            <p:cNvSpPr/>
            <p:nvPr/>
          </p:nvSpPr>
          <p:spPr>
            <a:xfrm>
              <a:off x="1636129" y="526545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Omeprazole</a:t>
              </a:r>
              <a:endParaRPr lang="en-IN" sz="24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5CD3C14-A4A2-02E9-2E98-735BB0A63E74}"/>
                </a:ext>
              </a:extLst>
            </p:cNvPr>
            <p:cNvSpPr/>
            <p:nvPr/>
          </p:nvSpPr>
          <p:spPr>
            <a:xfrm>
              <a:off x="502616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20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A68FF7-1C1C-1FD6-966F-8C9155607655}"/>
              </a:ext>
            </a:extLst>
          </p:cNvPr>
          <p:cNvGrpSpPr/>
          <p:nvPr/>
        </p:nvGrpSpPr>
        <p:grpSpPr>
          <a:xfrm>
            <a:off x="6361710" y="2184655"/>
            <a:ext cx="4128490" cy="823290"/>
            <a:chOff x="6361710" y="2184655"/>
            <a:chExt cx="4128490" cy="82329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ED44EB-8E64-F135-0EA3-97A48AC61B1C}"/>
                </a:ext>
              </a:extLst>
            </p:cNvPr>
            <p:cNvSpPr/>
            <p:nvPr/>
          </p:nvSpPr>
          <p:spPr>
            <a:xfrm>
              <a:off x="6361710" y="218465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Lansoprazole</a:t>
              </a:r>
              <a:endParaRPr lang="en-IN" sz="24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C690DDF-4B26-7C91-2969-57B7B617AACD}"/>
                </a:ext>
              </a:extLst>
            </p:cNvPr>
            <p:cNvSpPr/>
            <p:nvPr/>
          </p:nvSpPr>
          <p:spPr>
            <a:xfrm>
              <a:off x="9682736" y="2184655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10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4B3A367-37C6-AF4B-DC7A-9A75FDC9E993}"/>
              </a:ext>
            </a:extLst>
          </p:cNvPr>
          <p:cNvGrpSpPr/>
          <p:nvPr/>
        </p:nvGrpSpPr>
        <p:grpSpPr>
          <a:xfrm>
            <a:off x="6361710" y="3222929"/>
            <a:ext cx="4128490" cy="823290"/>
            <a:chOff x="6361710" y="3222929"/>
            <a:chExt cx="4128490" cy="82329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446B001-A050-62A6-1DC6-E3459B2F3AAA}"/>
                </a:ext>
              </a:extLst>
            </p:cNvPr>
            <p:cNvSpPr/>
            <p:nvPr/>
          </p:nvSpPr>
          <p:spPr>
            <a:xfrm>
              <a:off x="636171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Pantoprazole</a:t>
              </a:r>
              <a:endParaRPr lang="en-IN" sz="24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EAE44B7-FAFB-C0CC-AECD-7F526D03E028}"/>
                </a:ext>
              </a:extLst>
            </p:cNvPr>
            <p:cNvSpPr/>
            <p:nvPr/>
          </p:nvSpPr>
          <p:spPr>
            <a:xfrm>
              <a:off x="968273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5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A6D356-C428-4F22-20BB-4ABDDC3F53DF}"/>
              </a:ext>
            </a:extLst>
          </p:cNvPr>
          <p:cNvGrpSpPr/>
          <p:nvPr/>
        </p:nvGrpSpPr>
        <p:grpSpPr>
          <a:xfrm>
            <a:off x="6361710" y="4261204"/>
            <a:ext cx="4128490" cy="823290"/>
            <a:chOff x="6361710" y="4261204"/>
            <a:chExt cx="4128490" cy="82329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671814A-F138-7DD9-1CB0-298EC57AF680}"/>
                </a:ext>
              </a:extLst>
            </p:cNvPr>
            <p:cNvSpPr/>
            <p:nvPr/>
          </p:nvSpPr>
          <p:spPr>
            <a:xfrm>
              <a:off x="636171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ANSWER 7</a:t>
              </a:r>
              <a:endParaRPr lang="en-IN" sz="240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96B9099-CF3B-3729-F71F-1AB6432EAA2C}"/>
                </a:ext>
              </a:extLst>
            </p:cNvPr>
            <p:cNvSpPr/>
            <p:nvPr/>
          </p:nvSpPr>
          <p:spPr>
            <a:xfrm>
              <a:off x="968273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3A036A9-9EE7-1DA7-7437-9B7E7C249B16}"/>
              </a:ext>
            </a:extLst>
          </p:cNvPr>
          <p:cNvGrpSpPr/>
          <p:nvPr/>
        </p:nvGrpSpPr>
        <p:grpSpPr>
          <a:xfrm>
            <a:off x="6361710" y="5299479"/>
            <a:ext cx="4128490" cy="823290"/>
            <a:chOff x="6361710" y="5299479"/>
            <a:chExt cx="4128490" cy="82329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B31DD7-A36C-8689-4B20-CCBAC1ED47AC}"/>
                </a:ext>
              </a:extLst>
            </p:cNvPr>
            <p:cNvSpPr/>
            <p:nvPr/>
          </p:nvSpPr>
          <p:spPr>
            <a:xfrm>
              <a:off x="636171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ANSWER 8</a:t>
              </a:r>
              <a:endParaRPr lang="en-IN" sz="24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5DCBFDF-415A-4E17-B7AC-2D40699CB2B0}"/>
                </a:ext>
              </a:extLst>
            </p:cNvPr>
            <p:cNvSpPr/>
            <p:nvPr/>
          </p:nvSpPr>
          <p:spPr>
            <a:xfrm>
              <a:off x="968273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E98D1A-0EE2-6B7A-D470-C0F1D9D52569}"/>
              </a:ext>
            </a:extLst>
          </p:cNvPr>
          <p:cNvSpPr txBox="1"/>
          <p:nvPr/>
        </p:nvSpPr>
        <p:spPr>
          <a:xfrm>
            <a:off x="3156156" y="550565"/>
            <a:ext cx="929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 Pump Inhibitors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C496B9-01FB-8EC3-BBED-1ECD602CFFB3}"/>
              </a:ext>
            </a:extLst>
          </p:cNvPr>
          <p:cNvGrpSpPr/>
          <p:nvPr/>
        </p:nvGrpSpPr>
        <p:grpSpPr>
          <a:xfrm>
            <a:off x="1705140" y="2184401"/>
            <a:ext cx="4128490" cy="823289"/>
            <a:chOff x="1305719" y="2049243"/>
            <a:chExt cx="4503901" cy="8797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9C0D9B-666C-7628-8631-D9094CC39AC8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531D420-093C-543A-D756-6C6D0B403C2F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  <a:endParaRPr lang="en-IN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A5B633-B961-71F1-393B-D8084EC47E67}"/>
              </a:ext>
            </a:extLst>
          </p:cNvPr>
          <p:cNvGrpSpPr/>
          <p:nvPr/>
        </p:nvGrpSpPr>
        <p:grpSpPr>
          <a:xfrm>
            <a:off x="1705140" y="3225457"/>
            <a:ext cx="4128490" cy="823289"/>
            <a:chOff x="1305719" y="2049243"/>
            <a:chExt cx="4503901" cy="8797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EB3DCD9-D7F3-DAA5-4235-EBD7505625A4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78E29AC-EFC5-3E46-AB23-27CE999AA06C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  <a:endParaRPr lang="en-IN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60C4E2-83F7-0C4E-F8A6-FB523563E0DA}"/>
              </a:ext>
            </a:extLst>
          </p:cNvPr>
          <p:cNvGrpSpPr/>
          <p:nvPr/>
        </p:nvGrpSpPr>
        <p:grpSpPr>
          <a:xfrm>
            <a:off x="1705140" y="4255357"/>
            <a:ext cx="4128490" cy="823289"/>
            <a:chOff x="1305719" y="2049243"/>
            <a:chExt cx="4503901" cy="87979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80C90E6-8DAC-42CA-C53D-0070147E259A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A1BC434-B3B8-61D1-18C3-F3325E47FE44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3</a:t>
              </a:r>
              <a:endParaRPr lang="en-IN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5341C1-FA55-71F6-EAEF-24B7C7B76B61}"/>
              </a:ext>
            </a:extLst>
          </p:cNvPr>
          <p:cNvGrpSpPr/>
          <p:nvPr/>
        </p:nvGrpSpPr>
        <p:grpSpPr>
          <a:xfrm>
            <a:off x="1705140" y="5299479"/>
            <a:ext cx="4128490" cy="823289"/>
            <a:chOff x="1305719" y="2049243"/>
            <a:chExt cx="4503901" cy="87979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A0E2BB4-C622-A5AD-7E4A-818933CAC43F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2FB5E0-F1EC-5C96-3B96-FC1253CCE6CC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4</a:t>
              </a:r>
              <a:endParaRPr lang="en-IN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E1B39D-1EF1-AFED-0EEA-D43911012607}"/>
              </a:ext>
            </a:extLst>
          </p:cNvPr>
          <p:cNvGrpSpPr/>
          <p:nvPr/>
        </p:nvGrpSpPr>
        <p:grpSpPr>
          <a:xfrm>
            <a:off x="6358372" y="2184401"/>
            <a:ext cx="4128490" cy="823289"/>
            <a:chOff x="1305719" y="2049243"/>
            <a:chExt cx="4503901" cy="87979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E8CFAD1-9B7F-5E1E-3126-BFBA439DE4F2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73278D-696B-7DB1-6379-FA6C40D95647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5</a:t>
              </a:r>
              <a:endParaRPr lang="en-IN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4E20CB-4EE4-C115-522A-A455787F2452}"/>
              </a:ext>
            </a:extLst>
          </p:cNvPr>
          <p:cNvGrpSpPr/>
          <p:nvPr/>
        </p:nvGrpSpPr>
        <p:grpSpPr>
          <a:xfrm>
            <a:off x="6358372" y="3225457"/>
            <a:ext cx="4128490" cy="823289"/>
            <a:chOff x="1305719" y="2049243"/>
            <a:chExt cx="4503901" cy="87979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8F1F570-E826-81A1-5AFD-245C3D27E8E0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DEE5FB4-DAB7-32BD-D165-4E229DCF0E83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6</a:t>
              </a:r>
              <a:endParaRPr lang="en-IN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0BB910-7944-598C-53F6-BEC2D259E581}"/>
              </a:ext>
            </a:extLst>
          </p:cNvPr>
          <p:cNvGrpSpPr/>
          <p:nvPr/>
        </p:nvGrpSpPr>
        <p:grpSpPr>
          <a:xfrm>
            <a:off x="6358372" y="4255357"/>
            <a:ext cx="4128490" cy="823289"/>
            <a:chOff x="1305719" y="2049243"/>
            <a:chExt cx="4503901" cy="87979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67C7BFE-6EB0-0618-C860-CBE169F5F652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9AE76A1-C2B7-4A4A-FCE2-E0D8F6135D15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7</a:t>
              </a:r>
              <a:endParaRPr lang="en-IN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BB0E76-D0AE-6AA6-1FA4-69D62D0737A8}"/>
              </a:ext>
            </a:extLst>
          </p:cNvPr>
          <p:cNvGrpSpPr/>
          <p:nvPr/>
        </p:nvGrpSpPr>
        <p:grpSpPr>
          <a:xfrm>
            <a:off x="6358372" y="5299479"/>
            <a:ext cx="4128490" cy="823289"/>
            <a:chOff x="1305719" y="2049243"/>
            <a:chExt cx="4503901" cy="87979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BD8E713-31B6-42EC-153F-98687E7BB7D1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2EAB7D4-270C-9F55-379C-FB980AE7DE9E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8</a:t>
              </a:r>
              <a:endParaRPr lang="en-IN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D485333-EEA6-6D25-B507-A79D897DA536}"/>
              </a:ext>
            </a:extLst>
          </p:cNvPr>
          <p:cNvGrpSpPr/>
          <p:nvPr/>
        </p:nvGrpSpPr>
        <p:grpSpPr>
          <a:xfrm>
            <a:off x="-111512" y="490649"/>
            <a:ext cx="12192000" cy="6858000"/>
            <a:chOff x="0" y="0"/>
            <a:chExt cx="12192000" cy="6858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661882F-697C-5EEA-930D-4C0EF7AB205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Cross 63">
              <a:extLst>
                <a:ext uri="{FF2B5EF4-FFF2-40B4-BE49-F238E27FC236}">
                  <a16:creationId xmlns:a16="http://schemas.microsoft.com/office/drawing/2014/main" id="{54097FFD-D715-CC00-B56E-1CC2AE470190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Cross 64">
              <a:extLst>
                <a:ext uri="{FF2B5EF4-FFF2-40B4-BE49-F238E27FC236}">
                  <a16:creationId xmlns:a16="http://schemas.microsoft.com/office/drawing/2014/main" id="{B1AE028E-E161-CE4A-EC0F-17787EF67089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Cross 65">
              <a:extLst>
                <a:ext uri="{FF2B5EF4-FFF2-40B4-BE49-F238E27FC236}">
                  <a16:creationId xmlns:a16="http://schemas.microsoft.com/office/drawing/2014/main" id="{E67B6009-89F7-02DD-297C-8D5459466AE4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3CAB39-CEB2-E5FE-3B41-32E2AC57FCA6}"/>
              </a:ext>
            </a:extLst>
          </p:cNvPr>
          <p:cNvGrpSpPr/>
          <p:nvPr/>
        </p:nvGrpSpPr>
        <p:grpSpPr>
          <a:xfrm>
            <a:off x="0" y="-2"/>
            <a:ext cx="12192000" cy="6858000"/>
            <a:chOff x="0" y="0"/>
            <a:chExt cx="12192000" cy="685800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63D7FDA-BAC2-3279-74B4-39225B3B52F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69" name="Cross 68">
              <a:extLst>
                <a:ext uri="{FF2B5EF4-FFF2-40B4-BE49-F238E27FC236}">
                  <a16:creationId xmlns:a16="http://schemas.microsoft.com/office/drawing/2014/main" id="{F38B6DEA-4404-C969-F730-44A232AC1C7B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9557EE1-4BA2-832B-5849-DA13D9873AB1}"/>
              </a:ext>
            </a:extLst>
          </p:cNvPr>
          <p:cNvGrpSpPr/>
          <p:nvPr/>
        </p:nvGrpSpPr>
        <p:grpSpPr>
          <a:xfrm>
            <a:off x="0" y="490649"/>
            <a:ext cx="12192000" cy="6858000"/>
            <a:chOff x="0" y="0"/>
            <a:chExt cx="12192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904EF53-D0CB-D0A0-3AE0-9A754FB535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Cross 71">
              <a:extLst>
                <a:ext uri="{FF2B5EF4-FFF2-40B4-BE49-F238E27FC236}">
                  <a16:creationId xmlns:a16="http://schemas.microsoft.com/office/drawing/2014/main" id="{CA42493D-3BFC-BB68-4A1A-0229353A3C1C}"/>
                </a:ext>
              </a:extLst>
            </p:cNvPr>
            <p:cNvSpPr/>
            <p:nvPr/>
          </p:nvSpPr>
          <p:spPr>
            <a:xfrm rot="2700000">
              <a:off x="30250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" name="Cross 72">
              <a:extLst>
                <a:ext uri="{FF2B5EF4-FFF2-40B4-BE49-F238E27FC236}">
                  <a16:creationId xmlns:a16="http://schemas.microsoft.com/office/drawing/2014/main" id="{63D12334-D0A6-3401-74C9-44B4E629812E}"/>
                </a:ext>
              </a:extLst>
            </p:cNvPr>
            <p:cNvSpPr/>
            <p:nvPr/>
          </p:nvSpPr>
          <p:spPr>
            <a:xfrm rot="2700000">
              <a:off x="5881465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F88194B-5ECE-743D-DB85-486E8A30D3DD}"/>
              </a:ext>
            </a:extLst>
          </p:cNvPr>
          <p:cNvGrpSpPr/>
          <p:nvPr/>
        </p:nvGrpSpPr>
        <p:grpSpPr>
          <a:xfrm>
            <a:off x="-111512" y="490649"/>
            <a:ext cx="12192000" cy="6858000"/>
            <a:chOff x="0" y="0"/>
            <a:chExt cx="12192000" cy="68580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8AA7A49-57A8-5483-F573-C8AEEB363F9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76" name="Cross 75">
              <a:extLst>
                <a:ext uri="{FF2B5EF4-FFF2-40B4-BE49-F238E27FC236}">
                  <a16:creationId xmlns:a16="http://schemas.microsoft.com/office/drawing/2014/main" id="{C18A90EF-569A-EABC-50CD-A0DED2E1D1CA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Cross 76">
              <a:extLst>
                <a:ext uri="{FF2B5EF4-FFF2-40B4-BE49-F238E27FC236}">
                  <a16:creationId xmlns:a16="http://schemas.microsoft.com/office/drawing/2014/main" id="{B8FC1EE6-B6AB-3CEF-233E-924CAFE77150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" name="Cross 77">
              <a:extLst>
                <a:ext uri="{FF2B5EF4-FFF2-40B4-BE49-F238E27FC236}">
                  <a16:creationId xmlns:a16="http://schemas.microsoft.com/office/drawing/2014/main" id="{839060A8-3274-29BF-AD23-3590AEC08964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C84E222-E462-4A4A-C1CD-FA8F4548A295}"/>
              </a:ext>
            </a:extLst>
          </p:cNvPr>
          <p:cNvGrpSpPr/>
          <p:nvPr/>
        </p:nvGrpSpPr>
        <p:grpSpPr>
          <a:xfrm>
            <a:off x="9493793" y="6266902"/>
            <a:ext cx="451734" cy="451732"/>
            <a:chOff x="3549843" y="4495800"/>
            <a:chExt cx="1003687" cy="100368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11E5086-7BB5-15DB-03A2-DCA13BA0DBE2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1" name="Cross 80">
              <a:extLst>
                <a:ext uri="{FF2B5EF4-FFF2-40B4-BE49-F238E27FC236}">
                  <a16:creationId xmlns:a16="http://schemas.microsoft.com/office/drawing/2014/main" id="{CC7D9041-BEA0-D5EC-89D4-9B6387A5A66B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F4DCC46-A644-2DBB-B291-B0B4E38A76A9}"/>
              </a:ext>
            </a:extLst>
          </p:cNvPr>
          <p:cNvGrpSpPr/>
          <p:nvPr/>
        </p:nvGrpSpPr>
        <p:grpSpPr>
          <a:xfrm>
            <a:off x="10035126" y="6266902"/>
            <a:ext cx="451734" cy="451732"/>
            <a:chOff x="3549843" y="4495800"/>
            <a:chExt cx="1003687" cy="1003687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47DB041-F208-1B2C-DAAB-A8D484EEFDE7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4" name="Cross 83">
              <a:extLst>
                <a:ext uri="{FF2B5EF4-FFF2-40B4-BE49-F238E27FC236}">
                  <a16:creationId xmlns:a16="http://schemas.microsoft.com/office/drawing/2014/main" id="{E271690B-03EE-DE66-EBFB-6B78D26261B6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77EC0B1-1516-16B3-F7F7-ED344DEB7B9D}"/>
              </a:ext>
            </a:extLst>
          </p:cNvPr>
          <p:cNvGrpSpPr/>
          <p:nvPr/>
        </p:nvGrpSpPr>
        <p:grpSpPr>
          <a:xfrm>
            <a:off x="8952459" y="6266902"/>
            <a:ext cx="451734" cy="451732"/>
            <a:chOff x="3549843" y="4495800"/>
            <a:chExt cx="1003687" cy="1003687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0E31337-2468-B8EC-1E26-04AF7139BA65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Cross 86">
              <a:extLst>
                <a:ext uri="{FF2B5EF4-FFF2-40B4-BE49-F238E27FC236}">
                  <a16:creationId xmlns:a16="http://schemas.microsoft.com/office/drawing/2014/main" id="{498C7E49-4409-EC8D-C1DF-8DCC68415A51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3754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CEE4804-1F88-B53E-D210-0B54E5107996}"/>
              </a:ext>
            </a:extLst>
          </p:cNvPr>
          <p:cNvSpPr/>
          <p:nvPr/>
        </p:nvSpPr>
        <p:spPr>
          <a:xfrm>
            <a:off x="1320186" y="1803400"/>
            <a:ext cx="9569434" cy="4696988"/>
          </a:xfrm>
          <a:prstGeom prst="roundRect">
            <a:avLst>
              <a:gd name="adj" fmla="val 7800"/>
            </a:avLst>
          </a:prstGeom>
          <a:solidFill>
            <a:srgbClr val="0E153C"/>
          </a:solidFill>
          <a:ln w="127000">
            <a:gradFill>
              <a:gsLst>
                <a:gs pos="0">
                  <a:srgbClr val="EF8032"/>
                </a:gs>
                <a:gs pos="100000">
                  <a:srgbClr val="FFC91D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DC19AE4-5446-4F72-B304-F65C48816446}"/>
              </a:ext>
            </a:extLst>
          </p:cNvPr>
          <p:cNvGrpSpPr/>
          <p:nvPr/>
        </p:nvGrpSpPr>
        <p:grpSpPr>
          <a:xfrm>
            <a:off x="1636129" y="2184655"/>
            <a:ext cx="4266512" cy="888259"/>
            <a:chOff x="1563778" y="2184656"/>
            <a:chExt cx="4266512" cy="88825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7B260D-F9D7-AFB7-B7F9-618FBAF2814A}"/>
                </a:ext>
              </a:extLst>
            </p:cNvPr>
            <p:cNvSpPr/>
            <p:nvPr/>
          </p:nvSpPr>
          <p:spPr>
            <a:xfrm>
              <a:off x="1563778" y="224962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</a:t>
              </a:r>
              <a:r>
                <a:rPr lang="en-US" sz="2400" b="1" dirty="0" err="1">
                  <a:latin typeface="Patua One" panose="02000000000000000000" pitchFamily="2" charset="0"/>
                </a:rPr>
                <a:t>Degludec</a:t>
              </a:r>
              <a:endParaRPr lang="en-IN" sz="2400" b="1" dirty="0">
                <a:latin typeface="Patua One" panose="02000000000000000000" pitchFamily="2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0015E2C-FD08-D333-9903-B44A3A32B9EC}"/>
                </a:ext>
              </a:extLst>
            </p:cNvPr>
            <p:cNvSpPr/>
            <p:nvPr/>
          </p:nvSpPr>
          <p:spPr>
            <a:xfrm>
              <a:off x="5026166" y="2184656"/>
              <a:ext cx="804124" cy="823290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50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DFED74-D6FF-E954-8E9E-C9CC4750FBAF}"/>
              </a:ext>
            </a:extLst>
          </p:cNvPr>
          <p:cNvGrpSpPr/>
          <p:nvPr/>
        </p:nvGrpSpPr>
        <p:grpSpPr>
          <a:xfrm>
            <a:off x="1705140" y="3222929"/>
            <a:ext cx="4128490" cy="823290"/>
            <a:chOff x="1705140" y="3222929"/>
            <a:chExt cx="4128490" cy="82329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225B06E-05B7-4F5A-2C16-DBE4619010A0}"/>
                </a:ext>
              </a:extLst>
            </p:cNvPr>
            <p:cNvSpPr/>
            <p:nvPr/>
          </p:nvSpPr>
          <p:spPr>
            <a:xfrm>
              <a:off x="170514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Glargine</a:t>
              </a:r>
              <a:endParaRPr lang="en-IN" sz="240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C9FBB55-DF46-828C-C97E-BE4542FDBC0C}"/>
                </a:ext>
              </a:extLst>
            </p:cNvPr>
            <p:cNvSpPr/>
            <p:nvPr/>
          </p:nvSpPr>
          <p:spPr>
            <a:xfrm>
              <a:off x="502616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40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BF31C6B-FB2B-EE5F-1645-C7CF22B919CA}"/>
              </a:ext>
            </a:extLst>
          </p:cNvPr>
          <p:cNvGrpSpPr/>
          <p:nvPr/>
        </p:nvGrpSpPr>
        <p:grpSpPr>
          <a:xfrm>
            <a:off x="1705140" y="4261204"/>
            <a:ext cx="4128490" cy="823290"/>
            <a:chOff x="1705140" y="4261204"/>
            <a:chExt cx="4128490" cy="8232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111DFA5-FB3F-D128-A51E-C6F47DBAAEFE}"/>
                </a:ext>
              </a:extLst>
            </p:cNvPr>
            <p:cNvSpPr/>
            <p:nvPr/>
          </p:nvSpPr>
          <p:spPr>
            <a:xfrm>
              <a:off x="170514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Detemir</a:t>
              </a:r>
              <a:endParaRPr lang="en-IN" sz="2400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1D915CD-0271-7EA4-8796-374130BBE672}"/>
                </a:ext>
              </a:extLst>
            </p:cNvPr>
            <p:cNvSpPr/>
            <p:nvPr/>
          </p:nvSpPr>
          <p:spPr>
            <a:xfrm>
              <a:off x="502616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30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B11B335-D291-1D05-8269-0779DC2C9404}"/>
              </a:ext>
            </a:extLst>
          </p:cNvPr>
          <p:cNvGrpSpPr/>
          <p:nvPr/>
        </p:nvGrpSpPr>
        <p:grpSpPr>
          <a:xfrm>
            <a:off x="1705140" y="5299479"/>
            <a:ext cx="4128490" cy="823290"/>
            <a:chOff x="1705140" y="5299479"/>
            <a:chExt cx="4128490" cy="82329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70DCFAB-48ED-36D1-F4C5-67F05D884763}"/>
                </a:ext>
              </a:extLst>
            </p:cNvPr>
            <p:cNvSpPr/>
            <p:nvPr/>
          </p:nvSpPr>
          <p:spPr>
            <a:xfrm>
              <a:off x="170514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NPH</a:t>
              </a:r>
              <a:endParaRPr lang="en-IN" sz="24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5CD3C14-A4A2-02E9-2E98-735BB0A63E74}"/>
                </a:ext>
              </a:extLst>
            </p:cNvPr>
            <p:cNvSpPr/>
            <p:nvPr/>
          </p:nvSpPr>
          <p:spPr>
            <a:xfrm>
              <a:off x="502616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20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A68FF7-1C1C-1FD6-966F-8C9155607655}"/>
              </a:ext>
            </a:extLst>
          </p:cNvPr>
          <p:cNvGrpSpPr/>
          <p:nvPr/>
        </p:nvGrpSpPr>
        <p:grpSpPr>
          <a:xfrm>
            <a:off x="6361710" y="2184655"/>
            <a:ext cx="4128490" cy="823290"/>
            <a:chOff x="6361710" y="2184655"/>
            <a:chExt cx="4128490" cy="82329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ED44EB-8E64-F135-0EA3-97A48AC61B1C}"/>
                </a:ext>
              </a:extLst>
            </p:cNvPr>
            <p:cNvSpPr/>
            <p:nvPr/>
          </p:nvSpPr>
          <p:spPr>
            <a:xfrm>
              <a:off x="6361710" y="218465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Regular</a:t>
              </a:r>
              <a:endParaRPr lang="en-IN" sz="24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C690DDF-4B26-7C91-2969-57B7B617AACD}"/>
                </a:ext>
              </a:extLst>
            </p:cNvPr>
            <p:cNvSpPr/>
            <p:nvPr/>
          </p:nvSpPr>
          <p:spPr>
            <a:xfrm>
              <a:off x="9682736" y="2184655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10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4B3A367-37C6-AF4B-DC7A-9A75FDC9E993}"/>
              </a:ext>
            </a:extLst>
          </p:cNvPr>
          <p:cNvGrpSpPr/>
          <p:nvPr/>
        </p:nvGrpSpPr>
        <p:grpSpPr>
          <a:xfrm>
            <a:off x="6361710" y="3222929"/>
            <a:ext cx="4128490" cy="823290"/>
            <a:chOff x="6361710" y="3222929"/>
            <a:chExt cx="4128490" cy="82329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446B001-A050-62A6-1DC6-E3459B2F3AAA}"/>
                </a:ext>
              </a:extLst>
            </p:cNvPr>
            <p:cNvSpPr/>
            <p:nvPr/>
          </p:nvSpPr>
          <p:spPr>
            <a:xfrm>
              <a:off x="636171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Lispro</a:t>
              </a:r>
              <a:endParaRPr lang="en-IN" sz="24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EAE44B7-FAFB-C0CC-AECD-7F526D03E028}"/>
                </a:ext>
              </a:extLst>
            </p:cNvPr>
            <p:cNvSpPr/>
            <p:nvPr/>
          </p:nvSpPr>
          <p:spPr>
            <a:xfrm>
              <a:off x="968273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A6D356-C428-4F22-20BB-4ABDDC3F53DF}"/>
              </a:ext>
            </a:extLst>
          </p:cNvPr>
          <p:cNvGrpSpPr/>
          <p:nvPr/>
        </p:nvGrpSpPr>
        <p:grpSpPr>
          <a:xfrm>
            <a:off x="6297380" y="4261203"/>
            <a:ext cx="4189480" cy="823290"/>
            <a:chOff x="6297380" y="4261203"/>
            <a:chExt cx="4189480" cy="82329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671814A-F138-7DD9-1CB0-298EC57AF680}"/>
                </a:ext>
              </a:extLst>
            </p:cNvPr>
            <p:cNvSpPr/>
            <p:nvPr/>
          </p:nvSpPr>
          <p:spPr>
            <a:xfrm>
              <a:off x="6297380" y="4261203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</a:t>
              </a:r>
              <a:r>
                <a:rPr lang="en-US" sz="2400" b="1" dirty="0" err="1">
                  <a:latin typeface="Patua One" panose="02000000000000000000" pitchFamily="2" charset="0"/>
                </a:rPr>
                <a:t>Glulisine</a:t>
              </a:r>
              <a:endParaRPr lang="en-IN" sz="240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96B9099-CF3B-3729-F71F-1AB6432EAA2C}"/>
                </a:ext>
              </a:extLst>
            </p:cNvPr>
            <p:cNvSpPr/>
            <p:nvPr/>
          </p:nvSpPr>
          <p:spPr>
            <a:xfrm>
              <a:off x="968273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3A036A9-9EE7-1DA7-7437-9B7E7C249B16}"/>
              </a:ext>
            </a:extLst>
          </p:cNvPr>
          <p:cNvGrpSpPr/>
          <p:nvPr/>
        </p:nvGrpSpPr>
        <p:grpSpPr>
          <a:xfrm>
            <a:off x="6361710" y="5299479"/>
            <a:ext cx="4128490" cy="823290"/>
            <a:chOff x="6361710" y="5299479"/>
            <a:chExt cx="4128490" cy="82329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B31DD7-A36C-8689-4B20-CCBAC1ED47AC}"/>
                </a:ext>
              </a:extLst>
            </p:cNvPr>
            <p:cNvSpPr/>
            <p:nvPr/>
          </p:nvSpPr>
          <p:spPr>
            <a:xfrm>
              <a:off x="636171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</a:t>
              </a:r>
              <a:r>
                <a:rPr lang="en-US" sz="2400" b="1" dirty="0" err="1">
                  <a:latin typeface="Patua One" panose="02000000000000000000" pitchFamily="2" charset="0"/>
                </a:rPr>
                <a:t>Asapart</a:t>
              </a:r>
              <a:endParaRPr lang="en-IN" sz="24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5DCBFDF-415A-4E17-B7AC-2D40699CB2B0}"/>
                </a:ext>
              </a:extLst>
            </p:cNvPr>
            <p:cNvSpPr/>
            <p:nvPr/>
          </p:nvSpPr>
          <p:spPr>
            <a:xfrm>
              <a:off x="968273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E98D1A-0EE2-6B7A-D470-C0F1D9D52569}"/>
              </a:ext>
            </a:extLst>
          </p:cNvPr>
          <p:cNvSpPr txBox="1"/>
          <p:nvPr/>
        </p:nvSpPr>
        <p:spPr>
          <a:xfrm>
            <a:off x="3156156" y="550565"/>
            <a:ext cx="929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D13B7F-A45D-0A89-093F-1838F164F0E9}"/>
              </a:ext>
            </a:extLst>
          </p:cNvPr>
          <p:cNvGrpSpPr/>
          <p:nvPr/>
        </p:nvGrpSpPr>
        <p:grpSpPr>
          <a:xfrm>
            <a:off x="1705140" y="2184401"/>
            <a:ext cx="4128490" cy="823289"/>
            <a:chOff x="1305719" y="2049243"/>
            <a:chExt cx="4503901" cy="8797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670B56-4BB0-A352-0C50-E406F49AC40E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C5ABC2-40DF-EB6E-74DA-9ABFD2F91A0F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  <a:endParaRPr lang="en-I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D29369-D0E7-60B3-3370-B03414D98DE6}"/>
              </a:ext>
            </a:extLst>
          </p:cNvPr>
          <p:cNvGrpSpPr/>
          <p:nvPr/>
        </p:nvGrpSpPr>
        <p:grpSpPr>
          <a:xfrm>
            <a:off x="1705140" y="3225457"/>
            <a:ext cx="4128490" cy="823289"/>
            <a:chOff x="1305719" y="2049243"/>
            <a:chExt cx="4503901" cy="8797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ED5631-6B8C-17BD-17E2-24A9A4660471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6C82D4-B84C-F8AD-376F-60219B858797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  <a:endParaRPr lang="en-I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413022-7EAE-23C4-1FE2-DDDA507183CE}"/>
              </a:ext>
            </a:extLst>
          </p:cNvPr>
          <p:cNvGrpSpPr/>
          <p:nvPr/>
        </p:nvGrpSpPr>
        <p:grpSpPr>
          <a:xfrm>
            <a:off x="1705140" y="4255357"/>
            <a:ext cx="4128490" cy="823289"/>
            <a:chOff x="1305719" y="2049243"/>
            <a:chExt cx="4503901" cy="8797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B5D07-49DB-0E07-FE08-F3C667BAD678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9E7903F-F729-777D-B2C9-D4970B052FB2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3</a:t>
              </a:r>
              <a:endParaRPr lang="en-IN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01AF28-C5AA-E187-E27A-7C5244ACAE5A}"/>
              </a:ext>
            </a:extLst>
          </p:cNvPr>
          <p:cNvGrpSpPr/>
          <p:nvPr/>
        </p:nvGrpSpPr>
        <p:grpSpPr>
          <a:xfrm>
            <a:off x="1705140" y="5299479"/>
            <a:ext cx="4128490" cy="823289"/>
            <a:chOff x="1305719" y="2049243"/>
            <a:chExt cx="4503901" cy="8797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056FB-6C09-7C0A-0323-A62256A888FB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B9483F-797D-09BE-9E92-B7197FE5421E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4</a:t>
              </a:r>
              <a:endParaRPr lang="en-IN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5F77B-1804-D420-07D1-F7F2A05D4E82}"/>
              </a:ext>
            </a:extLst>
          </p:cNvPr>
          <p:cNvGrpSpPr/>
          <p:nvPr/>
        </p:nvGrpSpPr>
        <p:grpSpPr>
          <a:xfrm>
            <a:off x="6358372" y="2184401"/>
            <a:ext cx="4128490" cy="823289"/>
            <a:chOff x="1305719" y="2049243"/>
            <a:chExt cx="4503901" cy="8797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2DBE28-CAD6-1B22-7123-B21FB9816750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32AB68-8E56-5760-548D-5D5338D7EC2F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5</a:t>
              </a:r>
              <a:endParaRPr lang="en-IN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F06A92-86BC-3BA7-7956-27D13B93C849}"/>
              </a:ext>
            </a:extLst>
          </p:cNvPr>
          <p:cNvGrpSpPr/>
          <p:nvPr/>
        </p:nvGrpSpPr>
        <p:grpSpPr>
          <a:xfrm>
            <a:off x="6358372" y="3225457"/>
            <a:ext cx="4128490" cy="823289"/>
            <a:chOff x="1305719" y="2049243"/>
            <a:chExt cx="4503901" cy="8797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E3AC8B-80F5-73A7-5F55-9E46A6B35788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4E55B84-9CC7-084D-889A-7A9551F04991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6</a:t>
              </a:r>
              <a:endParaRPr lang="en-I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049940-3C11-651F-E3D8-4868CD502BEB}"/>
              </a:ext>
            </a:extLst>
          </p:cNvPr>
          <p:cNvGrpSpPr/>
          <p:nvPr/>
        </p:nvGrpSpPr>
        <p:grpSpPr>
          <a:xfrm>
            <a:off x="6358372" y="4255357"/>
            <a:ext cx="4128490" cy="823289"/>
            <a:chOff x="1305719" y="2049243"/>
            <a:chExt cx="4503901" cy="8797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F08070-C8BA-9B55-D170-EA2DDCAD1607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2730F8-63CC-5D62-B863-8407ED106C97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7</a:t>
              </a:r>
              <a:endParaRPr lang="en-IN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A207F4-3D2D-ADA6-0DF2-402F2EB62297}"/>
              </a:ext>
            </a:extLst>
          </p:cNvPr>
          <p:cNvGrpSpPr/>
          <p:nvPr/>
        </p:nvGrpSpPr>
        <p:grpSpPr>
          <a:xfrm>
            <a:off x="6358372" y="5299479"/>
            <a:ext cx="4128490" cy="823289"/>
            <a:chOff x="1305719" y="2049243"/>
            <a:chExt cx="4503901" cy="8797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78AA20-E594-D2CA-A6AD-0A33FB7B2628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BF0645-288E-1819-18CC-8A89BDF79316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8</a:t>
              </a:r>
              <a:endParaRPr lang="en-IN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41480D-C8CB-BE58-5A21-05FD8CDBB2E7}"/>
              </a:ext>
            </a:extLst>
          </p:cNvPr>
          <p:cNvGrpSpPr/>
          <p:nvPr/>
        </p:nvGrpSpPr>
        <p:grpSpPr>
          <a:xfrm>
            <a:off x="-111512" y="490649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04773C-8070-76F9-C084-1AECD8FE56F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Cross 28">
              <a:extLst>
                <a:ext uri="{FF2B5EF4-FFF2-40B4-BE49-F238E27FC236}">
                  <a16:creationId xmlns:a16="http://schemas.microsoft.com/office/drawing/2014/main" id="{B24CAD6D-009B-D7E5-C32C-EF443E89E482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Cross 29">
              <a:extLst>
                <a:ext uri="{FF2B5EF4-FFF2-40B4-BE49-F238E27FC236}">
                  <a16:creationId xmlns:a16="http://schemas.microsoft.com/office/drawing/2014/main" id="{544BD16A-682F-7F08-561E-903A3AB639D7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Cross 30">
              <a:extLst>
                <a:ext uri="{FF2B5EF4-FFF2-40B4-BE49-F238E27FC236}">
                  <a16:creationId xmlns:a16="http://schemas.microsoft.com/office/drawing/2014/main" id="{1579778E-61F2-CF72-824E-DF048BF435E8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31F280-0E1B-FCCD-AB0A-D9DEB9FB06D0}"/>
              </a:ext>
            </a:extLst>
          </p:cNvPr>
          <p:cNvGrpSpPr/>
          <p:nvPr/>
        </p:nvGrpSpPr>
        <p:grpSpPr>
          <a:xfrm>
            <a:off x="0" y="-2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F53AFB-8DF6-1CA4-60ED-D0D98AF6327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C208DB47-5FDA-62C8-7F4F-CD391233E880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2D0AB5-A086-B003-79EA-F55678FF0606}"/>
              </a:ext>
            </a:extLst>
          </p:cNvPr>
          <p:cNvGrpSpPr/>
          <p:nvPr/>
        </p:nvGrpSpPr>
        <p:grpSpPr>
          <a:xfrm>
            <a:off x="0" y="490649"/>
            <a:ext cx="12192000" cy="6858000"/>
            <a:chOff x="0" y="0"/>
            <a:chExt cx="12192000" cy="6858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C69680-FB26-26A3-CF4E-339522ED49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37" name="Cross 36">
              <a:extLst>
                <a:ext uri="{FF2B5EF4-FFF2-40B4-BE49-F238E27FC236}">
                  <a16:creationId xmlns:a16="http://schemas.microsoft.com/office/drawing/2014/main" id="{4C5EB77E-CBA7-78DF-5674-14E7C6D9E698}"/>
                </a:ext>
              </a:extLst>
            </p:cNvPr>
            <p:cNvSpPr/>
            <p:nvPr/>
          </p:nvSpPr>
          <p:spPr>
            <a:xfrm rot="2700000">
              <a:off x="30250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Cross 37">
              <a:extLst>
                <a:ext uri="{FF2B5EF4-FFF2-40B4-BE49-F238E27FC236}">
                  <a16:creationId xmlns:a16="http://schemas.microsoft.com/office/drawing/2014/main" id="{DFA9A711-1CF7-D977-53F7-FD68CC65132E}"/>
                </a:ext>
              </a:extLst>
            </p:cNvPr>
            <p:cNvSpPr/>
            <p:nvPr/>
          </p:nvSpPr>
          <p:spPr>
            <a:xfrm rot="2700000">
              <a:off x="5881465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7FEB66-F58C-9216-CBF3-D60000C769D0}"/>
              </a:ext>
            </a:extLst>
          </p:cNvPr>
          <p:cNvGrpSpPr/>
          <p:nvPr/>
        </p:nvGrpSpPr>
        <p:grpSpPr>
          <a:xfrm>
            <a:off x="-111512" y="490649"/>
            <a:ext cx="12192000" cy="6858000"/>
            <a:chOff x="0" y="0"/>
            <a:chExt cx="12192000" cy="685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19ADAA1-C579-9F5A-549F-129239E0720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Cross 40">
              <a:extLst>
                <a:ext uri="{FF2B5EF4-FFF2-40B4-BE49-F238E27FC236}">
                  <a16:creationId xmlns:a16="http://schemas.microsoft.com/office/drawing/2014/main" id="{C59C0C99-33A2-09AB-D931-7C2B2E2999C2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Cross 41">
              <a:extLst>
                <a:ext uri="{FF2B5EF4-FFF2-40B4-BE49-F238E27FC236}">
                  <a16:creationId xmlns:a16="http://schemas.microsoft.com/office/drawing/2014/main" id="{8671050F-0CAF-7735-0FE2-8E14A3000BB2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Cross 42">
              <a:extLst>
                <a:ext uri="{FF2B5EF4-FFF2-40B4-BE49-F238E27FC236}">
                  <a16:creationId xmlns:a16="http://schemas.microsoft.com/office/drawing/2014/main" id="{4BFD23DC-7401-2229-E823-F08F34BBC62E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8EFB1F-57B7-66CE-6FC7-CD547031B2E2}"/>
              </a:ext>
            </a:extLst>
          </p:cNvPr>
          <p:cNvGrpSpPr/>
          <p:nvPr/>
        </p:nvGrpSpPr>
        <p:grpSpPr>
          <a:xfrm>
            <a:off x="9493793" y="6266902"/>
            <a:ext cx="451734" cy="451732"/>
            <a:chOff x="3549843" y="4495800"/>
            <a:chExt cx="1003687" cy="100368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C628A30-82F0-DD8B-159E-2EB29D470839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6" name="Cross 45">
              <a:extLst>
                <a:ext uri="{FF2B5EF4-FFF2-40B4-BE49-F238E27FC236}">
                  <a16:creationId xmlns:a16="http://schemas.microsoft.com/office/drawing/2014/main" id="{50669225-02C7-A13E-7FC4-0A2EF4F552A5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C9C271-2412-8883-A8F8-D48E5647C273}"/>
              </a:ext>
            </a:extLst>
          </p:cNvPr>
          <p:cNvGrpSpPr/>
          <p:nvPr/>
        </p:nvGrpSpPr>
        <p:grpSpPr>
          <a:xfrm>
            <a:off x="10035126" y="6266902"/>
            <a:ext cx="451734" cy="451732"/>
            <a:chOff x="3549843" y="4495800"/>
            <a:chExt cx="1003687" cy="100368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F7A65BC-A81B-E506-B4B4-1640C1CF7144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9" name="Cross 48">
              <a:extLst>
                <a:ext uri="{FF2B5EF4-FFF2-40B4-BE49-F238E27FC236}">
                  <a16:creationId xmlns:a16="http://schemas.microsoft.com/office/drawing/2014/main" id="{9F47644E-F244-3A18-B3C0-BEF9F0FB8D2A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385735B-1C77-9B6C-DED7-220715E0EE80}"/>
              </a:ext>
            </a:extLst>
          </p:cNvPr>
          <p:cNvGrpSpPr/>
          <p:nvPr/>
        </p:nvGrpSpPr>
        <p:grpSpPr>
          <a:xfrm>
            <a:off x="8952459" y="6266902"/>
            <a:ext cx="451734" cy="451732"/>
            <a:chOff x="3549843" y="4495800"/>
            <a:chExt cx="1003687" cy="100368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5ADF8DB-89DF-7723-BC02-EE471735ED9B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89D9D116-2931-49E7-0E23-A495CE477C27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0900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CEE4804-1F88-B53E-D210-0B54E5107996}"/>
              </a:ext>
            </a:extLst>
          </p:cNvPr>
          <p:cNvSpPr/>
          <p:nvPr/>
        </p:nvSpPr>
        <p:spPr>
          <a:xfrm>
            <a:off x="1320186" y="1803400"/>
            <a:ext cx="9569434" cy="4696988"/>
          </a:xfrm>
          <a:prstGeom prst="roundRect">
            <a:avLst>
              <a:gd name="adj" fmla="val 7800"/>
            </a:avLst>
          </a:prstGeom>
          <a:solidFill>
            <a:srgbClr val="0E153C"/>
          </a:solidFill>
          <a:ln w="127000">
            <a:gradFill>
              <a:gsLst>
                <a:gs pos="0">
                  <a:srgbClr val="EF8032"/>
                </a:gs>
                <a:gs pos="100000">
                  <a:srgbClr val="FFC91D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DC19AE4-5446-4F72-B304-F65C48816446}"/>
              </a:ext>
            </a:extLst>
          </p:cNvPr>
          <p:cNvGrpSpPr/>
          <p:nvPr/>
        </p:nvGrpSpPr>
        <p:grpSpPr>
          <a:xfrm>
            <a:off x="1636129" y="2184655"/>
            <a:ext cx="4266512" cy="888259"/>
            <a:chOff x="1563778" y="2184656"/>
            <a:chExt cx="4266512" cy="88825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7B260D-F9D7-AFB7-B7F9-618FBAF2814A}"/>
                </a:ext>
              </a:extLst>
            </p:cNvPr>
            <p:cNvSpPr/>
            <p:nvPr/>
          </p:nvSpPr>
          <p:spPr>
            <a:xfrm>
              <a:off x="1563778" y="224962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Betamethasone</a:t>
              </a:r>
              <a:endParaRPr lang="en-IN" sz="2400" b="1" dirty="0">
                <a:latin typeface="Patua One" panose="02000000000000000000" pitchFamily="2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0015E2C-FD08-D333-9903-B44A3A32B9EC}"/>
                </a:ext>
              </a:extLst>
            </p:cNvPr>
            <p:cNvSpPr/>
            <p:nvPr/>
          </p:nvSpPr>
          <p:spPr>
            <a:xfrm>
              <a:off x="5026166" y="2184656"/>
              <a:ext cx="804124" cy="823290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50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DFED74-D6FF-E954-8E9E-C9CC4750FBAF}"/>
              </a:ext>
            </a:extLst>
          </p:cNvPr>
          <p:cNvGrpSpPr/>
          <p:nvPr/>
        </p:nvGrpSpPr>
        <p:grpSpPr>
          <a:xfrm>
            <a:off x="1636129" y="3222929"/>
            <a:ext cx="4194161" cy="855774"/>
            <a:chOff x="1636129" y="3222929"/>
            <a:chExt cx="4194161" cy="855774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225B06E-05B7-4F5A-2C16-DBE4619010A0}"/>
                </a:ext>
              </a:extLst>
            </p:cNvPr>
            <p:cNvSpPr/>
            <p:nvPr/>
          </p:nvSpPr>
          <p:spPr>
            <a:xfrm>
              <a:off x="1636129" y="3255414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Dexamethasone</a:t>
              </a:r>
              <a:endParaRPr lang="en-IN" sz="240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C9FBB55-DF46-828C-C97E-BE4542FDBC0C}"/>
                </a:ext>
              </a:extLst>
            </p:cNvPr>
            <p:cNvSpPr/>
            <p:nvPr/>
          </p:nvSpPr>
          <p:spPr>
            <a:xfrm>
              <a:off x="502616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50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BF31C6B-FB2B-EE5F-1645-C7CF22B919CA}"/>
              </a:ext>
            </a:extLst>
          </p:cNvPr>
          <p:cNvGrpSpPr/>
          <p:nvPr/>
        </p:nvGrpSpPr>
        <p:grpSpPr>
          <a:xfrm>
            <a:off x="1705140" y="4261204"/>
            <a:ext cx="4128490" cy="823290"/>
            <a:chOff x="1705140" y="4261204"/>
            <a:chExt cx="4128490" cy="8232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111DFA5-FB3F-D128-A51E-C6F47DBAAEFE}"/>
                </a:ext>
              </a:extLst>
            </p:cNvPr>
            <p:cNvSpPr/>
            <p:nvPr/>
          </p:nvSpPr>
          <p:spPr>
            <a:xfrm>
              <a:off x="170514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Fludrocortisone</a:t>
              </a:r>
              <a:endParaRPr lang="en-IN" sz="2400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1D915CD-0271-7EA4-8796-374130BBE672}"/>
                </a:ext>
              </a:extLst>
            </p:cNvPr>
            <p:cNvSpPr/>
            <p:nvPr/>
          </p:nvSpPr>
          <p:spPr>
            <a:xfrm>
              <a:off x="502616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30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B11B335-D291-1D05-8269-0779DC2C9404}"/>
              </a:ext>
            </a:extLst>
          </p:cNvPr>
          <p:cNvGrpSpPr/>
          <p:nvPr/>
        </p:nvGrpSpPr>
        <p:grpSpPr>
          <a:xfrm>
            <a:off x="1705140" y="5299479"/>
            <a:ext cx="4128490" cy="823290"/>
            <a:chOff x="1705140" y="5299479"/>
            <a:chExt cx="4128490" cy="82329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70DCFAB-48ED-36D1-F4C5-67F05D884763}"/>
                </a:ext>
              </a:extLst>
            </p:cNvPr>
            <p:cNvSpPr/>
            <p:nvPr/>
          </p:nvSpPr>
          <p:spPr>
            <a:xfrm>
              <a:off x="170514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Methylprednisolone</a:t>
              </a:r>
              <a:endParaRPr lang="en-IN" sz="24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5CD3C14-A4A2-02E9-2E98-735BB0A63E74}"/>
                </a:ext>
              </a:extLst>
            </p:cNvPr>
            <p:cNvSpPr/>
            <p:nvPr/>
          </p:nvSpPr>
          <p:spPr>
            <a:xfrm>
              <a:off x="502616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20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A68FF7-1C1C-1FD6-966F-8C9155607655}"/>
              </a:ext>
            </a:extLst>
          </p:cNvPr>
          <p:cNvGrpSpPr/>
          <p:nvPr/>
        </p:nvGrpSpPr>
        <p:grpSpPr>
          <a:xfrm>
            <a:off x="6361710" y="2184655"/>
            <a:ext cx="4128490" cy="823290"/>
            <a:chOff x="6361710" y="2184655"/>
            <a:chExt cx="4128490" cy="82329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ED44EB-8E64-F135-0EA3-97A48AC61B1C}"/>
                </a:ext>
              </a:extLst>
            </p:cNvPr>
            <p:cNvSpPr/>
            <p:nvPr/>
          </p:nvSpPr>
          <p:spPr>
            <a:xfrm>
              <a:off x="6361710" y="218465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Prednisone</a:t>
              </a:r>
              <a:endParaRPr lang="en-IN" sz="24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C690DDF-4B26-7C91-2969-57B7B617AACD}"/>
                </a:ext>
              </a:extLst>
            </p:cNvPr>
            <p:cNvSpPr/>
            <p:nvPr/>
          </p:nvSpPr>
          <p:spPr>
            <a:xfrm>
              <a:off x="9682736" y="2184655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10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4B3A367-37C6-AF4B-DC7A-9A75FDC9E993}"/>
              </a:ext>
            </a:extLst>
          </p:cNvPr>
          <p:cNvGrpSpPr/>
          <p:nvPr/>
        </p:nvGrpSpPr>
        <p:grpSpPr>
          <a:xfrm>
            <a:off x="6361710" y="3222929"/>
            <a:ext cx="4128490" cy="823290"/>
            <a:chOff x="6361710" y="3222929"/>
            <a:chExt cx="4128490" cy="82329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446B001-A050-62A6-1DC6-E3459B2F3AAA}"/>
                </a:ext>
              </a:extLst>
            </p:cNvPr>
            <p:cNvSpPr/>
            <p:nvPr/>
          </p:nvSpPr>
          <p:spPr>
            <a:xfrm>
              <a:off x="636171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Hydrocortisone</a:t>
              </a:r>
              <a:endParaRPr lang="en-IN" sz="24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EAE44B7-FAFB-C0CC-AECD-7F526D03E028}"/>
                </a:ext>
              </a:extLst>
            </p:cNvPr>
            <p:cNvSpPr/>
            <p:nvPr/>
          </p:nvSpPr>
          <p:spPr>
            <a:xfrm>
              <a:off x="968273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5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A6D356-C428-4F22-20BB-4ABDDC3F53DF}"/>
              </a:ext>
            </a:extLst>
          </p:cNvPr>
          <p:cNvGrpSpPr/>
          <p:nvPr/>
        </p:nvGrpSpPr>
        <p:grpSpPr>
          <a:xfrm>
            <a:off x="6361710" y="4261204"/>
            <a:ext cx="4128490" cy="823290"/>
            <a:chOff x="6361710" y="4261204"/>
            <a:chExt cx="4128490" cy="82329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671814A-F138-7DD9-1CB0-298EC57AF680}"/>
                </a:ext>
              </a:extLst>
            </p:cNvPr>
            <p:cNvSpPr/>
            <p:nvPr/>
          </p:nvSpPr>
          <p:spPr>
            <a:xfrm>
              <a:off x="636171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Cortisone</a:t>
              </a:r>
              <a:endParaRPr lang="en-IN" sz="240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96B9099-CF3B-3729-F71F-1AB6432EAA2C}"/>
                </a:ext>
              </a:extLst>
            </p:cNvPr>
            <p:cNvSpPr/>
            <p:nvPr/>
          </p:nvSpPr>
          <p:spPr>
            <a:xfrm>
              <a:off x="968273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1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3A036A9-9EE7-1DA7-7437-9B7E7C249B16}"/>
              </a:ext>
            </a:extLst>
          </p:cNvPr>
          <p:cNvGrpSpPr/>
          <p:nvPr/>
        </p:nvGrpSpPr>
        <p:grpSpPr>
          <a:xfrm>
            <a:off x="6361710" y="5299479"/>
            <a:ext cx="4128490" cy="823290"/>
            <a:chOff x="6361710" y="5299479"/>
            <a:chExt cx="4128490" cy="82329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B31DD7-A36C-8689-4B20-CCBAC1ED47AC}"/>
                </a:ext>
              </a:extLst>
            </p:cNvPr>
            <p:cNvSpPr/>
            <p:nvPr/>
          </p:nvSpPr>
          <p:spPr>
            <a:xfrm>
              <a:off x="636171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ANSWER 8</a:t>
              </a:r>
              <a:endParaRPr lang="en-IN" sz="24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5DCBFDF-415A-4E17-B7AC-2D40699CB2B0}"/>
                </a:ext>
              </a:extLst>
            </p:cNvPr>
            <p:cNvSpPr/>
            <p:nvPr/>
          </p:nvSpPr>
          <p:spPr>
            <a:xfrm>
              <a:off x="968273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E98D1A-0EE2-6B7A-D470-C0F1D9D52569}"/>
              </a:ext>
            </a:extLst>
          </p:cNvPr>
          <p:cNvSpPr txBox="1"/>
          <p:nvPr/>
        </p:nvSpPr>
        <p:spPr>
          <a:xfrm>
            <a:off x="3156156" y="550565"/>
            <a:ext cx="929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Systemic Steroids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2B4209-7FB8-C3DC-00E2-D21953C5DCDF}"/>
              </a:ext>
            </a:extLst>
          </p:cNvPr>
          <p:cNvGrpSpPr/>
          <p:nvPr/>
        </p:nvGrpSpPr>
        <p:grpSpPr>
          <a:xfrm>
            <a:off x="1705140" y="2184401"/>
            <a:ext cx="4128490" cy="823289"/>
            <a:chOff x="1305719" y="2049243"/>
            <a:chExt cx="4503901" cy="8797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1A832A-8674-14E9-30A2-46003BBAEC72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361D24-2833-2CC7-B21E-37C1301487AF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  <a:endParaRPr lang="en-I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3B1E76-36A7-C447-3C2E-1503DDB1A56A}"/>
              </a:ext>
            </a:extLst>
          </p:cNvPr>
          <p:cNvGrpSpPr/>
          <p:nvPr/>
        </p:nvGrpSpPr>
        <p:grpSpPr>
          <a:xfrm>
            <a:off x="1705140" y="3225457"/>
            <a:ext cx="4128490" cy="823289"/>
            <a:chOff x="1305719" y="2049243"/>
            <a:chExt cx="4503901" cy="8797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B2A938-6AEF-54FD-E586-66823E61BCFC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CF362B-3EC5-87C6-FAE2-E3FF2B7C5427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  <a:endParaRPr lang="en-I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53FEA-8012-D4AE-DE24-E8EDC879A195}"/>
              </a:ext>
            </a:extLst>
          </p:cNvPr>
          <p:cNvGrpSpPr/>
          <p:nvPr/>
        </p:nvGrpSpPr>
        <p:grpSpPr>
          <a:xfrm>
            <a:off x="1705140" y="4255357"/>
            <a:ext cx="4128490" cy="823289"/>
            <a:chOff x="1305719" y="2049243"/>
            <a:chExt cx="4503901" cy="8797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48CA2C-99BA-4CC5-B32C-C61B4399A56B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0B0096A-0B32-FE5F-011D-D1F9261DA2A9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3</a:t>
              </a:r>
              <a:endParaRPr lang="en-IN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B8D523-C5E3-A707-E427-2D0567715A69}"/>
              </a:ext>
            </a:extLst>
          </p:cNvPr>
          <p:cNvGrpSpPr/>
          <p:nvPr/>
        </p:nvGrpSpPr>
        <p:grpSpPr>
          <a:xfrm>
            <a:off x="1705140" y="5299479"/>
            <a:ext cx="4128490" cy="823289"/>
            <a:chOff x="1305719" y="2049243"/>
            <a:chExt cx="4503901" cy="8797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8AE9B5-575A-04C7-4D1C-03E7C8FCDB11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890D96-A1C5-A7A1-01D4-2F3097989546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4</a:t>
              </a:r>
              <a:endParaRPr lang="en-IN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C6561F-1760-60F0-6714-33A3E8B5EC0E}"/>
              </a:ext>
            </a:extLst>
          </p:cNvPr>
          <p:cNvGrpSpPr/>
          <p:nvPr/>
        </p:nvGrpSpPr>
        <p:grpSpPr>
          <a:xfrm>
            <a:off x="6358372" y="2184401"/>
            <a:ext cx="4128490" cy="823289"/>
            <a:chOff x="1305719" y="2049243"/>
            <a:chExt cx="4503901" cy="8797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D6A365-339A-B8AC-1EBD-BA6D452AECC3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79F525-5367-9A3E-1554-6C6AFC07E42C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5</a:t>
              </a:r>
              <a:endParaRPr lang="en-IN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469337-9BA5-0C6F-A87E-20A8E7701359}"/>
              </a:ext>
            </a:extLst>
          </p:cNvPr>
          <p:cNvGrpSpPr/>
          <p:nvPr/>
        </p:nvGrpSpPr>
        <p:grpSpPr>
          <a:xfrm>
            <a:off x="6358372" y="3225457"/>
            <a:ext cx="4128490" cy="823289"/>
            <a:chOff x="1305719" y="2049243"/>
            <a:chExt cx="4503901" cy="8797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04C32D-2D57-97DC-962E-A0BB2F1D1B1D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78B3DC-EE3B-420E-B2CF-A5A58182A664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6</a:t>
              </a:r>
              <a:endParaRPr lang="en-I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4409EA-7AAF-9829-DE22-51113FB0C211}"/>
              </a:ext>
            </a:extLst>
          </p:cNvPr>
          <p:cNvGrpSpPr/>
          <p:nvPr/>
        </p:nvGrpSpPr>
        <p:grpSpPr>
          <a:xfrm>
            <a:off x="6358372" y="4255357"/>
            <a:ext cx="4128490" cy="823289"/>
            <a:chOff x="1305719" y="2049243"/>
            <a:chExt cx="4503901" cy="8797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C198E3-8789-0BF8-FD45-0E6435B06538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9D7C26-AD70-0215-325A-A1929A8B6914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7</a:t>
              </a:r>
              <a:endParaRPr lang="en-IN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943336-4EB3-2A38-AC5C-282FC7E476C9}"/>
              </a:ext>
            </a:extLst>
          </p:cNvPr>
          <p:cNvGrpSpPr/>
          <p:nvPr/>
        </p:nvGrpSpPr>
        <p:grpSpPr>
          <a:xfrm>
            <a:off x="6358372" y="5299479"/>
            <a:ext cx="4128490" cy="823289"/>
            <a:chOff x="1305719" y="2049243"/>
            <a:chExt cx="4503901" cy="8797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D82F63-8BCD-B7B8-AE65-5BF7ECD230B5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B91FA6-79D2-40C9-9F0F-EB32D0105472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8</a:t>
              </a:r>
              <a:endParaRPr lang="en-IN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3909F5-993E-01A0-3904-CCB54D756E81}"/>
              </a:ext>
            </a:extLst>
          </p:cNvPr>
          <p:cNvGrpSpPr/>
          <p:nvPr/>
        </p:nvGrpSpPr>
        <p:grpSpPr>
          <a:xfrm>
            <a:off x="-111512" y="490649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A1FF51-1541-66A3-7560-EB4CA3B753C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Cross 28">
              <a:extLst>
                <a:ext uri="{FF2B5EF4-FFF2-40B4-BE49-F238E27FC236}">
                  <a16:creationId xmlns:a16="http://schemas.microsoft.com/office/drawing/2014/main" id="{8FB0809C-FA3A-2444-2C58-98ABA7F926F3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Cross 29">
              <a:extLst>
                <a:ext uri="{FF2B5EF4-FFF2-40B4-BE49-F238E27FC236}">
                  <a16:creationId xmlns:a16="http://schemas.microsoft.com/office/drawing/2014/main" id="{76AE69E7-C45E-523C-63E6-796B76D120C5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Cross 30">
              <a:extLst>
                <a:ext uri="{FF2B5EF4-FFF2-40B4-BE49-F238E27FC236}">
                  <a16:creationId xmlns:a16="http://schemas.microsoft.com/office/drawing/2014/main" id="{87D675AB-F808-567A-CF9C-39E538CBC50E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56613C-47CD-30F0-B0C3-7360AB900540}"/>
              </a:ext>
            </a:extLst>
          </p:cNvPr>
          <p:cNvGrpSpPr/>
          <p:nvPr/>
        </p:nvGrpSpPr>
        <p:grpSpPr>
          <a:xfrm>
            <a:off x="0" y="-2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9F274E3-ED73-7C0E-AAB5-4538B7A24F3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6DA83927-E6E7-4383-F49B-927D24F38D14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3B23FE-41A1-5AB8-A4E6-7A4DB4092FBD}"/>
              </a:ext>
            </a:extLst>
          </p:cNvPr>
          <p:cNvGrpSpPr/>
          <p:nvPr/>
        </p:nvGrpSpPr>
        <p:grpSpPr>
          <a:xfrm>
            <a:off x="0" y="490649"/>
            <a:ext cx="12192000" cy="6858000"/>
            <a:chOff x="0" y="0"/>
            <a:chExt cx="12192000" cy="6858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26FC66-1868-9F3E-4547-58196B4D64D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37" name="Cross 36">
              <a:extLst>
                <a:ext uri="{FF2B5EF4-FFF2-40B4-BE49-F238E27FC236}">
                  <a16:creationId xmlns:a16="http://schemas.microsoft.com/office/drawing/2014/main" id="{8B9C24B3-9CDD-A92B-811C-95F939D5DD39}"/>
                </a:ext>
              </a:extLst>
            </p:cNvPr>
            <p:cNvSpPr/>
            <p:nvPr/>
          </p:nvSpPr>
          <p:spPr>
            <a:xfrm rot="2700000">
              <a:off x="30250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Cross 37">
              <a:extLst>
                <a:ext uri="{FF2B5EF4-FFF2-40B4-BE49-F238E27FC236}">
                  <a16:creationId xmlns:a16="http://schemas.microsoft.com/office/drawing/2014/main" id="{01CFC156-2290-0F43-73C8-090BBE596938}"/>
                </a:ext>
              </a:extLst>
            </p:cNvPr>
            <p:cNvSpPr/>
            <p:nvPr/>
          </p:nvSpPr>
          <p:spPr>
            <a:xfrm rot="2700000">
              <a:off x="5881465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FDA72B-FB84-CBEB-AA71-EE9BF9F30C28}"/>
              </a:ext>
            </a:extLst>
          </p:cNvPr>
          <p:cNvGrpSpPr/>
          <p:nvPr/>
        </p:nvGrpSpPr>
        <p:grpSpPr>
          <a:xfrm>
            <a:off x="-111512" y="490649"/>
            <a:ext cx="12192000" cy="6858000"/>
            <a:chOff x="0" y="0"/>
            <a:chExt cx="12192000" cy="685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7E32EBA-F371-6DAA-BDC8-392C75D2B71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Cross 40">
              <a:extLst>
                <a:ext uri="{FF2B5EF4-FFF2-40B4-BE49-F238E27FC236}">
                  <a16:creationId xmlns:a16="http://schemas.microsoft.com/office/drawing/2014/main" id="{E87EC941-5ABA-F3CA-EC8D-4329ED838A60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Cross 41">
              <a:extLst>
                <a:ext uri="{FF2B5EF4-FFF2-40B4-BE49-F238E27FC236}">
                  <a16:creationId xmlns:a16="http://schemas.microsoft.com/office/drawing/2014/main" id="{229019B3-657E-F3FA-645A-E150F6203C82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Cross 42">
              <a:extLst>
                <a:ext uri="{FF2B5EF4-FFF2-40B4-BE49-F238E27FC236}">
                  <a16:creationId xmlns:a16="http://schemas.microsoft.com/office/drawing/2014/main" id="{551608DD-B1A0-D5EB-A96C-1FE9DF90E3B6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C39574-0F80-32DE-956E-8E03990EFB13}"/>
              </a:ext>
            </a:extLst>
          </p:cNvPr>
          <p:cNvGrpSpPr/>
          <p:nvPr/>
        </p:nvGrpSpPr>
        <p:grpSpPr>
          <a:xfrm>
            <a:off x="9493793" y="6266902"/>
            <a:ext cx="451734" cy="451732"/>
            <a:chOff x="3549843" y="4495800"/>
            <a:chExt cx="1003687" cy="100368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29B2B5C-F2E1-C979-320E-3490DE633401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6" name="Cross 45">
              <a:extLst>
                <a:ext uri="{FF2B5EF4-FFF2-40B4-BE49-F238E27FC236}">
                  <a16:creationId xmlns:a16="http://schemas.microsoft.com/office/drawing/2014/main" id="{B509F733-CB8F-32F5-E3EB-A5580C29498E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BAA9BE-364D-203D-8475-58EBFB0BE132}"/>
              </a:ext>
            </a:extLst>
          </p:cNvPr>
          <p:cNvGrpSpPr/>
          <p:nvPr/>
        </p:nvGrpSpPr>
        <p:grpSpPr>
          <a:xfrm>
            <a:off x="10035126" y="6266902"/>
            <a:ext cx="451734" cy="451732"/>
            <a:chOff x="3549843" y="4495800"/>
            <a:chExt cx="1003687" cy="100368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73F0DBD-A71D-C01D-2D11-17CBA0836C28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9" name="Cross 48">
              <a:extLst>
                <a:ext uri="{FF2B5EF4-FFF2-40B4-BE49-F238E27FC236}">
                  <a16:creationId xmlns:a16="http://schemas.microsoft.com/office/drawing/2014/main" id="{A5708945-C5EB-B66E-C153-661F8F5F2D66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665E575-86C5-5338-8620-864551B6B2A3}"/>
              </a:ext>
            </a:extLst>
          </p:cNvPr>
          <p:cNvGrpSpPr/>
          <p:nvPr/>
        </p:nvGrpSpPr>
        <p:grpSpPr>
          <a:xfrm>
            <a:off x="8952459" y="6266902"/>
            <a:ext cx="451734" cy="451732"/>
            <a:chOff x="3549843" y="4495800"/>
            <a:chExt cx="1003687" cy="100368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0ADE92-57E3-84AE-A8E6-4590DE3E060D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D264C232-CB85-22CF-9E28-2555DCADB07C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573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CEE4804-1F88-B53E-D210-0B54E5107996}"/>
              </a:ext>
            </a:extLst>
          </p:cNvPr>
          <p:cNvSpPr/>
          <p:nvPr/>
        </p:nvSpPr>
        <p:spPr>
          <a:xfrm>
            <a:off x="1320186" y="1803400"/>
            <a:ext cx="9569434" cy="4696988"/>
          </a:xfrm>
          <a:prstGeom prst="roundRect">
            <a:avLst>
              <a:gd name="adj" fmla="val 7800"/>
            </a:avLst>
          </a:prstGeom>
          <a:solidFill>
            <a:srgbClr val="0E153C"/>
          </a:solidFill>
          <a:ln w="127000">
            <a:gradFill>
              <a:gsLst>
                <a:gs pos="0">
                  <a:srgbClr val="EF8032"/>
                </a:gs>
                <a:gs pos="100000">
                  <a:srgbClr val="FFC91D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DC19AE4-5446-4F72-B304-F65C48816446}"/>
              </a:ext>
            </a:extLst>
          </p:cNvPr>
          <p:cNvGrpSpPr/>
          <p:nvPr/>
        </p:nvGrpSpPr>
        <p:grpSpPr>
          <a:xfrm>
            <a:off x="1636129" y="2184655"/>
            <a:ext cx="4266512" cy="888259"/>
            <a:chOff x="1563778" y="2184656"/>
            <a:chExt cx="4266512" cy="88825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7B260D-F9D7-AFB7-B7F9-618FBAF2814A}"/>
                </a:ext>
              </a:extLst>
            </p:cNvPr>
            <p:cNvSpPr/>
            <p:nvPr/>
          </p:nvSpPr>
          <p:spPr>
            <a:xfrm>
              <a:off x="1563778" y="224962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Ketorolac </a:t>
              </a:r>
              <a:endParaRPr lang="en-IN" sz="2400" b="1" dirty="0">
                <a:latin typeface="Patua One" panose="02000000000000000000" pitchFamily="2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0015E2C-FD08-D333-9903-B44A3A32B9EC}"/>
                </a:ext>
              </a:extLst>
            </p:cNvPr>
            <p:cNvSpPr/>
            <p:nvPr/>
          </p:nvSpPr>
          <p:spPr>
            <a:xfrm>
              <a:off x="5026166" y="2184656"/>
              <a:ext cx="804124" cy="823290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50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DFED74-D6FF-E954-8E9E-C9CC4750FBAF}"/>
              </a:ext>
            </a:extLst>
          </p:cNvPr>
          <p:cNvGrpSpPr/>
          <p:nvPr/>
        </p:nvGrpSpPr>
        <p:grpSpPr>
          <a:xfrm>
            <a:off x="1705140" y="3222929"/>
            <a:ext cx="4128490" cy="823290"/>
            <a:chOff x="1705140" y="3222929"/>
            <a:chExt cx="4128490" cy="82329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225B06E-05B7-4F5A-2C16-DBE4619010A0}"/>
                </a:ext>
              </a:extLst>
            </p:cNvPr>
            <p:cNvSpPr/>
            <p:nvPr/>
          </p:nvSpPr>
          <p:spPr>
            <a:xfrm>
              <a:off x="170514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Piroxicam</a:t>
              </a:r>
              <a:endParaRPr lang="en-IN" sz="240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C9FBB55-DF46-828C-C97E-BE4542FDBC0C}"/>
                </a:ext>
              </a:extLst>
            </p:cNvPr>
            <p:cNvSpPr/>
            <p:nvPr/>
          </p:nvSpPr>
          <p:spPr>
            <a:xfrm>
              <a:off x="502616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40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BF31C6B-FB2B-EE5F-1645-C7CF22B919CA}"/>
              </a:ext>
            </a:extLst>
          </p:cNvPr>
          <p:cNvGrpSpPr/>
          <p:nvPr/>
        </p:nvGrpSpPr>
        <p:grpSpPr>
          <a:xfrm>
            <a:off x="1705140" y="4261204"/>
            <a:ext cx="4128490" cy="823290"/>
            <a:chOff x="1705140" y="4261204"/>
            <a:chExt cx="4128490" cy="8232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111DFA5-FB3F-D128-A51E-C6F47DBAAEFE}"/>
                </a:ext>
              </a:extLst>
            </p:cNvPr>
            <p:cNvSpPr/>
            <p:nvPr/>
          </p:nvSpPr>
          <p:spPr>
            <a:xfrm>
              <a:off x="170514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Indomethacin</a:t>
              </a:r>
              <a:endParaRPr lang="en-IN" sz="2400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1D915CD-0271-7EA4-8796-374130BBE672}"/>
                </a:ext>
              </a:extLst>
            </p:cNvPr>
            <p:cNvSpPr/>
            <p:nvPr/>
          </p:nvSpPr>
          <p:spPr>
            <a:xfrm>
              <a:off x="502616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30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B11B335-D291-1D05-8269-0779DC2C9404}"/>
              </a:ext>
            </a:extLst>
          </p:cNvPr>
          <p:cNvGrpSpPr/>
          <p:nvPr/>
        </p:nvGrpSpPr>
        <p:grpSpPr>
          <a:xfrm>
            <a:off x="1705140" y="5299479"/>
            <a:ext cx="4128490" cy="823290"/>
            <a:chOff x="1705140" y="5299479"/>
            <a:chExt cx="4128490" cy="82329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70DCFAB-48ED-36D1-F4C5-67F05D884763}"/>
                </a:ext>
              </a:extLst>
            </p:cNvPr>
            <p:cNvSpPr/>
            <p:nvPr/>
          </p:nvSpPr>
          <p:spPr>
            <a:xfrm>
              <a:off x="170514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Naproxen</a:t>
              </a:r>
              <a:endParaRPr lang="en-IN" sz="24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5CD3C14-A4A2-02E9-2E98-735BB0A63E74}"/>
                </a:ext>
              </a:extLst>
            </p:cNvPr>
            <p:cNvSpPr/>
            <p:nvPr/>
          </p:nvSpPr>
          <p:spPr>
            <a:xfrm>
              <a:off x="502616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20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A68FF7-1C1C-1FD6-966F-8C9155607655}"/>
              </a:ext>
            </a:extLst>
          </p:cNvPr>
          <p:cNvGrpSpPr/>
          <p:nvPr/>
        </p:nvGrpSpPr>
        <p:grpSpPr>
          <a:xfrm>
            <a:off x="6361710" y="2184655"/>
            <a:ext cx="4128490" cy="823290"/>
            <a:chOff x="6361710" y="2184655"/>
            <a:chExt cx="4128490" cy="82329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ED44EB-8E64-F135-0EA3-97A48AC61B1C}"/>
                </a:ext>
              </a:extLst>
            </p:cNvPr>
            <p:cNvSpPr/>
            <p:nvPr/>
          </p:nvSpPr>
          <p:spPr>
            <a:xfrm>
              <a:off x="6361710" y="218465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Ketoprofen</a:t>
              </a:r>
              <a:endParaRPr lang="en-IN" sz="24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C690DDF-4B26-7C91-2969-57B7B617AACD}"/>
                </a:ext>
              </a:extLst>
            </p:cNvPr>
            <p:cNvSpPr/>
            <p:nvPr/>
          </p:nvSpPr>
          <p:spPr>
            <a:xfrm>
              <a:off x="9682736" y="2184655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10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4B3A367-37C6-AF4B-DC7A-9A75FDC9E993}"/>
              </a:ext>
            </a:extLst>
          </p:cNvPr>
          <p:cNvGrpSpPr/>
          <p:nvPr/>
        </p:nvGrpSpPr>
        <p:grpSpPr>
          <a:xfrm>
            <a:off x="6361710" y="3222929"/>
            <a:ext cx="4128490" cy="823290"/>
            <a:chOff x="6361710" y="3222929"/>
            <a:chExt cx="4128490" cy="82329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446B001-A050-62A6-1DC6-E3459B2F3AAA}"/>
                </a:ext>
              </a:extLst>
            </p:cNvPr>
            <p:cNvSpPr/>
            <p:nvPr/>
          </p:nvSpPr>
          <p:spPr>
            <a:xfrm>
              <a:off x="636171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Meloxicam</a:t>
              </a:r>
              <a:endParaRPr lang="en-IN" sz="24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EAE44B7-FAFB-C0CC-AECD-7F526D03E028}"/>
                </a:ext>
              </a:extLst>
            </p:cNvPr>
            <p:cNvSpPr/>
            <p:nvPr/>
          </p:nvSpPr>
          <p:spPr>
            <a:xfrm>
              <a:off x="968273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5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A6D356-C428-4F22-20BB-4ABDDC3F53DF}"/>
              </a:ext>
            </a:extLst>
          </p:cNvPr>
          <p:cNvGrpSpPr/>
          <p:nvPr/>
        </p:nvGrpSpPr>
        <p:grpSpPr>
          <a:xfrm>
            <a:off x="6361710" y="4261204"/>
            <a:ext cx="4128490" cy="823290"/>
            <a:chOff x="6361710" y="4261204"/>
            <a:chExt cx="4128490" cy="82329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671814A-F138-7DD9-1CB0-298EC57AF680}"/>
                </a:ext>
              </a:extLst>
            </p:cNvPr>
            <p:cNvSpPr/>
            <p:nvPr/>
          </p:nvSpPr>
          <p:spPr>
            <a:xfrm>
              <a:off x="636171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Diclofenac</a:t>
              </a:r>
              <a:endParaRPr lang="en-IN" sz="240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96B9099-CF3B-3729-F71F-1AB6432EAA2C}"/>
                </a:ext>
              </a:extLst>
            </p:cNvPr>
            <p:cNvSpPr/>
            <p:nvPr/>
          </p:nvSpPr>
          <p:spPr>
            <a:xfrm>
              <a:off x="968273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-10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3A036A9-9EE7-1DA7-7437-9B7E7C249B16}"/>
              </a:ext>
            </a:extLst>
          </p:cNvPr>
          <p:cNvGrpSpPr/>
          <p:nvPr/>
        </p:nvGrpSpPr>
        <p:grpSpPr>
          <a:xfrm>
            <a:off x="6361710" y="5299479"/>
            <a:ext cx="4128490" cy="823290"/>
            <a:chOff x="6361710" y="5299479"/>
            <a:chExt cx="4128490" cy="82329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B31DD7-A36C-8689-4B20-CCBAC1ED47AC}"/>
                </a:ext>
              </a:extLst>
            </p:cNvPr>
            <p:cNvSpPr/>
            <p:nvPr/>
          </p:nvSpPr>
          <p:spPr>
            <a:xfrm>
              <a:off x="636171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Ibuprofen</a:t>
              </a:r>
              <a:endParaRPr lang="en-IN" sz="24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5DCBFDF-415A-4E17-B7AC-2D40699CB2B0}"/>
                </a:ext>
              </a:extLst>
            </p:cNvPr>
            <p:cNvSpPr/>
            <p:nvPr/>
          </p:nvSpPr>
          <p:spPr>
            <a:xfrm>
              <a:off x="968273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E98D1A-0EE2-6B7A-D470-C0F1D9D52569}"/>
              </a:ext>
            </a:extLst>
          </p:cNvPr>
          <p:cNvSpPr txBox="1"/>
          <p:nvPr/>
        </p:nvSpPr>
        <p:spPr>
          <a:xfrm>
            <a:off x="3156156" y="550565"/>
            <a:ext cx="929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NSAIDs associated with GI bleeding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7031FA-82EC-7F36-B77F-F4852863D959}"/>
              </a:ext>
            </a:extLst>
          </p:cNvPr>
          <p:cNvGrpSpPr/>
          <p:nvPr/>
        </p:nvGrpSpPr>
        <p:grpSpPr>
          <a:xfrm>
            <a:off x="1705140" y="2184401"/>
            <a:ext cx="4128490" cy="823289"/>
            <a:chOff x="1305719" y="2049243"/>
            <a:chExt cx="4503901" cy="8797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637580-18A2-B7F8-C748-BE1C07859F0D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A68C0B3-87B5-EC51-34E3-FBAFAB01060C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  <a:endParaRPr lang="en-I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4E3DA7-3739-1B23-7E1A-E1DC864E798A}"/>
              </a:ext>
            </a:extLst>
          </p:cNvPr>
          <p:cNvGrpSpPr/>
          <p:nvPr/>
        </p:nvGrpSpPr>
        <p:grpSpPr>
          <a:xfrm>
            <a:off x="1705140" y="3225457"/>
            <a:ext cx="4128490" cy="823289"/>
            <a:chOff x="1305719" y="2049243"/>
            <a:chExt cx="4503901" cy="8797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00A8F6-3288-C58F-9B89-E7FB35E50AA4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EB47D2-218A-26EE-E478-99E7C294D8E2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  <a:endParaRPr lang="en-I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443EB-44C5-54E0-C9A6-5E6DDD9241BF}"/>
              </a:ext>
            </a:extLst>
          </p:cNvPr>
          <p:cNvGrpSpPr/>
          <p:nvPr/>
        </p:nvGrpSpPr>
        <p:grpSpPr>
          <a:xfrm>
            <a:off x="1705140" y="4255357"/>
            <a:ext cx="4128490" cy="823289"/>
            <a:chOff x="1305719" y="2049243"/>
            <a:chExt cx="4503901" cy="8797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4CC22A-A2C7-66DA-460B-B1E04D5C03CC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A542B4B-2D35-7AC8-C200-9B861A1014B6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3</a:t>
              </a:r>
              <a:endParaRPr lang="en-IN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D72890-8EC1-F96B-31DA-81F34ABA7B1E}"/>
              </a:ext>
            </a:extLst>
          </p:cNvPr>
          <p:cNvGrpSpPr/>
          <p:nvPr/>
        </p:nvGrpSpPr>
        <p:grpSpPr>
          <a:xfrm>
            <a:off x="1705140" y="5299479"/>
            <a:ext cx="4128490" cy="823289"/>
            <a:chOff x="1305719" y="2049243"/>
            <a:chExt cx="4503901" cy="8797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3A82F-677B-0568-B174-9D9DA0F98293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BB286A-9677-E048-829D-53212CBBBB40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4</a:t>
              </a:r>
              <a:endParaRPr lang="en-IN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324E2E-1C0B-BD23-D0DC-CFFDD0D369AF}"/>
              </a:ext>
            </a:extLst>
          </p:cNvPr>
          <p:cNvGrpSpPr/>
          <p:nvPr/>
        </p:nvGrpSpPr>
        <p:grpSpPr>
          <a:xfrm>
            <a:off x="6358372" y="2184401"/>
            <a:ext cx="4128490" cy="823289"/>
            <a:chOff x="1305719" y="2049243"/>
            <a:chExt cx="4503901" cy="8797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C71049-7673-BB24-CE46-5331FE03EC5F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018B96-65FA-50F3-BF06-5ED539E03970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5</a:t>
              </a:r>
              <a:endParaRPr lang="en-IN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5D11F-05D6-6957-B1D4-0D63917C56AA}"/>
              </a:ext>
            </a:extLst>
          </p:cNvPr>
          <p:cNvGrpSpPr/>
          <p:nvPr/>
        </p:nvGrpSpPr>
        <p:grpSpPr>
          <a:xfrm>
            <a:off x="6358372" y="3225457"/>
            <a:ext cx="4128490" cy="823289"/>
            <a:chOff x="1305719" y="2049243"/>
            <a:chExt cx="4503901" cy="8797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12D848-A3D1-8CEE-ED7F-E90C7DB69390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63B6ED-D881-256F-D0E5-1B3E6EF8F52D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6</a:t>
              </a:r>
              <a:endParaRPr lang="en-I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62CB1F-A798-B0B9-4326-CBB9806D8A77}"/>
              </a:ext>
            </a:extLst>
          </p:cNvPr>
          <p:cNvGrpSpPr/>
          <p:nvPr/>
        </p:nvGrpSpPr>
        <p:grpSpPr>
          <a:xfrm>
            <a:off x="6358372" y="4255357"/>
            <a:ext cx="4128490" cy="823289"/>
            <a:chOff x="1305719" y="2049243"/>
            <a:chExt cx="4503901" cy="8797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6DA773-6404-E0ED-BF58-F45AE095E606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F38502-E01A-D08A-29D2-CB5C87145893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7</a:t>
              </a:r>
              <a:endParaRPr lang="en-IN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1BCF75-420A-B49A-61F2-F276E797E95C}"/>
              </a:ext>
            </a:extLst>
          </p:cNvPr>
          <p:cNvGrpSpPr/>
          <p:nvPr/>
        </p:nvGrpSpPr>
        <p:grpSpPr>
          <a:xfrm>
            <a:off x="6358372" y="5299479"/>
            <a:ext cx="4128490" cy="823289"/>
            <a:chOff x="1305719" y="2049243"/>
            <a:chExt cx="4503901" cy="8797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7E0112-3BA3-5A88-F888-45F250D1D745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FE711-71F7-2BC5-70EE-954F05098AA4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8</a:t>
              </a:r>
              <a:endParaRPr lang="en-IN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56CAF0-692E-3CB2-001E-D495EF60B6AE}"/>
              </a:ext>
            </a:extLst>
          </p:cNvPr>
          <p:cNvGrpSpPr/>
          <p:nvPr/>
        </p:nvGrpSpPr>
        <p:grpSpPr>
          <a:xfrm>
            <a:off x="-111512" y="490649"/>
            <a:ext cx="12192000" cy="6858000"/>
            <a:chOff x="0" y="0"/>
            <a:chExt cx="12192000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84E74BC-4A13-00CA-AC4D-288FC1FC965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Cross 56">
              <a:extLst>
                <a:ext uri="{FF2B5EF4-FFF2-40B4-BE49-F238E27FC236}">
                  <a16:creationId xmlns:a16="http://schemas.microsoft.com/office/drawing/2014/main" id="{8E0D5C9F-E27F-049A-F752-599919686A2F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Cross 57">
              <a:extLst>
                <a:ext uri="{FF2B5EF4-FFF2-40B4-BE49-F238E27FC236}">
                  <a16:creationId xmlns:a16="http://schemas.microsoft.com/office/drawing/2014/main" id="{32F8533B-E21E-AAD0-58B3-6BA2EDBF444F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Cross 59">
              <a:extLst>
                <a:ext uri="{FF2B5EF4-FFF2-40B4-BE49-F238E27FC236}">
                  <a16:creationId xmlns:a16="http://schemas.microsoft.com/office/drawing/2014/main" id="{28D501D3-4FC3-958E-A276-2270B1F27506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A33646-B07A-217E-72A0-C8E827BD41A5}"/>
              </a:ext>
            </a:extLst>
          </p:cNvPr>
          <p:cNvGrpSpPr/>
          <p:nvPr/>
        </p:nvGrpSpPr>
        <p:grpSpPr>
          <a:xfrm>
            <a:off x="0" y="-2"/>
            <a:ext cx="12192000" cy="6858000"/>
            <a:chOff x="0" y="0"/>
            <a:chExt cx="12192000" cy="68580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113F3A5-5607-1CA9-1CA2-0782352928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Cross 62">
              <a:extLst>
                <a:ext uri="{FF2B5EF4-FFF2-40B4-BE49-F238E27FC236}">
                  <a16:creationId xmlns:a16="http://schemas.microsoft.com/office/drawing/2014/main" id="{31A66961-8E8A-4449-9F68-C74962133EBC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7F4F766-0B01-BD5D-EB43-7E836AA931A1}"/>
              </a:ext>
            </a:extLst>
          </p:cNvPr>
          <p:cNvGrpSpPr/>
          <p:nvPr/>
        </p:nvGrpSpPr>
        <p:grpSpPr>
          <a:xfrm>
            <a:off x="0" y="490649"/>
            <a:ext cx="12192000" cy="6858000"/>
            <a:chOff x="0" y="0"/>
            <a:chExt cx="12192000" cy="6858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8B03BFB-6009-F2F3-5FDC-5DF47C5A8AA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66" name="Cross 65">
              <a:extLst>
                <a:ext uri="{FF2B5EF4-FFF2-40B4-BE49-F238E27FC236}">
                  <a16:creationId xmlns:a16="http://schemas.microsoft.com/office/drawing/2014/main" id="{9E63560A-9128-B981-8BA8-E3312BD4E701}"/>
                </a:ext>
              </a:extLst>
            </p:cNvPr>
            <p:cNvSpPr/>
            <p:nvPr/>
          </p:nvSpPr>
          <p:spPr>
            <a:xfrm rot="2700000">
              <a:off x="30250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Cross 66">
              <a:extLst>
                <a:ext uri="{FF2B5EF4-FFF2-40B4-BE49-F238E27FC236}">
                  <a16:creationId xmlns:a16="http://schemas.microsoft.com/office/drawing/2014/main" id="{4161910E-6781-4371-7936-4B8BAE5910D0}"/>
                </a:ext>
              </a:extLst>
            </p:cNvPr>
            <p:cNvSpPr/>
            <p:nvPr/>
          </p:nvSpPr>
          <p:spPr>
            <a:xfrm rot="2700000">
              <a:off x="5881465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9689B29-6D99-6A66-F6C0-27EE30D23109}"/>
              </a:ext>
            </a:extLst>
          </p:cNvPr>
          <p:cNvGrpSpPr/>
          <p:nvPr/>
        </p:nvGrpSpPr>
        <p:grpSpPr>
          <a:xfrm>
            <a:off x="-111512" y="490649"/>
            <a:ext cx="12192000" cy="6858000"/>
            <a:chOff x="0" y="0"/>
            <a:chExt cx="12192000" cy="685800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FCD628D-B929-70FE-F3DF-59DF33CD92F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70" name="Cross 69">
              <a:extLst>
                <a:ext uri="{FF2B5EF4-FFF2-40B4-BE49-F238E27FC236}">
                  <a16:creationId xmlns:a16="http://schemas.microsoft.com/office/drawing/2014/main" id="{E29C1860-D2DC-28D1-6955-106C834B9116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1" name="Cross 70">
              <a:extLst>
                <a:ext uri="{FF2B5EF4-FFF2-40B4-BE49-F238E27FC236}">
                  <a16:creationId xmlns:a16="http://schemas.microsoft.com/office/drawing/2014/main" id="{2BE49D8B-D0E3-E3D0-3181-98AD6B9A89CB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Cross 71">
              <a:extLst>
                <a:ext uri="{FF2B5EF4-FFF2-40B4-BE49-F238E27FC236}">
                  <a16:creationId xmlns:a16="http://schemas.microsoft.com/office/drawing/2014/main" id="{F4CBD64B-F62B-2B90-911C-D8FE2C0D21EA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534AA52-6C90-DFFE-4F1D-293F1214B63A}"/>
              </a:ext>
            </a:extLst>
          </p:cNvPr>
          <p:cNvGrpSpPr/>
          <p:nvPr/>
        </p:nvGrpSpPr>
        <p:grpSpPr>
          <a:xfrm>
            <a:off x="9493793" y="6266902"/>
            <a:ext cx="451734" cy="451732"/>
            <a:chOff x="3549843" y="4495800"/>
            <a:chExt cx="1003687" cy="1003687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53C1899-8CE1-1236-26A3-E310805F3F1B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5" name="Cross 74">
              <a:extLst>
                <a:ext uri="{FF2B5EF4-FFF2-40B4-BE49-F238E27FC236}">
                  <a16:creationId xmlns:a16="http://schemas.microsoft.com/office/drawing/2014/main" id="{39455376-928D-4D52-DCC6-0FA6A474011F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94F9E43-C23C-39B8-886C-AFDC3C694095}"/>
              </a:ext>
            </a:extLst>
          </p:cNvPr>
          <p:cNvGrpSpPr/>
          <p:nvPr/>
        </p:nvGrpSpPr>
        <p:grpSpPr>
          <a:xfrm>
            <a:off x="10035126" y="6266902"/>
            <a:ext cx="451734" cy="451732"/>
            <a:chOff x="3549843" y="4495800"/>
            <a:chExt cx="1003687" cy="1003687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97C3115-BA0A-AF2F-3284-2513E4997107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8" name="Cross 77">
              <a:extLst>
                <a:ext uri="{FF2B5EF4-FFF2-40B4-BE49-F238E27FC236}">
                  <a16:creationId xmlns:a16="http://schemas.microsoft.com/office/drawing/2014/main" id="{ADF6709E-909B-1A67-85E0-DD1DAC2E8828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D314B35-256E-BF0C-EA97-86049C9AFBD7}"/>
              </a:ext>
            </a:extLst>
          </p:cNvPr>
          <p:cNvGrpSpPr/>
          <p:nvPr/>
        </p:nvGrpSpPr>
        <p:grpSpPr>
          <a:xfrm>
            <a:off x="8952459" y="6266902"/>
            <a:ext cx="451734" cy="451732"/>
            <a:chOff x="3549843" y="4495800"/>
            <a:chExt cx="1003687" cy="1003687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DA525CA-037D-C510-7F23-E49D92F4B09C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" name="Cross 80">
              <a:extLst>
                <a:ext uri="{FF2B5EF4-FFF2-40B4-BE49-F238E27FC236}">
                  <a16:creationId xmlns:a16="http://schemas.microsoft.com/office/drawing/2014/main" id="{03BF354D-B6E6-BF0A-846C-3D7C91535C55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2778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CEE4804-1F88-B53E-D210-0B54E5107996}"/>
              </a:ext>
            </a:extLst>
          </p:cNvPr>
          <p:cNvSpPr/>
          <p:nvPr/>
        </p:nvSpPr>
        <p:spPr>
          <a:xfrm>
            <a:off x="1320186" y="1803400"/>
            <a:ext cx="9569434" cy="4696988"/>
          </a:xfrm>
          <a:prstGeom prst="roundRect">
            <a:avLst>
              <a:gd name="adj" fmla="val 7800"/>
            </a:avLst>
          </a:prstGeom>
          <a:solidFill>
            <a:srgbClr val="0E153C"/>
          </a:solidFill>
          <a:ln w="127000">
            <a:gradFill>
              <a:gsLst>
                <a:gs pos="0">
                  <a:srgbClr val="EF8032"/>
                </a:gs>
                <a:gs pos="100000">
                  <a:srgbClr val="FFC91D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DC19AE4-5446-4F72-B304-F65C48816446}"/>
              </a:ext>
            </a:extLst>
          </p:cNvPr>
          <p:cNvGrpSpPr/>
          <p:nvPr/>
        </p:nvGrpSpPr>
        <p:grpSpPr>
          <a:xfrm>
            <a:off x="1636129" y="2249624"/>
            <a:ext cx="4194161" cy="823290"/>
            <a:chOff x="1563778" y="2249625"/>
            <a:chExt cx="4194161" cy="82329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7B260D-F9D7-AFB7-B7F9-618FBAF2814A}"/>
                </a:ext>
              </a:extLst>
            </p:cNvPr>
            <p:cNvSpPr/>
            <p:nvPr/>
          </p:nvSpPr>
          <p:spPr>
            <a:xfrm>
              <a:off x="1563778" y="224962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ARNI</a:t>
              </a:r>
              <a:endParaRPr lang="en-IN" sz="2400" b="1" dirty="0">
                <a:latin typeface="Patua One" panose="02000000000000000000" pitchFamily="2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0015E2C-FD08-D333-9903-B44A3A32B9EC}"/>
                </a:ext>
              </a:extLst>
            </p:cNvPr>
            <p:cNvSpPr/>
            <p:nvPr/>
          </p:nvSpPr>
          <p:spPr>
            <a:xfrm>
              <a:off x="4953815" y="2249625"/>
              <a:ext cx="804124" cy="823290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20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DFED74-D6FF-E954-8E9E-C9CC4750FBAF}"/>
              </a:ext>
            </a:extLst>
          </p:cNvPr>
          <p:cNvGrpSpPr/>
          <p:nvPr/>
        </p:nvGrpSpPr>
        <p:grpSpPr>
          <a:xfrm>
            <a:off x="1705140" y="3222929"/>
            <a:ext cx="4128490" cy="823290"/>
            <a:chOff x="1705140" y="3222929"/>
            <a:chExt cx="4128490" cy="82329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225B06E-05B7-4F5A-2C16-DBE4619010A0}"/>
                </a:ext>
              </a:extLst>
            </p:cNvPr>
            <p:cNvSpPr/>
            <p:nvPr/>
          </p:nvSpPr>
          <p:spPr>
            <a:xfrm>
              <a:off x="170514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ACEi</a:t>
              </a:r>
              <a:endParaRPr lang="en-IN" sz="240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C9FBB55-DF46-828C-C97E-BE4542FDBC0C}"/>
                </a:ext>
              </a:extLst>
            </p:cNvPr>
            <p:cNvSpPr/>
            <p:nvPr/>
          </p:nvSpPr>
          <p:spPr>
            <a:xfrm>
              <a:off x="502616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20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BF31C6B-FB2B-EE5F-1645-C7CF22B919CA}"/>
              </a:ext>
            </a:extLst>
          </p:cNvPr>
          <p:cNvGrpSpPr/>
          <p:nvPr/>
        </p:nvGrpSpPr>
        <p:grpSpPr>
          <a:xfrm>
            <a:off x="1705140" y="4261204"/>
            <a:ext cx="4128490" cy="823290"/>
            <a:chOff x="1705140" y="4261204"/>
            <a:chExt cx="4128490" cy="8232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111DFA5-FB3F-D128-A51E-C6F47DBAAEFE}"/>
                </a:ext>
              </a:extLst>
            </p:cNvPr>
            <p:cNvSpPr/>
            <p:nvPr/>
          </p:nvSpPr>
          <p:spPr>
            <a:xfrm>
              <a:off x="170514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ARB</a:t>
              </a:r>
              <a:endParaRPr lang="en-IN" sz="2400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1D915CD-0271-7EA4-8796-374130BBE672}"/>
                </a:ext>
              </a:extLst>
            </p:cNvPr>
            <p:cNvSpPr/>
            <p:nvPr/>
          </p:nvSpPr>
          <p:spPr>
            <a:xfrm>
              <a:off x="502616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20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B11B335-D291-1D05-8269-0779DC2C9404}"/>
              </a:ext>
            </a:extLst>
          </p:cNvPr>
          <p:cNvGrpSpPr/>
          <p:nvPr/>
        </p:nvGrpSpPr>
        <p:grpSpPr>
          <a:xfrm>
            <a:off x="1705140" y="5299479"/>
            <a:ext cx="4128490" cy="823290"/>
            <a:chOff x="1705140" y="5299479"/>
            <a:chExt cx="4128490" cy="82329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70DCFAB-48ED-36D1-F4C5-67F05D884763}"/>
                </a:ext>
              </a:extLst>
            </p:cNvPr>
            <p:cNvSpPr/>
            <p:nvPr/>
          </p:nvSpPr>
          <p:spPr>
            <a:xfrm>
              <a:off x="170514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Beta blocker</a:t>
              </a:r>
              <a:endParaRPr lang="en-IN" sz="2400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5CD3C14-A4A2-02E9-2E98-735BB0A63E74}"/>
                </a:ext>
              </a:extLst>
            </p:cNvPr>
            <p:cNvSpPr/>
            <p:nvPr/>
          </p:nvSpPr>
          <p:spPr>
            <a:xfrm>
              <a:off x="502616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20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A68FF7-1C1C-1FD6-966F-8C9155607655}"/>
              </a:ext>
            </a:extLst>
          </p:cNvPr>
          <p:cNvGrpSpPr/>
          <p:nvPr/>
        </p:nvGrpSpPr>
        <p:grpSpPr>
          <a:xfrm>
            <a:off x="6361710" y="2184655"/>
            <a:ext cx="4128490" cy="823290"/>
            <a:chOff x="6361710" y="2184655"/>
            <a:chExt cx="4128490" cy="82329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ED44EB-8E64-F135-0EA3-97A48AC61B1C}"/>
                </a:ext>
              </a:extLst>
            </p:cNvPr>
            <p:cNvSpPr/>
            <p:nvPr/>
          </p:nvSpPr>
          <p:spPr>
            <a:xfrm>
              <a:off x="6361710" y="2184656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 MRA</a:t>
              </a:r>
              <a:endParaRPr lang="en-IN" sz="240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C690DDF-4B26-7C91-2969-57B7B617AACD}"/>
                </a:ext>
              </a:extLst>
            </p:cNvPr>
            <p:cNvSpPr/>
            <p:nvPr/>
          </p:nvSpPr>
          <p:spPr>
            <a:xfrm>
              <a:off x="9682736" y="2184655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20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4B3A367-37C6-AF4B-DC7A-9A75FDC9E993}"/>
              </a:ext>
            </a:extLst>
          </p:cNvPr>
          <p:cNvGrpSpPr/>
          <p:nvPr/>
        </p:nvGrpSpPr>
        <p:grpSpPr>
          <a:xfrm>
            <a:off x="6361710" y="3222929"/>
            <a:ext cx="4128490" cy="823290"/>
            <a:chOff x="6361710" y="3222929"/>
            <a:chExt cx="4128490" cy="82329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446B001-A050-62A6-1DC6-E3459B2F3AAA}"/>
                </a:ext>
              </a:extLst>
            </p:cNvPr>
            <p:cNvSpPr/>
            <p:nvPr/>
          </p:nvSpPr>
          <p:spPr>
            <a:xfrm>
              <a:off x="6361710" y="322293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SGLT2</a:t>
              </a:r>
              <a:endParaRPr lang="en-IN" sz="24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EAE44B7-FAFB-C0CC-AECD-7F526D03E028}"/>
                </a:ext>
              </a:extLst>
            </p:cNvPr>
            <p:cNvSpPr/>
            <p:nvPr/>
          </p:nvSpPr>
          <p:spPr>
            <a:xfrm>
              <a:off x="9682736" y="322292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Patua One" panose="02000000000000000000" pitchFamily="2" charset="0"/>
                </a:rPr>
                <a:t>5</a:t>
              </a:r>
              <a:endParaRPr lang="en-IN" sz="3200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A6D356-C428-4F22-20BB-4ABDDC3F53DF}"/>
              </a:ext>
            </a:extLst>
          </p:cNvPr>
          <p:cNvGrpSpPr/>
          <p:nvPr/>
        </p:nvGrpSpPr>
        <p:grpSpPr>
          <a:xfrm>
            <a:off x="6361710" y="4261204"/>
            <a:ext cx="4128490" cy="823290"/>
            <a:chOff x="6361710" y="4261204"/>
            <a:chExt cx="4128490" cy="82329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671814A-F138-7DD9-1CB0-298EC57AF680}"/>
                </a:ext>
              </a:extLst>
            </p:cNvPr>
            <p:cNvSpPr/>
            <p:nvPr/>
          </p:nvSpPr>
          <p:spPr>
            <a:xfrm>
              <a:off x="6361710" y="4261205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Isosorbide Dinitrate/Hydralazine</a:t>
              </a:r>
              <a:endParaRPr lang="en-IN" sz="240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96B9099-CF3B-3729-F71F-1AB6432EAA2C}"/>
                </a:ext>
              </a:extLst>
            </p:cNvPr>
            <p:cNvSpPr/>
            <p:nvPr/>
          </p:nvSpPr>
          <p:spPr>
            <a:xfrm>
              <a:off x="9682736" y="4261204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3A036A9-9EE7-1DA7-7437-9B7E7C249B16}"/>
              </a:ext>
            </a:extLst>
          </p:cNvPr>
          <p:cNvGrpSpPr/>
          <p:nvPr/>
        </p:nvGrpSpPr>
        <p:grpSpPr>
          <a:xfrm>
            <a:off x="6361710" y="5299479"/>
            <a:ext cx="4128490" cy="823290"/>
            <a:chOff x="6361710" y="5299479"/>
            <a:chExt cx="4128490" cy="82329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B31DD7-A36C-8689-4B20-CCBAC1ED47AC}"/>
                </a:ext>
              </a:extLst>
            </p:cNvPr>
            <p:cNvSpPr/>
            <p:nvPr/>
          </p:nvSpPr>
          <p:spPr>
            <a:xfrm>
              <a:off x="6361710" y="5299480"/>
              <a:ext cx="4128490" cy="823289"/>
            </a:xfrm>
            <a:prstGeom prst="rect">
              <a:avLst/>
            </a:prstGeom>
            <a:gradFill>
              <a:gsLst>
                <a:gs pos="70000">
                  <a:srgbClr val="4962D5"/>
                </a:gs>
                <a:gs pos="50000">
                  <a:srgbClr val="6988E3"/>
                </a:gs>
                <a:gs pos="30000">
                  <a:srgbClr val="4962D5"/>
                </a:gs>
                <a:gs pos="0">
                  <a:srgbClr val="2C3EC6"/>
                </a:gs>
                <a:gs pos="100000">
                  <a:srgbClr val="0E153C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Patua One" panose="02000000000000000000" pitchFamily="2" charset="0"/>
                </a:rPr>
                <a:t>    ANSWER 8</a:t>
              </a:r>
              <a:endParaRPr lang="en-IN" sz="24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5DCBFDF-415A-4E17-B7AC-2D40699CB2B0}"/>
                </a:ext>
              </a:extLst>
            </p:cNvPr>
            <p:cNvSpPr/>
            <p:nvPr/>
          </p:nvSpPr>
          <p:spPr>
            <a:xfrm>
              <a:off x="9682736" y="5299479"/>
              <a:ext cx="804124" cy="823289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Patua One" panose="02000000000000000000" pitchFamily="2" charset="0"/>
                </a:rPr>
                <a:t>0</a:t>
              </a:r>
              <a:endParaRPr lang="en-IN" sz="3200" b="1" dirty="0">
                <a:latin typeface="Patua One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E98D1A-0EE2-6B7A-D470-C0F1D9D52569}"/>
              </a:ext>
            </a:extLst>
          </p:cNvPr>
          <p:cNvSpPr txBox="1"/>
          <p:nvPr/>
        </p:nvSpPr>
        <p:spPr>
          <a:xfrm>
            <a:off x="4371639" y="876668"/>
            <a:ext cx="929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Classes improving mortality in </a:t>
            </a:r>
            <a:r>
              <a:rPr lang="en-US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HFrEF</a:t>
            </a:r>
            <a:endParaRPr lang="en-US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AEFC59-9C69-0D68-E2E5-FC234838E285}"/>
              </a:ext>
            </a:extLst>
          </p:cNvPr>
          <p:cNvGrpSpPr/>
          <p:nvPr/>
        </p:nvGrpSpPr>
        <p:grpSpPr>
          <a:xfrm>
            <a:off x="1705140" y="2184401"/>
            <a:ext cx="4128490" cy="823289"/>
            <a:chOff x="1305719" y="2049243"/>
            <a:chExt cx="4503901" cy="8797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D60AA3-91DF-C0D4-26BD-8D34AA740084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71FF303-34BB-F02C-33DE-66CF346445E8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  <a:endParaRPr lang="en-IN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9B2A12-91C8-3285-C338-9579A47D0293}"/>
              </a:ext>
            </a:extLst>
          </p:cNvPr>
          <p:cNvGrpSpPr/>
          <p:nvPr/>
        </p:nvGrpSpPr>
        <p:grpSpPr>
          <a:xfrm>
            <a:off x="1705140" y="3225457"/>
            <a:ext cx="4128490" cy="823289"/>
            <a:chOff x="1305719" y="2049243"/>
            <a:chExt cx="4503901" cy="8797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1DB99E-92D1-F392-6B2F-3B0295C49674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FA7E042-1EDF-7641-D9F6-D590DD6B4419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  <a:endParaRPr lang="en-I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D51089-AAE9-6BA6-456B-576082EA13A8}"/>
              </a:ext>
            </a:extLst>
          </p:cNvPr>
          <p:cNvGrpSpPr/>
          <p:nvPr/>
        </p:nvGrpSpPr>
        <p:grpSpPr>
          <a:xfrm>
            <a:off x="1705140" y="4255357"/>
            <a:ext cx="4128490" cy="823289"/>
            <a:chOff x="1305719" y="2049243"/>
            <a:chExt cx="4503901" cy="8797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E3EE1D-A54D-CB9F-A1A3-C24A159C298D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E81F90-74FA-1A92-D135-89FF4DB387A0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3</a:t>
              </a:r>
              <a:endParaRPr lang="en-IN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06D587-0F05-FCC6-D072-994774F4F0F4}"/>
              </a:ext>
            </a:extLst>
          </p:cNvPr>
          <p:cNvGrpSpPr/>
          <p:nvPr/>
        </p:nvGrpSpPr>
        <p:grpSpPr>
          <a:xfrm>
            <a:off x="1705140" y="5299479"/>
            <a:ext cx="4128490" cy="823289"/>
            <a:chOff x="1305719" y="2049243"/>
            <a:chExt cx="4503901" cy="8797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A19C1-545F-6719-2829-BE637823BF4C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CA46A9-2C35-F633-AB1D-F6F18D42419F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4</a:t>
              </a:r>
              <a:endParaRPr lang="en-IN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7FC729-C076-1ED0-5135-F97D28385C8D}"/>
              </a:ext>
            </a:extLst>
          </p:cNvPr>
          <p:cNvGrpSpPr/>
          <p:nvPr/>
        </p:nvGrpSpPr>
        <p:grpSpPr>
          <a:xfrm>
            <a:off x="6358372" y="2184401"/>
            <a:ext cx="4128490" cy="823289"/>
            <a:chOff x="1305719" y="2049243"/>
            <a:chExt cx="4503901" cy="8797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3D0480-E6E8-8FD8-885C-85470475323E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30CFDA-1B6D-0DFA-E3EE-02625A123793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5</a:t>
              </a:r>
              <a:endParaRPr lang="en-IN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482709-DF52-4490-8000-9E9BE97DE68F}"/>
              </a:ext>
            </a:extLst>
          </p:cNvPr>
          <p:cNvGrpSpPr/>
          <p:nvPr/>
        </p:nvGrpSpPr>
        <p:grpSpPr>
          <a:xfrm>
            <a:off x="6358372" y="3225457"/>
            <a:ext cx="4128490" cy="823289"/>
            <a:chOff x="1305719" y="2049243"/>
            <a:chExt cx="4503901" cy="8797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821DE3-4842-9627-FD01-73C2A2CB434A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6118E4-8BDE-8813-C1B2-7FD401441FCA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6</a:t>
              </a:r>
              <a:endParaRPr lang="en-I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2A4DE4-348A-5890-2501-8C53F0B7656C}"/>
              </a:ext>
            </a:extLst>
          </p:cNvPr>
          <p:cNvGrpSpPr/>
          <p:nvPr/>
        </p:nvGrpSpPr>
        <p:grpSpPr>
          <a:xfrm>
            <a:off x="6358372" y="4255357"/>
            <a:ext cx="4128490" cy="823289"/>
            <a:chOff x="1305719" y="2049243"/>
            <a:chExt cx="4503901" cy="8797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88A47E-C7D2-F27B-4E4D-E31DD7ED5340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D03F570-B89D-1C87-91EC-126F360EFF59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7</a:t>
              </a:r>
              <a:endParaRPr lang="en-IN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84C1F0-45E9-7DA3-7AA8-7D6C9FF321BE}"/>
              </a:ext>
            </a:extLst>
          </p:cNvPr>
          <p:cNvGrpSpPr/>
          <p:nvPr/>
        </p:nvGrpSpPr>
        <p:grpSpPr>
          <a:xfrm>
            <a:off x="6358372" y="5299479"/>
            <a:ext cx="4128490" cy="823289"/>
            <a:chOff x="1305719" y="2049243"/>
            <a:chExt cx="4503901" cy="8797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A4ECF2-8906-097E-1726-7C339535D392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D6712A-A994-76B4-77DF-BD71AA22B61E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8</a:t>
              </a:r>
              <a:endParaRPr lang="en-IN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538B2BC-ED79-67AF-6D61-DB45607A1698}"/>
              </a:ext>
            </a:extLst>
          </p:cNvPr>
          <p:cNvGrpSpPr/>
          <p:nvPr/>
        </p:nvGrpSpPr>
        <p:grpSpPr>
          <a:xfrm>
            <a:off x="-111512" y="490649"/>
            <a:ext cx="12192000" cy="6858000"/>
            <a:chOff x="0" y="0"/>
            <a:chExt cx="12192000" cy="68580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DE9F040-0A26-9443-41E2-D27422F9CF6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76" name="Cross 75">
              <a:extLst>
                <a:ext uri="{FF2B5EF4-FFF2-40B4-BE49-F238E27FC236}">
                  <a16:creationId xmlns:a16="http://schemas.microsoft.com/office/drawing/2014/main" id="{CE69F810-2AD3-26F9-9B38-1ECE7F01A67D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Cross 76">
              <a:extLst>
                <a:ext uri="{FF2B5EF4-FFF2-40B4-BE49-F238E27FC236}">
                  <a16:creationId xmlns:a16="http://schemas.microsoft.com/office/drawing/2014/main" id="{AAE31DBA-C5B4-1A60-FB04-3A60936374FC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8" name="Cross 77">
              <a:extLst>
                <a:ext uri="{FF2B5EF4-FFF2-40B4-BE49-F238E27FC236}">
                  <a16:creationId xmlns:a16="http://schemas.microsoft.com/office/drawing/2014/main" id="{62EF78F4-0CEE-CB6C-A81C-78A6C45DB2CC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675ECDC-FAA5-0747-063B-236A5AA95C8A}"/>
              </a:ext>
            </a:extLst>
          </p:cNvPr>
          <p:cNvGrpSpPr/>
          <p:nvPr/>
        </p:nvGrpSpPr>
        <p:grpSpPr>
          <a:xfrm>
            <a:off x="0" y="-2"/>
            <a:ext cx="12192000" cy="6858000"/>
            <a:chOff x="0" y="0"/>
            <a:chExt cx="12192000" cy="68580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C383FF4-C065-2D07-4416-A86BA7BD2F0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81" name="Cross 80">
              <a:extLst>
                <a:ext uri="{FF2B5EF4-FFF2-40B4-BE49-F238E27FC236}">
                  <a16:creationId xmlns:a16="http://schemas.microsoft.com/office/drawing/2014/main" id="{2F5D5EE2-F86E-68D2-5076-8D6F5E97745E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F7B34BF-008A-F18D-D1FB-B3DAF64A42C7}"/>
              </a:ext>
            </a:extLst>
          </p:cNvPr>
          <p:cNvGrpSpPr/>
          <p:nvPr/>
        </p:nvGrpSpPr>
        <p:grpSpPr>
          <a:xfrm>
            <a:off x="0" y="490649"/>
            <a:ext cx="12192000" cy="6858000"/>
            <a:chOff x="0" y="0"/>
            <a:chExt cx="12192000" cy="68580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6A46ED2-3C8E-AA06-5B18-01B131CC7C0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84" name="Cross 83">
              <a:extLst>
                <a:ext uri="{FF2B5EF4-FFF2-40B4-BE49-F238E27FC236}">
                  <a16:creationId xmlns:a16="http://schemas.microsoft.com/office/drawing/2014/main" id="{FA057D18-D55D-0AAB-816E-8012A6F26F9F}"/>
                </a:ext>
              </a:extLst>
            </p:cNvPr>
            <p:cNvSpPr/>
            <p:nvPr/>
          </p:nvSpPr>
          <p:spPr>
            <a:xfrm rot="2700000">
              <a:off x="30250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Cross 84">
              <a:extLst>
                <a:ext uri="{FF2B5EF4-FFF2-40B4-BE49-F238E27FC236}">
                  <a16:creationId xmlns:a16="http://schemas.microsoft.com/office/drawing/2014/main" id="{22DBB8ED-6AFC-CFAC-1A61-D6158BEEE24D}"/>
                </a:ext>
              </a:extLst>
            </p:cNvPr>
            <p:cNvSpPr/>
            <p:nvPr/>
          </p:nvSpPr>
          <p:spPr>
            <a:xfrm rot="2700000">
              <a:off x="5881465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851DAC-F7D4-091B-4D72-F1456BD82F17}"/>
              </a:ext>
            </a:extLst>
          </p:cNvPr>
          <p:cNvGrpSpPr/>
          <p:nvPr/>
        </p:nvGrpSpPr>
        <p:grpSpPr>
          <a:xfrm>
            <a:off x="-111512" y="490649"/>
            <a:ext cx="12192000" cy="6858000"/>
            <a:chOff x="0" y="0"/>
            <a:chExt cx="12192000" cy="68580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7A5F121-D7E0-9D6E-D3FB-5D715B1D3B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E153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sz="2400" dirty="0">
                <a:solidFill>
                  <a:schemeClr val="bg1"/>
                </a:solidFill>
              </a:endParaRPr>
            </a:p>
          </p:txBody>
        </p:sp>
        <p:sp>
          <p:nvSpPr>
            <p:cNvPr id="88" name="Cross 87">
              <a:extLst>
                <a:ext uri="{FF2B5EF4-FFF2-40B4-BE49-F238E27FC236}">
                  <a16:creationId xmlns:a16="http://schemas.microsoft.com/office/drawing/2014/main" id="{8B95280B-D7BA-B28D-1F2B-1BD3975BD7F1}"/>
                </a:ext>
              </a:extLst>
            </p:cNvPr>
            <p:cNvSpPr/>
            <p:nvPr/>
          </p:nvSpPr>
          <p:spPr>
            <a:xfrm rot="2700000">
              <a:off x="4472807" y="1805818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9" name="Cross 88">
              <a:extLst>
                <a:ext uri="{FF2B5EF4-FFF2-40B4-BE49-F238E27FC236}">
                  <a16:creationId xmlns:a16="http://schemas.microsoft.com/office/drawing/2014/main" id="{55FC2E03-757C-E845-D0F0-4C20436D8B5E}"/>
                </a:ext>
              </a:extLst>
            </p:cNvPr>
            <p:cNvSpPr/>
            <p:nvPr/>
          </p:nvSpPr>
          <p:spPr>
            <a:xfrm rot="2700000">
              <a:off x="7376768" y="1805819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Cross 89">
              <a:extLst>
                <a:ext uri="{FF2B5EF4-FFF2-40B4-BE49-F238E27FC236}">
                  <a16:creationId xmlns:a16="http://schemas.microsoft.com/office/drawing/2014/main" id="{F5E8DD88-F9AA-FA3D-0259-77A95C367F11}"/>
                </a:ext>
              </a:extLst>
            </p:cNvPr>
            <p:cNvSpPr/>
            <p:nvPr/>
          </p:nvSpPr>
          <p:spPr>
            <a:xfrm rot="2700000">
              <a:off x="1577206" y="1805820"/>
              <a:ext cx="3246386" cy="3246360"/>
            </a:xfrm>
            <a:prstGeom prst="plus">
              <a:avLst>
                <a:gd name="adj" fmla="val 4318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E0E130B-A928-1308-FBC5-68CEADB66B27}"/>
              </a:ext>
            </a:extLst>
          </p:cNvPr>
          <p:cNvGrpSpPr/>
          <p:nvPr/>
        </p:nvGrpSpPr>
        <p:grpSpPr>
          <a:xfrm>
            <a:off x="9493793" y="6266902"/>
            <a:ext cx="451734" cy="451732"/>
            <a:chOff x="3549843" y="4495800"/>
            <a:chExt cx="1003687" cy="1003687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5275718-7F42-6172-C8EC-A9FE47798D8A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3" name="Cross 92">
              <a:extLst>
                <a:ext uri="{FF2B5EF4-FFF2-40B4-BE49-F238E27FC236}">
                  <a16:creationId xmlns:a16="http://schemas.microsoft.com/office/drawing/2014/main" id="{426354F8-8539-CA5B-2550-57AA729C953C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9632121-00C4-9416-69F6-71DDC56FE979}"/>
              </a:ext>
            </a:extLst>
          </p:cNvPr>
          <p:cNvGrpSpPr/>
          <p:nvPr/>
        </p:nvGrpSpPr>
        <p:grpSpPr>
          <a:xfrm>
            <a:off x="10035126" y="6266902"/>
            <a:ext cx="451734" cy="451732"/>
            <a:chOff x="3549843" y="4495800"/>
            <a:chExt cx="1003687" cy="1003687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74FAEA3-E8AC-0CA7-991C-E8EC19D42265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1" name="Cross 110">
              <a:extLst>
                <a:ext uri="{FF2B5EF4-FFF2-40B4-BE49-F238E27FC236}">
                  <a16:creationId xmlns:a16="http://schemas.microsoft.com/office/drawing/2014/main" id="{F87542EE-6F75-1B29-D4A3-57E9A62A3818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946E2C8-9870-7F42-9AD3-7784BA9B5571}"/>
              </a:ext>
            </a:extLst>
          </p:cNvPr>
          <p:cNvGrpSpPr/>
          <p:nvPr/>
        </p:nvGrpSpPr>
        <p:grpSpPr>
          <a:xfrm>
            <a:off x="8952459" y="6266902"/>
            <a:ext cx="451734" cy="451732"/>
            <a:chOff x="3549843" y="4495800"/>
            <a:chExt cx="1003687" cy="1003687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99CA8A2-B4EF-3D41-5B73-87EA25906D29}"/>
                </a:ext>
              </a:extLst>
            </p:cNvPr>
            <p:cNvSpPr/>
            <p:nvPr/>
          </p:nvSpPr>
          <p:spPr>
            <a:xfrm>
              <a:off x="3549843" y="4495800"/>
              <a:ext cx="1003687" cy="1003687"/>
            </a:xfrm>
            <a:prstGeom prst="ellipse">
              <a:avLst/>
            </a:prstGeom>
            <a:solidFill>
              <a:srgbClr val="FFC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4" name="Cross 113">
              <a:extLst>
                <a:ext uri="{FF2B5EF4-FFF2-40B4-BE49-F238E27FC236}">
                  <a16:creationId xmlns:a16="http://schemas.microsoft.com/office/drawing/2014/main" id="{10C505A2-DFEA-7622-A034-210BF2107E5F}"/>
                </a:ext>
              </a:extLst>
            </p:cNvPr>
            <p:cNvSpPr/>
            <p:nvPr/>
          </p:nvSpPr>
          <p:spPr>
            <a:xfrm rot="2700000">
              <a:off x="3771460" y="4717420"/>
              <a:ext cx="560450" cy="560448"/>
            </a:xfrm>
            <a:prstGeom prst="plus">
              <a:avLst>
                <a:gd name="adj" fmla="val 405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8276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06696C73-1020-18A7-403F-1D59FDC206B3}"/>
              </a:ext>
            </a:extLst>
          </p:cNvPr>
          <p:cNvGrpSpPr/>
          <p:nvPr/>
        </p:nvGrpSpPr>
        <p:grpSpPr>
          <a:xfrm>
            <a:off x="1705140" y="2184401"/>
            <a:ext cx="4128490" cy="823289"/>
            <a:chOff x="1305719" y="2049243"/>
            <a:chExt cx="4503901" cy="87979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A4E6944-A5BE-E802-84EC-82C286E896EF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AEF9FEB-74D5-62C8-56C0-922C3CCD5C3E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  <a:endParaRPr lang="en-IN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85B7D3E-B78A-ADB8-AC3D-48FF2A8CFB70}"/>
              </a:ext>
            </a:extLst>
          </p:cNvPr>
          <p:cNvGrpSpPr/>
          <p:nvPr/>
        </p:nvGrpSpPr>
        <p:grpSpPr>
          <a:xfrm>
            <a:off x="1705140" y="3225457"/>
            <a:ext cx="4128490" cy="823289"/>
            <a:chOff x="1305719" y="2049243"/>
            <a:chExt cx="4503901" cy="87979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E465D1F-49D2-3C7D-A436-28301E580281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0EB01FB-A317-3A6B-C9C1-9561D50C2B5C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  <a:endParaRPr lang="en-IN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567B1BC-2301-8FB9-2B7E-D0A50E8BECE1}"/>
              </a:ext>
            </a:extLst>
          </p:cNvPr>
          <p:cNvGrpSpPr/>
          <p:nvPr/>
        </p:nvGrpSpPr>
        <p:grpSpPr>
          <a:xfrm>
            <a:off x="1705140" y="4255357"/>
            <a:ext cx="4128490" cy="823289"/>
            <a:chOff x="1305719" y="2049243"/>
            <a:chExt cx="4503901" cy="879797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A1C3CFA-FB67-1C43-CA58-E3FEB048D6A1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27AA021-F7FA-0CE9-3D34-F5B2FBE74C19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3</a:t>
              </a:r>
              <a:endParaRPr lang="en-IN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5A0F0D2-304F-1CC2-0DD2-62DE2B078741}"/>
              </a:ext>
            </a:extLst>
          </p:cNvPr>
          <p:cNvGrpSpPr/>
          <p:nvPr/>
        </p:nvGrpSpPr>
        <p:grpSpPr>
          <a:xfrm>
            <a:off x="1705140" y="5299479"/>
            <a:ext cx="4128490" cy="823289"/>
            <a:chOff x="1305719" y="2049243"/>
            <a:chExt cx="4503901" cy="879797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CD69238-6F11-59DD-6F0F-CD6BAF11E601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5DD63EA-EC3F-CD07-62E1-7262F7508083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4</a:t>
              </a:r>
              <a:endParaRPr lang="en-IN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FC2C7A6-664E-DE22-8DEC-FC43CD9818E9}"/>
              </a:ext>
            </a:extLst>
          </p:cNvPr>
          <p:cNvGrpSpPr/>
          <p:nvPr/>
        </p:nvGrpSpPr>
        <p:grpSpPr>
          <a:xfrm>
            <a:off x="6358372" y="2184401"/>
            <a:ext cx="4128490" cy="823289"/>
            <a:chOff x="1305719" y="2049243"/>
            <a:chExt cx="4503901" cy="87979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40C53AB-D09D-3AC1-CD2B-AED1B1EF2CBC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AE4F538-C6DF-3D37-427A-2FD99666F8C3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5</a:t>
              </a:r>
              <a:endParaRPr lang="en-IN" dirty="0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987258E-3EE7-52D8-ED06-442FB382807B}"/>
              </a:ext>
            </a:extLst>
          </p:cNvPr>
          <p:cNvGrpSpPr/>
          <p:nvPr/>
        </p:nvGrpSpPr>
        <p:grpSpPr>
          <a:xfrm>
            <a:off x="6358372" y="3225457"/>
            <a:ext cx="4128490" cy="823289"/>
            <a:chOff x="1305719" y="2049243"/>
            <a:chExt cx="4503901" cy="879797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7386F7FB-3AEF-FF07-A829-72293850C1E4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ABE2737-710A-9C7F-FE69-9D695F0E59E0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6</a:t>
              </a:r>
              <a:endParaRPr lang="en-IN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68641B8-ECD1-2E7A-E442-86897DFCB405}"/>
              </a:ext>
            </a:extLst>
          </p:cNvPr>
          <p:cNvGrpSpPr/>
          <p:nvPr/>
        </p:nvGrpSpPr>
        <p:grpSpPr>
          <a:xfrm>
            <a:off x="6358372" y="4255357"/>
            <a:ext cx="4128490" cy="823289"/>
            <a:chOff x="1305719" y="2049243"/>
            <a:chExt cx="4503901" cy="879797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70A61656-5904-16E1-8E4A-DE8C8D1F78AC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FE72EAB-79B8-8774-AFB8-AFD45954A5A0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7</a:t>
              </a:r>
              <a:endParaRPr lang="en-IN" dirty="0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2F888AA-02AF-18D5-A27A-EB9B7DC21A74}"/>
              </a:ext>
            </a:extLst>
          </p:cNvPr>
          <p:cNvGrpSpPr/>
          <p:nvPr/>
        </p:nvGrpSpPr>
        <p:grpSpPr>
          <a:xfrm>
            <a:off x="6358372" y="5299479"/>
            <a:ext cx="4128490" cy="823289"/>
            <a:chOff x="1305719" y="2049243"/>
            <a:chExt cx="4503901" cy="879797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2A02B62-3893-7328-8FA0-024DFAF82744}"/>
                </a:ext>
              </a:extLst>
            </p:cNvPr>
            <p:cNvSpPr/>
            <p:nvPr/>
          </p:nvSpPr>
          <p:spPr>
            <a:xfrm>
              <a:off x="1305719" y="2049243"/>
              <a:ext cx="4503901" cy="879797"/>
            </a:xfrm>
            <a:prstGeom prst="rect">
              <a:avLst/>
            </a:prstGeom>
            <a:gradFill>
              <a:gsLst>
                <a:gs pos="100000">
                  <a:srgbClr val="4962D5"/>
                </a:gs>
                <a:gs pos="50000">
                  <a:srgbClr val="6988E3"/>
                </a:gs>
                <a:gs pos="0">
                  <a:srgbClr val="4962D5"/>
                </a:gs>
              </a:gsLst>
              <a:lin ang="5400000" scaled="0"/>
            </a:gra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DD6B283-4335-3956-31BE-9D1ECE6D1950}"/>
                </a:ext>
              </a:extLst>
            </p:cNvPr>
            <p:cNvSpPr/>
            <p:nvPr/>
          </p:nvSpPr>
          <p:spPr>
            <a:xfrm>
              <a:off x="2867025" y="2118700"/>
              <a:ext cx="1381288" cy="740882"/>
            </a:xfrm>
            <a:prstGeom prst="ellipse">
              <a:avLst/>
            </a:prstGeom>
            <a:gradFill flip="none" rotWithShape="1">
              <a:gsLst>
                <a:gs pos="80000">
                  <a:srgbClr val="0E153C"/>
                </a:gs>
                <a:gs pos="0">
                  <a:srgbClr val="255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8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8494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347</Words>
  <Application>Microsoft Macintosh PowerPoint</Application>
  <PresentationFormat>Widescreen</PresentationFormat>
  <Paragraphs>195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Patua One</vt:lpstr>
      <vt:lpstr>Product Sans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Sapling Creations</dc:creator>
  <cp:lastModifiedBy>Microsoft Office User</cp:lastModifiedBy>
  <cp:revision>276</cp:revision>
  <dcterms:created xsi:type="dcterms:W3CDTF">2021-11-17T09:33:18Z</dcterms:created>
  <dcterms:modified xsi:type="dcterms:W3CDTF">2023-10-24T18:52:07Z</dcterms:modified>
</cp:coreProperties>
</file>