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7" r:id="rId4"/>
  </p:sldMasterIdLst>
  <p:notesMasterIdLst>
    <p:notesMasterId r:id="rId54"/>
  </p:notesMasterIdLst>
  <p:handoutMasterIdLst>
    <p:handoutMasterId r:id="rId55"/>
  </p:handoutMasterIdLst>
  <p:sldIdLst>
    <p:sldId id="256" r:id="rId5"/>
    <p:sldId id="287" r:id="rId6"/>
    <p:sldId id="322" r:id="rId7"/>
    <p:sldId id="262" r:id="rId8"/>
    <p:sldId id="272" r:id="rId9"/>
    <p:sldId id="288" r:id="rId10"/>
    <p:sldId id="274" r:id="rId11"/>
    <p:sldId id="276" r:id="rId12"/>
    <p:sldId id="275" r:id="rId13"/>
    <p:sldId id="278" r:id="rId14"/>
    <p:sldId id="281" r:id="rId15"/>
    <p:sldId id="289" r:id="rId16"/>
    <p:sldId id="279" r:id="rId17"/>
    <p:sldId id="290" r:id="rId18"/>
    <p:sldId id="280" r:id="rId19"/>
    <p:sldId id="296" r:id="rId20"/>
    <p:sldId id="310" r:id="rId21"/>
    <p:sldId id="313" r:id="rId22"/>
    <p:sldId id="312" r:id="rId23"/>
    <p:sldId id="311" r:id="rId24"/>
    <p:sldId id="282" r:id="rId25"/>
    <p:sldId id="297" r:id="rId26"/>
    <p:sldId id="307" r:id="rId27"/>
    <p:sldId id="299" r:id="rId28"/>
    <p:sldId id="314" r:id="rId29"/>
    <p:sldId id="319" r:id="rId30"/>
    <p:sldId id="323" r:id="rId31"/>
    <p:sldId id="320" r:id="rId32"/>
    <p:sldId id="328" r:id="rId33"/>
    <p:sldId id="329" r:id="rId34"/>
    <p:sldId id="298" r:id="rId35"/>
    <p:sldId id="300" r:id="rId36"/>
    <p:sldId id="301" r:id="rId37"/>
    <p:sldId id="302" r:id="rId38"/>
    <p:sldId id="324" r:id="rId39"/>
    <p:sldId id="325" r:id="rId40"/>
    <p:sldId id="331" r:id="rId41"/>
    <p:sldId id="330" r:id="rId42"/>
    <p:sldId id="291" r:id="rId43"/>
    <p:sldId id="303" r:id="rId44"/>
    <p:sldId id="304" r:id="rId45"/>
    <p:sldId id="306" r:id="rId46"/>
    <p:sldId id="305" r:id="rId47"/>
    <p:sldId id="316" r:id="rId48"/>
    <p:sldId id="317" r:id="rId49"/>
    <p:sldId id="318" r:id="rId50"/>
    <p:sldId id="326" r:id="rId51"/>
    <p:sldId id="292" r:id="rId52"/>
    <p:sldId id="32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C1ADA-809A-92B6-9A1D-E6DB31F0FC68}" v="3934" dt="2023-06-05T02:50:00.263"/>
    <p1510:client id="{2D72B7A6-93CF-52B3-9B8E-CBBF21B35656}" v="607" dt="2023-06-05T05:02:05.253"/>
    <p1510:client id="{3ACCEE85-33EE-9F91-0035-D87AE9524EF2}" v="84" dt="2023-06-05T12:25:17.389"/>
    <p1510:client id="{6C38F1EC-86F1-72BE-BD8C-A4EE77D5A879}" v="109" dt="2023-06-04T20:48:02.944"/>
    <p1510:client id="{F6BA936A-11EC-5A08-3018-0D5C9050F8D4}" v="187" dt="2023-06-04T23:35:40.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63D9DD-70CB-493E-B1E8-5A9F6F00A4D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AD943CB-6DBC-44FF-92AB-086801DF1AFD}">
      <dgm:prSet/>
      <dgm:spPr/>
      <dgm:t>
        <a:bodyPr/>
        <a:lstStyle/>
        <a:p>
          <a:pPr rtl="0"/>
          <a:r>
            <a:rPr lang="en-US" b="0" i="0"/>
            <a:t>Obesity</a:t>
          </a:r>
          <a:r>
            <a:rPr lang="en-US" b="0" i="0">
              <a:latin typeface="Century Gothic" panose="020B0502020202020204"/>
            </a:rPr>
            <a:t> </a:t>
          </a:r>
          <a:endParaRPr lang="en-US"/>
        </a:p>
      </dgm:t>
    </dgm:pt>
    <dgm:pt modelId="{B775F484-F1CE-4D40-8A69-CA65EC9C3497}" type="parTrans" cxnId="{5A23E8BB-CE1B-4778-BC0D-EE5D3802292B}">
      <dgm:prSet/>
      <dgm:spPr/>
      <dgm:t>
        <a:bodyPr/>
        <a:lstStyle/>
        <a:p>
          <a:endParaRPr lang="en-US"/>
        </a:p>
      </dgm:t>
    </dgm:pt>
    <dgm:pt modelId="{4FC1DCDE-D4BA-4B53-8E4E-4ADC26185B50}" type="sibTrans" cxnId="{5A23E8BB-CE1B-4778-BC0D-EE5D3802292B}">
      <dgm:prSet/>
      <dgm:spPr/>
      <dgm:t>
        <a:bodyPr/>
        <a:lstStyle/>
        <a:p>
          <a:endParaRPr lang="en-US"/>
        </a:p>
      </dgm:t>
    </dgm:pt>
    <dgm:pt modelId="{C66FFCEB-5FFC-4202-8A68-1FEE2E12DAF4}">
      <dgm:prSet/>
      <dgm:spPr/>
      <dgm:t>
        <a:bodyPr/>
        <a:lstStyle/>
        <a:p>
          <a:r>
            <a:rPr lang="en-US" b="0" i="0">
              <a:latin typeface="Century Gothic" panose="020B0502020202020204"/>
            </a:rPr>
            <a:t>Stigma</a:t>
          </a:r>
          <a:endParaRPr lang="en-US"/>
        </a:p>
      </dgm:t>
    </dgm:pt>
    <dgm:pt modelId="{8F0CF575-6311-48D7-8870-4BC99ECA20D6}" type="parTrans" cxnId="{473DE1CB-762C-4B66-B9EC-4EBE2CBCD3F9}">
      <dgm:prSet/>
      <dgm:spPr/>
      <dgm:t>
        <a:bodyPr/>
        <a:lstStyle/>
        <a:p>
          <a:endParaRPr lang="en-US"/>
        </a:p>
      </dgm:t>
    </dgm:pt>
    <dgm:pt modelId="{501C7E4F-E7AF-45B4-A198-DE75162351A2}" type="sibTrans" cxnId="{473DE1CB-762C-4B66-B9EC-4EBE2CBCD3F9}">
      <dgm:prSet/>
      <dgm:spPr/>
      <dgm:t>
        <a:bodyPr/>
        <a:lstStyle/>
        <a:p>
          <a:endParaRPr lang="en-US"/>
        </a:p>
      </dgm:t>
    </dgm:pt>
    <dgm:pt modelId="{D3BD9543-BBB4-49B3-93A9-CC474E4E072E}">
      <dgm:prSet/>
      <dgm:spPr/>
      <dgm:t>
        <a:bodyPr/>
        <a:lstStyle/>
        <a:p>
          <a:r>
            <a:rPr lang="en-US" b="0" i="0"/>
            <a:t>Physiology and Pathophysiology</a:t>
          </a:r>
          <a:endParaRPr lang="en-US"/>
        </a:p>
      </dgm:t>
    </dgm:pt>
    <dgm:pt modelId="{4C8EC4F2-DC9D-4601-9083-23B39CEC0AA8}" type="parTrans" cxnId="{D69BA090-B956-40D9-B7D7-72935C4F55D5}">
      <dgm:prSet/>
      <dgm:spPr/>
      <dgm:t>
        <a:bodyPr/>
        <a:lstStyle/>
        <a:p>
          <a:endParaRPr lang="en-US"/>
        </a:p>
      </dgm:t>
    </dgm:pt>
    <dgm:pt modelId="{9856EE90-9B4D-4A75-9701-903C7EC1BC80}" type="sibTrans" cxnId="{D69BA090-B956-40D9-B7D7-72935C4F55D5}">
      <dgm:prSet/>
      <dgm:spPr/>
      <dgm:t>
        <a:bodyPr/>
        <a:lstStyle/>
        <a:p>
          <a:endParaRPr lang="en-US"/>
        </a:p>
      </dgm:t>
    </dgm:pt>
    <dgm:pt modelId="{5E93E504-8BD9-4882-95CE-9A389E1ABD90}">
      <dgm:prSet/>
      <dgm:spPr/>
      <dgm:t>
        <a:bodyPr/>
        <a:lstStyle/>
        <a:p>
          <a:r>
            <a:rPr lang="en-US" b="0" i="0"/>
            <a:t>Treatment Strategies</a:t>
          </a:r>
          <a:endParaRPr lang="en-US"/>
        </a:p>
      </dgm:t>
    </dgm:pt>
    <dgm:pt modelId="{396D99CD-3A28-409B-8BE7-7A16EEA45679}" type="parTrans" cxnId="{3EEB5B39-3BAB-4A16-A9F3-F702B40766C9}">
      <dgm:prSet/>
      <dgm:spPr/>
      <dgm:t>
        <a:bodyPr/>
        <a:lstStyle/>
        <a:p>
          <a:endParaRPr lang="en-US"/>
        </a:p>
      </dgm:t>
    </dgm:pt>
    <dgm:pt modelId="{075FF93C-C70F-4BB1-809E-5A5CA6B9F267}" type="sibTrans" cxnId="{3EEB5B39-3BAB-4A16-A9F3-F702B40766C9}">
      <dgm:prSet/>
      <dgm:spPr/>
      <dgm:t>
        <a:bodyPr/>
        <a:lstStyle/>
        <a:p>
          <a:endParaRPr lang="en-US"/>
        </a:p>
      </dgm:t>
    </dgm:pt>
    <dgm:pt modelId="{877324FF-BB40-4150-9DAE-114F77540140}">
      <dgm:prSet/>
      <dgm:spPr/>
      <dgm:t>
        <a:bodyPr/>
        <a:lstStyle/>
        <a:p>
          <a:r>
            <a:rPr lang="en-US" b="0" i="0">
              <a:latin typeface="Century Gothic" panose="020B0502020202020204"/>
            </a:rPr>
            <a:t>Questions</a:t>
          </a:r>
          <a:endParaRPr lang="en-US"/>
        </a:p>
      </dgm:t>
    </dgm:pt>
    <dgm:pt modelId="{C9DD5FC6-F24E-4F3E-AA47-708C478232FF}" type="parTrans" cxnId="{4D03F2E2-6F30-4F2D-B733-285133CA4C12}">
      <dgm:prSet/>
      <dgm:spPr/>
      <dgm:t>
        <a:bodyPr/>
        <a:lstStyle/>
        <a:p>
          <a:endParaRPr lang="en-US"/>
        </a:p>
      </dgm:t>
    </dgm:pt>
    <dgm:pt modelId="{6958A8AF-6F4A-4ACF-BA6F-AAAB54FD3ACF}" type="sibTrans" cxnId="{4D03F2E2-6F30-4F2D-B733-285133CA4C12}">
      <dgm:prSet/>
      <dgm:spPr/>
      <dgm:t>
        <a:bodyPr/>
        <a:lstStyle/>
        <a:p>
          <a:endParaRPr lang="en-US"/>
        </a:p>
      </dgm:t>
    </dgm:pt>
    <dgm:pt modelId="{ACCAE271-F7DA-4D15-BF3B-3D13686288C3}">
      <dgm:prSet phldr="0"/>
      <dgm:spPr/>
      <dgm:t>
        <a:bodyPr/>
        <a:lstStyle/>
        <a:p>
          <a:pPr rtl="0"/>
          <a:r>
            <a:rPr lang="en-US" b="0" i="0">
              <a:latin typeface="Century Gothic" panose="020B0502020202020204"/>
            </a:rPr>
            <a:t>Epidemiology</a:t>
          </a:r>
        </a:p>
      </dgm:t>
    </dgm:pt>
    <dgm:pt modelId="{59014616-A220-4B33-AB0F-975ACEA75EAF}" type="parTrans" cxnId="{B4B4BFCD-2426-46DA-ABBA-D3AFB85F5140}">
      <dgm:prSet/>
      <dgm:spPr/>
    </dgm:pt>
    <dgm:pt modelId="{5CFB7E39-0E91-44BD-826E-56264625D927}" type="sibTrans" cxnId="{B4B4BFCD-2426-46DA-ABBA-D3AFB85F5140}">
      <dgm:prSet/>
      <dgm:spPr/>
    </dgm:pt>
    <dgm:pt modelId="{B8DEA618-A6D9-4888-B467-D88B15C58A2F}" type="pres">
      <dgm:prSet presAssocID="{7A63D9DD-70CB-493E-B1E8-5A9F6F00A4D4}" presName="vert0" presStyleCnt="0">
        <dgm:presLayoutVars>
          <dgm:dir/>
          <dgm:animOne val="branch"/>
          <dgm:animLvl val="lvl"/>
        </dgm:presLayoutVars>
      </dgm:prSet>
      <dgm:spPr/>
    </dgm:pt>
    <dgm:pt modelId="{4FB310F3-2123-41B5-97DE-ECC79D65F498}" type="pres">
      <dgm:prSet presAssocID="{BAD943CB-6DBC-44FF-92AB-086801DF1AFD}" presName="thickLine" presStyleLbl="alignNode1" presStyleIdx="0" presStyleCnt="6"/>
      <dgm:spPr/>
    </dgm:pt>
    <dgm:pt modelId="{34900210-36A4-4648-8018-4AF7F2E0944C}" type="pres">
      <dgm:prSet presAssocID="{BAD943CB-6DBC-44FF-92AB-086801DF1AFD}" presName="horz1" presStyleCnt="0"/>
      <dgm:spPr/>
    </dgm:pt>
    <dgm:pt modelId="{5C506622-46C9-4597-9605-837874C514B2}" type="pres">
      <dgm:prSet presAssocID="{BAD943CB-6DBC-44FF-92AB-086801DF1AFD}" presName="tx1" presStyleLbl="revTx" presStyleIdx="0" presStyleCnt="6"/>
      <dgm:spPr/>
    </dgm:pt>
    <dgm:pt modelId="{660249DA-A726-4209-89DA-114FCE89A022}" type="pres">
      <dgm:prSet presAssocID="{BAD943CB-6DBC-44FF-92AB-086801DF1AFD}" presName="vert1" presStyleCnt="0"/>
      <dgm:spPr/>
    </dgm:pt>
    <dgm:pt modelId="{2B304DC8-6ED7-49F0-AB47-493817F28E14}" type="pres">
      <dgm:prSet presAssocID="{ACCAE271-F7DA-4D15-BF3B-3D13686288C3}" presName="thickLine" presStyleLbl="alignNode1" presStyleIdx="1" presStyleCnt="6"/>
      <dgm:spPr/>
    </dgm:pt>
    <dgm:pt modelId="{7DED41AD-7224-4E9F-B7E1-3172547AEA1F}" type="pres">
      <dgm:prSet presAssocID="{ACCAE271-F7DA-4D15-BF3B-3D13686288C3}" presName="horz1" presStyleCnt="0"/>
      <dgm:spPr/>
    </dgm:pt>
    <dgm:pt modelId="{43983FCB-46DA-484E-BCA6-4808C8EDB91E}" type="pres">
      <dgm:prSet presAssocID="{ACCAE271-F7DA-4D15-BF3B-3D13686288C3}" presName="tx1" presStyleLbl="revTx" presStyleIdx="1" presStyleCnt="6"/>
      <dgm:spPr/>
    </dgm:pt>
    <dgm:pt modelId="{DE184020-81B0-4D73-BC82-936BE2D9419A}" type="pres">
      <dgm:prSet presAssocID="{ACCAE271-F7DA-4D15-BF3B-3D13686288C3}" presName="vert1" presStyleCnt="0"/>
      <dgm:spPr/>
    </dgm:pt>
    <dgm:pt modelId="{AAE96684-F741-472C-B43B-63B5E8B4477C}" type="pres">
      <dgm:prSet presAssocID="{C66FFCEB-5FFC-4202-8A68-1FEE2E12DAF4}" presName="thickLine" presStyleLbl="alignNode1" presStyleIdx="2" presStyleCnt="6"/>
      <dgm:spPr/>
    </dgm:pt>
    <dgm:pt modelId="{43D8A720-26CF-483C-A667-EF8C587A5FCA}" type="pres">
      <dgm:prSet presAssocID="{C66FFCEB-5FFC-4202-8A68-1FEE2E12DAF4}" presName="horz1" presStyleCnt="0"/>
      <dgm:spPr/>
    </dgm:pt>
    <dgm:pt modelId="{A67F5D30-B147-4B73-8EE9-3BD51C20951F}" type="pres">
      <dgm:prSet presAssocID="{C66FFCEB-5FFC-4202-8A68-1FEE2E12DAF4}" presName="tx1" presStyleLbl="revTx" presStyleIdx="2" presStyleCnt="6"/>
      <dgm:spPr/>
    </dgm:pt>
    <dgm:pt modelId="{BD03ACD0-AA51-4244-AF2F-BDF8D9168BAE}" type="pres">
      <dgm:prSet presAssocID="{C66FFCEB-5FFC-4202-8A68-1FEE2E12DAF4}" presName="vert1" presStyleCnt="0"/>
      <dgm:spPr/>
    </dgm:pt>
    <dgm:pt modelId="{B8C3E004-942F-4FF5-94B5-7A02D2D90F71}" type="pres">
      <dgm:prSet presAssocID="{D3BD9543-BBB4-49B3-93A9-CC474E4E072E}" presName="thickLine" presStyleLbl="alignNode1" presStyleIdx="3" presStyleCnt="6"/>
      <dgm:spPr/>
    </dgm:pt>
    <dgm:pt modelId="{0BDFD42C-511A-4A48-8B27-F5668CD8AA91}" type="pres">
      <dgm:prSet presAssocID="{D3BD9543-BBB4-49B3-93A9-CC474E4E072E}" presName="horz1" presStyleCnt="0"/>
      <dgm:spPr/>
    </dgm:pt>
    <dgm:pt modelId="{55353F32-FEC8-4CDE-AA91-21BAA5D38654}" type="pres">
      <dgm:prSet presAssocID="{D3BD9543-BBB4-49B3-93A9-CC474E4E072E}" presName="tx1" presStyleLbl="revTx" presStyleIdx="3" presStyleCnt="6"/>
      <dgm:spPr/>
    </dgm:pt>
    <dgm:pt modelId="{6DB31D32-F436-4539-B6A2-F15489EB41A3}" type="pres">
      <dgm:prSet presAssocID="{D3BD9543-BBB4-49B3-93A9-CC474E4E072E}" presName="vert1" presStyleCnt="0"/>
      <dgm:spPr/>
    </dgm:pt>
    <dgm:pt modelId="{C803321F-88EE-428C-8316-E72209BD6DD2}" type="pres">
      <dgm:prSet presAssocID="{5E93E504-8BD9-4882-95CE-9A389E1ABD90}" presName="thickLine" presStyleLbl="alignNode1" presStyleIdx="4" presStyleCnt="6"/>
      <dgm:spPr/>
    </dgm:pt>
    <dgm:pt modelId="{2F25E388-39F6-4CB0-A507-D35F64EBC729}" type="pres">
      <dgm:prSet presAssocID="{5E93E504-8BD9-4882-95CE-9A389E1ABD90}" presName="horz1" presStyleCnt="0"/>
      <dgm:spPr/>
    </dgm:pt>
    <dgm:pt modelId="{7AF803EF-1592-4EC5-9B6A-15D021D03F5A}" type="pres">
      <dgm:prSet presAssocID="{5E93E504-8BD9-4882-95CE-9A389E1ABD90}" presName="tx1" presStyleLbl="revTx" presStyleIdx="4" presStyleCnt="6"/>
      <dgm:spPr/>
    </dgm:pt>
    <dgm:pt modelId="{A3851408-FBFF-47D0-AEA8-1DC412EA451F}" type="pres">
      <dgm:prSet presAssocID="{5E93E504-8BD9-4882-95CE-9A389E1ABD90}" presName="vert1" presStyleCnt="0"/>
      <dgm:spPr/>
    </dgm:pt>
    <dgm:pt modelId="{41D88085-5DD2-41E8-9696-2A337D444FF5}" type="pres">
      <dgm:prSet presAssocID="{877324FF-BB40-4150-9DAE-114F77540140}" presName="thickLine" presStyleLbl="alignNode1" presStyleIdx="5" presStyleCnt="6"/>
      <dgm:spPr/>
    </dgm:pt>
    <dgm:pt modelId="{0B3595EB-1A04-4827-AF86-2D37F97A1CB9}" type="pres">
      <dgm:prSet presAssocID="{877324FF-BB40-4150-9DAE-114F77540140}" presName="horz1" presStyleCnt="0"/>
      <dgm:spPr/>
    </dgm:pt>
    <dgm:pt modelId="{AA800841-997C-4EEE-91D3-FE9FE9B41D5D}" type="pres">
      <dgm:prSet presAssocID="{877324FF-BB40-4150-9DAE-114F77540140}" presName="tx1" presStyleLbl="revTx" presStyleIdx="5" presStyleCnt="6"/>
      <dgm:spPr/>
    </dgm:pt>
    <dgm:pt modelId="{2521FF16-7696-400E-883D-8C4D622A56CA}" type="pres">
      <dgm:prSet presAssocID="{877324FF-BB40-4150-9DAE-114F77540140}" presName="vert1" presStyleCnt="0"/>
      <dgm:spPr/>
    </dgm:pt>
  </dgm:ptLst>
  <dgm:cxnLst>
    <dgm:cxn modelId="{37F60810-920E-40E4-9FE0-BA61D0B6E4F8}" type="presOf" srcId="{C66FFCEB-5FFC-4202-8A68-1FEE2E12DAF4}" destId="{A67F5D30-B147-4B73-8EE9-3BD51C20951F}" srcOrd="0" destOrd="0" presId="urn:microsoft.com/office/officeart/2008/layout/LinedList"/>
    <dgm:cxn modelId="{3EEB5B39-3BAB-4A16-A9F3-F702B40766C9}" srcId="{7A63D9DD-70CB-493E-B1E8-5A9F6F00A4D4}" destId="{5E93E504-8BD9-4882-95CE-9A389E1ABD90}" srcOrd="4" destOrd="0" parTransId="{396D99CD-3A28-409B-8BE7-7A16EEA45679}" sibTransId="{075FF93C-C70F-4BB1-809E-5A5CA6B9F267}"/>
    <dgm:cxn modelId="{8737DC3A-F856-4FF2-B3CA-E800F9C60F08}" type="presOf" srcId="{D3BD9543-BBB4-49B3-93A9-CC474E4E072E}" destId="{55353F32-FEC8-4CDE-AA91-21BAA5D38654}" srcOrd="0" destOrd="0" presId="urn:microsoft.com/office/officeart/2008/layout/LinedList"/>
    <dgm:cxn modelId="{6A38D064-EAB8-43FE-BC4F-222B10F7DCEE}" type="presOf" srcId="{877324FF-BB40-4150-9DAE-114F77540140}" destId="{AA800841-997C-4EEE-91D3-FE9FE9B41D5D}" srcOrd="0" destOrd="0" presId="urn:microsoft.com/office/officeart/2008/layout/LinedList"/>
    <dgm:cxn modelId="{582B0C52-9298-4FDD-AD66-040548D05041}" type="presOf" srcId="{5E93E504-8BD9-4882-95CE-9A389E1ABD90}" destId="{7AF803EF-1592-4EC5-9B6A-15D021D03F5A}" srcOrd="0" destOrd="0" presId="urn:microsoft.com/office/officeart/2008/layout/LinedList"/>
    <dgm:cxn modelId="{D69BA090-B956-40D9-B7D7-72935C4F55D5}" srcId="{7A63D9DD-70CB-493E-B1E8-5A9F6F00A4D4}" destId="{D3BD9543-BBB4-49B3-93A9-CC474E4E072E}" srcOrd="3" destOrd="0" parTransId="{4C8EC4F2-DC9D-4601-9083-23B39CEC0AA8}" sibTransId="{9856EE90-9B4D-4A75-9701-903C7EC1BC80}"/>
    <dgm:cxn modelId="{D27EB5AC-0CD8-48BF-B84C-EBA6B0F82ECF}" type="presOf" srcId="{ACCAE271-F7DA-4D15-BF3B-3D13686288C3}" destId="{43983FCB-46DA-484E-BCA6-4808C8EDB91E}" srcOrd="0" destOrd="0" presId="urn:microsoft.com/office/officeart/2008/layout/LinedList"/>
    <dgm:cxn modelId="{5A23E8BB-CE1B-4778-BC0D-EE5D3802292B}" srcId="{7A63D9DD-70CB-493E-B1E8-5A9F6F00A4D4}" destId="{BAD943CB-6DBC-44FF-92AB-086801DF1AFD}" srcOrd="0" destOrd="0" parTransId="{B775F484-F1CE-4D40-8A69-CA65EC9C3497}" sibTransId="{4FC1DCDE-D4BA-4B53-8E4E-4ADC26185B50}"/>
    <dgm:cxn modelId="{956CE0C4-DFFA-431F-A8C2-1FDD4F0B64F6}" type="presOf" srcId="{7A63D9DD-70CB-493E-B1E8-5A9F6F00A4D4}" destId="{B8DEA618-A6D9-4888-B467-D88B15C58A2F}" srcOrd="0" destOrd="0" presId="urn:microsoft.com/office/officeart/2008/layout/LinedList"/>
    <dgm:cxn modelId="{473DE1CB-762C-4B66-B9EC-4EBE2CBCD3F9}" srcId="{7A63D9DD-70CB-493E-B1E8-5A9F6F00A4D4}" destId="{C66FFCEB-5FFC-4202-8A68-1FEE2E12DAF4}" srcOrd="2" destOrd="0" parTransId="{8F0CF575-6311-48D7-8870-4BC99ECA20D6}" sibTransId="{501C7E4F-E7AF-45B4-A198-DE75162351A2}"/>
    <dgm:cxn modelId="{B4B4BFCD-2426-46DA-ABBA-D3AFB85F5140}" srcId="{7A63D9DD-70CB-493E-B1E8-5A9F6F00A4D4}" destId="{ACCAE271-F7DA-4D15-BF3B-3D13686288C3}" srcOrd="1" destOrd="0" parTransId="{59014616-A220-4B33-AB0F-975ACEA75EAF}" sibTransId="{5CFB7E39-0E91-44BD-826E-56264625D927}"/>
    <dgm:cxn modelId="{4D03F2E2-6F30-4F2D-B733-285133CA4C12}" srcId="{7A63D9DD-70CB-493E-B1E8-5A9F6F00A4D4}" destId="{877324FF-BB40-4150-9DAE-114F77540140}" srcOrd="5" destOrd="0" parTransId="{C9DD5FC6-F24E-4F3E-AA47-708C478232FF}" sibTransId="{6958A8AF-6F4A-4ACF-BA6F-AAAB54FD3ACF}"/>
    <dgm:cxn modelId="{971D73FD-5FF9-426A-A1A5-EFB43DDCBC66}" type="presOf" srcId="{BAD943CB-6DBC-44FF-92AB-086801DF1AFD}" destId="{5C506622-46C9-4597-9605-837874C514B2}" srcOrd="0" destOrd="0" presId="urn:microsoft.com/office/officeart/2008/layout/LinedList"/>
    <dgm:cxn modelId="{00DF328F-EBCC-48F8-BF55-84DE648A9A1C}" type="presParOf" srcId="{B8DEA618-A6D9-4888-B467-D88B15C58A2F}" destId="{4FB310F3-2123-41B5-97DE-ECC79D65F498}" srcOrd="0" destOrd="0" presId="urn:microsoft.com/office/officeart/2008/layout/LinedList"/>
    <dgm:cxn modelId="{DF0483E0-3A41-4F56-B793-95EC166F275E}" type="presParOf" srcId="{B8DEA618-A6D9-4888-B467-D88B15C58A2F}" destId="{34900210-36A4-4648-8018-4AF7F2E0944C}" srcOrd="1" destOrd="0" presId="urn:microsoft.com/office/officeart/2008/layout/LinedList"/>
    <dgm:cxn modelId="{F5C2565D-B65A-4D83-A679-48616D972DC2}" type="presParOf" srcId="{34900210-36A4-4648-8018-4AF7F2E0944C}" destId="{5C506622-46C9-4597-9605-837874C514B2}" srcOrd="0" destOrd="0" presId="urn:microsoft.com/office/officeart/2008/layout/LinedList"/>
    <dgm:cxn modelId="{69B03E8A-99CC-4341-90A0-FEE2C06D1B7E}" type="presParOf" srcId="{34900210-36A4-4648-8018-4AF7F2E0944C}" destId="{660249DA-A726-4209-89DA-114FCE89A022}" srcOrd="1" destOrd="0" presId="urn:microsoft.com/office/officeart/2008/layout/LinedList"/>
    <dgm:cxn modelId="{C7CA9662-09BD-4717-8021-2460F07F5AEC}" type="presParOf" srcId="{B8DEA618-A6D9-4888-B467-D88B15C58A2F}" destId="{2B304DC8-6ED7-49F0-AB47-493817F28E14}" srcOrd="2" destOrd="0" presId="urn:microsoft.com/office/officeart/2008/layout/LinedList"/>
    <dgm:cxn modelId="{402F4A39-99FF-4024-8B8E-EF9E562954DA}" type="presParOf" srcId="{B8DEA618-A6D9-4888-B467-D88B15C58A2F}" destId="{7DED41AD-7224-4E9F-B7E1-3172547AEA1F}" srcOrd="3" destOrd="0" presId="urn:microsoft.com/office/officeart/2008/layout/LinedList"/>
    <dgm:cxn modelId="{7AEB90F7-443D-4C65-8370-16B206103DFC}" type="presParOf" srcId="{7DED41AD-7224-4E9F-B7E1-3172547AEA1F}" destId="{43983FCB-46DA-484E-BCA6-4808C8EDB91E}" srcOrd="0" destOrd="0" presId="urn:microsoft.com/office/officeart/2008/layout/LinedList"/>
    <dgm:cxn modelId="{6D4AC1B1-04EF-4482-8456-BB890BE0977A}" type="presParOf" srcId="{7DED41AD-7224-4E9F-B7E1-3172547AEA1F}" destId="{DE184020-81B0-4D73-BC82-936BE2D9419A}" srcOrd="1" destOrd="0" presId="urn:microsoft.com/office/officeart/2008/layout/LinedList"/>
    <dgm:cxn modelId="{E78040C3-FE99-43BE-AE30-DC932249B90E}" type="presParOf" srcId="{B8DEA618-A6D9-4888-B467-D88B15C58A2F}" destId="{AAE96684-F741-472C-B43B-63B5E8B4477C}" srcOrd="4" destOrd="0" presId="urn:microsoft.com/office/officeart/2008/layout/LinedList"/>
    <dgm:cxn modelId="{FAED48F5-CA9D-4F57-97DA-C0C1BF66306C}" type="presParOf" srcId="{B8DEA618-A6D9-4888-B467-D88B15C58A2F}" destId="{43D8A720-26CF-483C-A667-EF8C587A5FCA}" srcOrd="5" destOrd="0" presId="urn:microsoft.com/office/officeart/2008/layout/LinedList"/>
    <dgm:cxn modelId="{D7E6D6D0-775B-4FBF-84D6-B5493F81CA0C}" type="presParOf" srcId="{43D8A720-26CF-483C-A667-EF8C587A5FCA}" destId="{A67F5D30-B147-4B73-8EE9-3BD51C20951F}" srcOrd="0" destOrd="0" presId="urn:microsoft.com/office/officeart/2008/layout/LinedList"/>
    <dgm:cxn modelId="{FDC8D160-79DC-43A6-AED7-FFAC3E6A91B9}" type="presParOf" srcId="{43D8A720-26CF-483C-A667-EF8C587A5FCA}" destId="{BD03ACD0-AA51-4244-AF2F-BDF8D9168BAE}" srcOrd="1" destOrd="0" presId="urn:microsoft.com/office/officeart/2008/layout/LinedList"/>
    <dgm:cxn modelId="{A079D0AA-6DB8-4427-8886-6098A43790DD}" type="presParOf" srcId="{B8DEA618-A6D9-4888-B467-D88B15C58A2F}" destId="{B8C3E004-942F-4FF5-94B5-7A02D2D90F71}" srcOrd="6" destOrd="0" presId="urn:microsoft.com/office/officeart/2008/layout/LinedList"/>
    <dgm:cxn modelId="{D79EC177-14D0-4CF2-9395-FD5DD34862B8}" type="presParOf" srcId="{B8DEA618-A6D9-4888-B467-D88B15C58A2F}" destId="{0BDFD42C-511A-4A48-8B27-F5668CD8AA91}" srcOrd="7" destOrd="0" presId="urn:microsoft.com/office/officeart/2008/layout/LinedList"/>
    <dgm:cxn modelId="{F9D3CBA3-8E03-4D8A-AF70-B4D4A559110B}" type="presParOf" srcId="{0BDFD42C-511A-4A48-8B27-F5668CD8AA91}" destId="{55353F32-FEC8-4CDE-AA91-21BAA5D38654}" srcOrd="0" destOrd="0" presId="urn:microsoft.com/office/officeart/2008/layout/LinedList"/>
    <dgm:cxn modelId="{56781453-F4C0-4397-9804-E47576850D30}" type="presParOf" srcId="{0BDFD42C-511A-4A48-8B27-F5668CD8AA91}" destId="{6DB31D32-F436-4539-B6A2-F15489EB41A3}" srcOrd="1" destOrd="0" presId="urn:microsoft.com/office/officeart/2008/layout/LinedList"/>
    <dgm:cxn modelId="{874242A6-BB13-44BE-9245-797C333C11B0}" type="presParOf" srcId="{B8DEA618-A6D9-4888-B467-D88B15C58A2F}" destId="{C803321F-88EE-428C-8316-E72209BD6DD2}" srcOrd="8" destOrd="0" presId="urn:microsoft.com/office/officeart/2008/layout/LinedList"/>
    <dgm:cxn modelId="{A9557258-7BB4-4867-9B7A-C9360F8CC55E}" type="presParOf" srcId="{B8DEA618-A6D9-4888-B467-D88B15C58A2F}" destId="{2F25E388-39F6-4CB0-A507-D35F64EBC729}" srcOrd="9" destOrd="0" presId="urn:microsoft.com/office/officeart/2008/layout/LinedList"/>
    <dgm:cxn modelId="{CE3141C4-36F9-49E2-9240-0155DB01A9AC}" type="presParOf" srcId="{2F25E388-39F6-4CB0-A507-D35F64EBC729}" destId="{7AF803EF-1592-4EC5-9B6A-15D021D03F5A}" srcOrd="0" destOrd="0" presId="urn:microsoft.com/office/officeart/2008/layout/LinedList"/>
    <dgm:cxn modelId="{9E92ECCB-67CA-4053-9516-1A15107DB36B}" type="presParOf" srcId="{2F25E388-39F6-4CB0-A507-D35F64EBC729}" destId="{A3851408-FBFF-47D0-AEA8-1DC412EA451F}" srcOrd="1" destOrd="0" presId="urn:microsoft.com/office/officeart/2008/layout/LinedList"/>
    <dgm:cxn modelId="{8811E9B6-2E27-4380-9A19-0F9D670D3C82}" type="presParOf" srcId="{B8DEA618-A6D9-4888-B467-D88B15C58A2F}" destId="{41D88085-5DD2-41E8-9696-2A337D444FF5}" srcOrd="10" destOrd="0" presId="urn:microsoft.com/office/officeart/2008/layout/LinedList"/>
    <dgm:cxn modelId="{77F59E22-345C-42A1-B1B3-A2034A617048}" type="presParOf" srcId="{B8DEA618-A6D9-4888-B467-D88B15C58A2F}" destId="{0B3595EB-1A04-4827-AF86-2D37F97A1CB9}" srcOrd="11" destOrd="0" presId="urn:microsoft.com/office/officeart/2008/layout/LinedList"/>
    <dgm:cxn modelId="{C7D69649-4051-4ACE-95BF-CE194FEBAE9E}" type="presParOf" srcId="{0B3595EB-1A04-4827-AF86-2D37F97A1CB9}" destId="{AA800841-997C-4EEE-91D3-FE9FE9B41D5D}" srcOrd="0" destOrd="0" presId="urn:microsoft.com/office/officeart/2008/layout/LinedList"/>
    <dgm:cxn modelId="{4F849FED-CD7A-4AA0-B808-55502564C163}" type="presParOf" srcId="{0B3595EB-1A04-4827-AF86-2D37F97A1CB9}" destId="{2521FF16-7696-400E-883D-8C4D622A56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63D9DD-70CB-493E-B1E8-5A9F6F00A4D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AD943CB-6DBC-44FF-92AB-086801DF1AFD}">
      <dgm:prSet/>
      <dgm:spPr/>
      <dgm:t>
        <a:bodyPr/>
        <a:lstStyle/>
        <a:p>
          <a:pPr rtl="0"/>
          <a:r>
            <a:rPr lang="en-US" b="0" i="0"/>
            <a:t>Obesity</a:t>
          </a:r>
          <a:r>
            <a:rPr lang="en-US" b="0" i="0">
              <a:latin typeface="Century Gothic" panose="020B0502020202020204"/>
            </a:rPr>
            <a:t> </a:t>
          </a:r>
          <a:endParaRPr lang="en-US"/>
        </a:p>
      </dgm:t>
    </dgm:pt>
    <dgm:pt modelId="{B775F484-F1CE-4D40-8A69-CA65EC9C3497}" type="parTrans" cxnId="{5A23E8BB-CE1B-4778-BC0D-EE5D3802292B}">
      <dgm:prSet/>
      <dgm:spPr/>
      <dgm:t>
        <a:bodyPr/>
        <a:lstStyle/>
        <a:p>
          <a:endParaRPr lang="en-US"/>
        </a:p>
      </dgm:t>
    </dgm:pt>
    <dgm:pt modelId="{4FC1DCDE-D4BA-4B53-8E4E-4ADC26185B50}" type="sibTrans" cxnId="{5A23E8BB-CE1B-4778-BC0D-EE5D3802292B}">
      <dgm:prSet/>
      <dgm:spPr/>
      <dgm:t>
        <a:bodyPr/>
        <a:lstStyle/>
        <a:p>
          <a:endParaRPr lang="en-US"/>
        </a:p>
      </dgm:t>
    </dgm:pt>
    <dgm:pt modelId="{C66FFCEB-5FFC-4202-8A68-1FEE2E12DAF4}">
      <dgm:prSet/>
      <dgm:spPr/>
      <dgm:t>
        <a:bodyPr/>
        <a:lstStyle/>
        <a:p>
          <a:r>
            <a:rPr lang="en-US" b="0" i="0">
              <a:latin typeface="Century Gothic" panose="020B0502020202020204"/>
            </a:rPr>
            <a:t>Stigma</a:t>
          </a:r>
          <a:endParaRPr lang="en-US"/>
        </a:p>
      </dgm:t>
    </dgm:pt>
    <dgm:pt modelId="{8F0CF575-6311-48D7-8870-4BC99ECA20D6}" type="parTrans" cxnId="{473DE1CB-762C-4B66-B9EC-4EBE2CBCD3F9}">
      <dgm:prSet/>
      <dgm:spPr/>
      <dgm:t>
        <a:bodyPr/>
        <a:lstStyle/>
        <a:p>
          <a:endParaRPr lang="en-US"/>
        </a:p>
      </dgm:t>
    </dgm:pt>
    <dgm:pt modelId="{501C7E4F-E7AF-45B4-A198-DE75162351A2}" type="sibTrans" cxnId="{473DE1CB-762C-4B66-B9EC-4EBE2CBCD3F9}">
      <dgm:prSet/>
      <dgm:spPr/>
      <dgm:t>
        <a:bodyPr/>
        <a:lstStyle/>
        <a:p>
          <a:endParaRPr lang="en-US"/>
        </a:p>
      </dgm:t>
    </dgm:pt>
    <dgm:pt modelId="{D3BD9543-BBB4-49B3-93A9-CC474E4E072E}">
      <dgm:prSet/>
      <dgm:spPr/>
      <dgm:t>
        <a:bodyPr/>
        <a:lstStyle/>
        <a:p>
          <a:r>
            <a:rPr lang="en-US" b="0" i="0"/>
            <a:t>Physiology and Pathophysiology</a:t>
          </a:r>
          <a:endParaRPr lang="en-US"/>
        </a:p>
      </dgm:t>
    </dgm:pt>
    <dgm:pt modelId="{4C8EC4F2-DC9D-4601-9083-23B39CEC0AA8}" type="parTrans" cxnId="{D69BA090-B956-40D9-B7D7-72935C4F55D5}">
      <dgm:prSet/>
      <dgm:spPr/>
      <dgm:t>
        <a:bodyPr/>
        <a:lstStyle/>
        <a:p>
          <a:endParaRPr lang="en-US"/>
        </a:p>
      </dgm:t>
    </dgm:pt>
    <dgm:pt modelId="{9856EE90-9B4D-4A75-9701-903C7EC1BC80}" type="sibTrans" cxnId="{D69BA090-B956-40D9-B7D7-72935C4F55D5}">
      <dgm:prSet/>
      <dgm:spPr/>
      <dgm:t>
        <a:bodyPr/>
        <a:lstStyle/>
        <a:p>
          <a:endParaRPr lang="en-US"/>
        </a:p>
      </dgm:t>
    </dgm:pt>
    <dgm:pt modelId="{5E93E504-8BD9-4882-95CE-9A389E1ABD90}">
      <dgm:prSet/>
      <dgm:spPr/>
      <dgm:t>
        <a:bodyPr/>
        <a:lstStyle/>
        <a:p>
          <a:r>
            <a:rPr lang="en-US" b="0" i="0"/>
            <a:t>Treatment Strategies</a:t>
          </a:r>
          <a:endParaRPr lang="en-US"/>
        </a:p>
      </dgm:t>
    </dgm:pt>
    <dgm:pt modelId="{396D99CD-3A28-409B-8BE7-7A16EEA45679}" type="parTrans" cxnId="{3EEB5B39-3BAB-4A16-A9F3-F702B40766C9}">
      <dgm:prSet/>
      <dgm:spPr/>
      <dgm:t>
        <a:bodyPr/>
        <a:lstStyle/>
        <a:p>
          <a:endParaRPr lang="en-US"/>
        </a:p>
      </dgm:t>
    </dgm:pt>
    <dgm:pt modelId="{075FF93C-C70F-4BB1-809E-5A5CA6B9F267}" type="sibTrans" cxnId="{3EEB5B39-3BAB-4A16-A9F3-F702B40766C9}">
      <dgm:prSet/>
      <dgm:spPr/>
      <dgm:t>
        <a:bodyPr/>
        <a:lstStyle/>
        <a:p>
          <a:endParaRPr lang="en-US"/>
        </a:p>
      </dgm:t>
    </dgm:pt>
    <dgm:pt modelId="{877324FF-BB40-4150-9DAE-114F77540140}">
      <dgm:prSet/>
      <dgm:spPr/>
      <dgm:t>
        <a:bodyPr/>
        <a:lstStyle/>
        <a:p>
          <a:r>
            <a:rPr lang="en-US" b="0" i="0">
              <a:latin typeface="Century Gothic" panose="020B0502020202020204"/>
            </a:rPr>
            <a:t>Questions</a:t>
          </a:r>
          <a:endParaRPr lang="en-US"/>
        </a:p>
      </dgm:t>
    </dgm:pt>
    <dgm:pt modelId="{C9DD5FC6-F24E-4F3E-AA47-708C478232FF}" type="parTrans" cxnId="{4D03F2E2-6F30-4F2D-B733-285133CA4C12}">
      <dgm:prSet/>
      <dgm:spPr/>
      <dgm:t>
        <a:bodyPr/>
        <a:lstStyle/>
        <a:p>
          <a:endParaRPr lang="en-US"/>
        </a:p>
      </dgm:t>
    </dgm:pt>
    <dgm:pt modelId="{6958A8AF-6F4A-4ACF-BA6F-AAAB54FD3ACF}" type="sibTrans" cxnId="{4D03F2E2-6F30-4F2D-B733-285133CA4C12}">
      <dgm:prSet/>
      <dgm:spPr/>
      <dgm:t>
        <a:bodyPr/>
        <a:lstStyle/>
        <a:p>
          <a:endParaRPr lang="en-US"/>
        </a:p>
      </dgm:t>
    </dgm:pt>
    <dgm:pt modelId="{ACCAE271-F7DA-4D15-BF3B-3D13686288C3}">
      <dgm:prSet phldr="0"/>
      <dgm:spPr/>
      <dgm:t>
        <a:bodyPr/>
        <a:lstStyle/>
        <a:p>
          <a:pPr rtl="0"/>
          <a:r>
            <a:rPr lang="en-US" b="0" i="0">
              <a:latin typeface="Century Gothic" panose="020B0502020202020204"/>
            </a:rPr>
            <a:t>Epidemiology</a:t>
          </a:r>
        </a:p>
      </dgm:t>
    </dgm:pt>
    <dgm:pt modelId="{59014616-A220-4B33-AB0F-975ACEA75EAF}" type="parTrans" cxnId="{B4B4BFCD-2426-46DA-ABBA-D3AFB85F5140}">
      <dgm:prSet/>
      <dgm:spPr/>
    </dgm:pt>
    <dgm:pt modelId="{5CFB7E39-0E91-44BD-826E-56264625D927}" type="sibTrans" cxnId="{B4B4BFCD-2426-46DA-ABBA-D3AFB85F5140}">
      <dgm:prSet/>
      <dgm:spPr/>
    </dgm:pt>
    <dgm:pt modelId="{B8DEA618-A6D9-4888-B467-D88B15C58A2F}" type="pres">
      <dgm:prSet presAssocID="{7A63D9DD-70CB-493E-B1E8-5A9F6F00A4D4}" presName="vert0" presStyleCnt="0">
        <dgm:presLayoutVars>
          <dgm:dir/>
          <dgm:animOne val="branch"/>
          <dgm:animLvl val="lvl"/>
        </dgm:presLayoutVars>
      </dgm:prSet>
      <dgm:spPr/>
    </dgm:pt>
    <dgm:pt modelId="{4FB310F3-2123-41B5-97DE-ECC79D65F498}" type="pres">
      <dgm:prSet presAssocID="{BAD943CB-6DBC-44FF-92AB-086801DF1AFD}" presName="thickLine" presStyleLbl="alignNode1" presStyleIdx="0" presStyleCnt="6"/>
      <dgm:spPr/>
    </dgm:pt>
    <dgm:pt modelId="{34900210-36A4-4648-8018-4AF7F2E0944C}" type="pres">
      <dgm:prSet presAssocID="{BAD943CB-6DBC-44FF-92AB-086801DF1AFD}" presName="horz1" presStyleCnt="0"/>
      <dgm:spPr/>
    </dgm:pt>
    <dgm:pt modelId="{5C506622-46C9-4597-9605-837874C514B2}" type="pres">
      <dgm:prSet presAssocID="{BAD943CB-6DBC-44FF-92AB-086801DF1AFD}" presName="tx1" presStyleLbl="revTx" presStyleIdx="0" presStyleCnt="6"/>
      <dgm:spPr/>
    </dgm:pt>
    <dgm:pt modelId="{660249DA-A726-4209-89DA-114FCE89A022}" type="pres">
      <dgm:prSet presAssocID="{BAD943CB-6DBC-44FF-92AB-086801DF1AFD}" presName="vert1" presStyleCnt="0"/>
      <dgm:spPr/>
    </dgm:pt>
    <dgm:pt modelId="{2B304DC8-6ED7-49F0-AB47-493817F28E14}" type="pres">
      <dgm:prSet presAssocID="{ACCAE271-F7DA-4D15-BF3B-3D13686288C3}" presName="thickLine" presStyleLbl="alignNode1" presStyleIdx="1" presStyleCnt="6"/>
      <dgm:spPr/>
    </dgm:pt>
    <dgm:pt modelId="{7DED41AD-7224-4E9F-B7E1-3172547AEA1F}" type="pres">
      <dgm:prSet presAssocID="{ACCAE271-F7DA-4D15-BF3B-3D13686288C3}" presName="horz1" presStyleCnt="0"/>
      <dgm:spPr/>
    </dgm:pt>
    <dgm:pt modelId="{43983FCB-46DA-484E-BCA6-4808C8EDB91E}" type="pres">
      <dgm:prSet presAssocID="{ACCAE271-F7DA-4D15-BF3B-3D13686288C3}" presName="tx1" presStyleLbl="revTx" presStyleIdx="1" presStyleCnt="6"/>
      <dgm:spPr/>
    </dgm:pt>
    <dgm:pt modelId="{DE184020-81B0-4D73-BC82-936BE2D9419A}" type="pres">
      <dgm:prSet presAssocID="{ACCAE271-F7DA-4D15-BF3B-3D13686288C3}" presName="vert1" presStyleCnt="0"/>
      <dgm:spPr/>
    </dgm:pt>
    <dgm:pt modelId="{AAE96684-F741-472C-B43B-63B5E8B4477C}" type="pres">
      <dgm:prSet presAssocID="{C66FFCEB-5FFC-4202-8A68-1FEE2E12DAF4}" presName="thickLine" presStyleLbl="alignNode1" presStyleIdx="2" presStyleCnt="6"/>
      <dgm:spPr/>
    </dgm:pt>
    <dgm:pt modelId="{43D8A720-26CF-483C-A667-EF8C587A5FCA}" type="pres">
      <dgm:prSet presAssocID="{C66FFCEB-5FFC-4202-8A68-1FEE2E12DAF4}" presName="horz1" presStyleCnt="0"/>
      <dgm:spPr/>
    </dgm:pt>
    <dgm:pt modelId="{A67F5D30-B147-4B73-8EE9-3BD51C20951F}" type="pres">
      <dgm:prSet presAssocID="{C66FFCEB-5FFC-4202-8A68-1FEE2E12DAF4}" presName="tx1" presStyleLbl="revTx" presStyleIdx="2" presStyleCnt="6"/>
      <dgm:spPr/>
    </dgm:pt>
    <dgm:pt modelId="{BD03ACD0-AA51-4244-AF2F-BDF8D9168BAE}" type="pres">
      <dgm:prSet presAssocID="{C66FFCEB-5FFC-4202-8A68-1FEE2E12DAF4}" presName="vert1" presStyleCnt="0"/>
      <dgm:spPr/>
    </dgm:pt>
    <dgm:pt modelId="{B8C3E004-942F-4FF5-94B5-7A02D2D90F71}" type="pres">
      <dgm:prSet presAssocID="{D3BD9543-BBB4-49B3-93A9-CC474E4E072E}" presName="thickLine" presStyleLbl="alignNode1" presStyleIdx="3" presStyleCnt="6"/>
      <dgm:spPr/>
    </dgm:pt>
    <dgm:pt modelId="{0BDFD42C-511A-4A48-8B27-F5668CD8AA91}" type="pres">
      <dgm:prSet presAssocID="{D3BD9543-BBB4-49B3-93A9-CC474E4E072E}" presName="horz1" presStyleCnt="0"/>
      <dgm:spPr/>
    </dgm:pt>
    <dgm:pt modelId="{55353F32-FEC8-4CDE-AA91-21BAA5D38654}" type="pres">
      <dgm:prSet presAssocID="{D3BD9543-BBB4-49B3-93A9-CC474E4E072E}" presName="tx1" presStyleLbl="revTx" presStyleIdx="3" presStyleCnt="6"/>
      <dgm:spPr/>
    </dgm:pt>
    <dgm:pt modelId="{6DB31D32-F436-4539-B6A2-F15489EB41A3}" type="pres">
      <dgm:prSet presAssocID="{D3BD9543-BBB4-49B3-93A9-CC474E4E072E}" presName="vert1" presStyleCnt="0"/>
      <dgm:spPr/>
    </dgm:pt>
    <dgm:pt modelId="{C803321F-88EE-428C-8316-E72209BD6DD2}" type="pres">
      <dgm:prSet presAssocID="{5E93E504-8BD9-4882-95CE-9A389E1ABD90}" presName="thickLine" presStyleLbl="alignNode1" presStyleIdx="4" presStyleCnt="6"/>
      <dgm:spPr/>
    </dgm:pt>
    <dgm:pt modelId="{2F25E388-39F6-4CB0-A507-D35F64EBC729}" type="pres">
      <dgm:prSet presAssocID="{5E93E504-8BD9-4882-95CE-9A389E1ABD90}" presName="horz1" presStyleCnt="0"/>
      <dgm:spPr/>
    </dgm:pt>
    <dgm:pt modelId="{7AF803EF-1592-4EC5-9B6A-15D021D03F5A}" type="pres">
      <dgm:prSet presAssocID="{5E93E504-8BD9-4882-95CE-9A389E1ABD90}" presName="tx1" presStyleLbl="revTx" presStyleIdx="4" presStyleCnt="6"/>
      <dgm:spPr/>
    </dgm:pt>
    <dgm:pt modelId="{A3851408-FBFF-47D0-AEA8-1DC412EA451F}" type="pres">
      <dgm:prSet presAssocID="{5E93E504-8BD9-4882-95CE-9A389E1ABD90}" presName="vert1" presStyleCnt="0"/>
      <dgm:spPr/>
    </dgm:pt>
    <dgm:pt modelId="{41D88085-5DD2-41E8-9696-2A337D444FF5}" type="pres">
      <dgm:prSet presAssocID="{877324FF-BB40-4150-9DAE-114F77540140}" presName="thickLine" presStyleLbl="alignNode1" presStyleIdx="5" presStyleCnt="6"/>
      <dgm:spPr/>
    </dgm:pt>
    <dgm:pt modelId="{0B3595EB-1A04-4827-AF86-2D37F97A1CB9}" type="pres">
      <dgm:prSet presAssocID="{877324FF-BB40-4150-9DAE-114F77540140}" presName="horz1" presStyleCnt="0"/>
      <dgm:spPr/>
    </dgm:pt>
    <dgm:pt modelId="{AA800841-997C-4EEE-91D3-FE9FE9B41D5D}" type="pres">
      <dgm:prSet presAssocID="{877324FF-BB40-4150-9DAE-114F77540140}" presName="tx1" presStyleLbl="revTx" presStyleIdx="5" presStyleCnt="6"/>
      <dgm:spPr/>
    </dgm:pt>
    <dgm:pt modelId="{2521FF16-7696-400E-883D-8C4D622A56CA}" type="pres">
      <dgm:prSet presAssocID="{877324FF-BB40-4150-9DAE-114F77540140}" presName="vert1" presStyleCnt="0"/>
      <dgm:spPr/>
    </dgm:pt>
  </dgm:ptLst>
  <dgm:cxnLst>
    <dgm:cxn modelId="{749AB41F-EA6E-438C-A0DA-EAB2C988010D}" type="presOf" srcId="{C66FFCEB-5FFC-4202-8A68-1FEE2E12DAF4}" destId="{A67F5D30-B147-4B73-8EE9-3BD51C20951F}" srcOrd="0" destOrd="0" presId="urn:microsoft.com/office/officeart/2008/layout/LinedList"/>
    <dgm:cxn modelId="{3EEB5B39-3BAB-4A16-A9F3-F702B40766C9}" srcId="{7A63D9DD-70CB-493E-B1E8-5A9F6F00A4D4}" destId="{5E93E504-8BD9-4882-95CE-9A389E1ABD90}" srcOrd="4" destOrd="0" parTransId="{396D99CD-3A28-409B-8BE7-7A16EEA45679}" sibTransId="{075FF93C-C70F-4BB1-809E-5A5CA6B9F267}"/>
    <dgm:cxn modelId="{F5134B4D-F176-4F10-898E-135552F0988A}" type="presOf" srcId="{5E93E504-8BD9-4882-95CE-9A389E1ABD90}" destId="{7AF803EF-1592-4EC5-9B6A-15D021D03F5A}" srcOrd="0" destOrd="0" presId="urn:microsoft.com/office/officeart/2008/layout/LinedList"/>
    <dgm:cxn modelId="{27418A6F-AA8F-45D4-88D3-9B6842712ED3}" type="presOf" srcId="{BAD943CB-6DBC-44FF-92AB-086801DF1AFD}" destId="{5C506622-46C9-4597-9605-837874C514B2}" srcOrd="0" destOrd="0" presId="urn:microsoft.com/office/officeart/2008/layout/LinedList"/>
    <dgm:cxn modelId="{893D467D-AC58-4E2B-B102-7600E321B0B6}" type="presOf" srcId="{D3BD9543-BBB4-49B3-93A9-CC474E4E072E}" destId="{55353F32-FEC8-4CDE-AA91-21BAA5D38654}" srcOrd="0" destOrd="0" presId="urn:microsoft.com/office/officeart/2008/layout/LinedList"/>
    <dgm:cxn modelId="{BEA5D282-C55A-4959-8A94-8F1BE41BE74C}" type="presOf" srcId="{ACCAE271-F7DA-4D15-BF3B-3D13686288C3}" destId="{43983FCB-46DA-484E-BCA6-4808C8EDB91E}" srcOrd="0" destOrd="0" presId="urn:microsoft.com/office/officeart/2008/layout/LinedList"/>
    <dgm:cxn modelId="{D69BA090-B956-40D9-B7D7-72935C4F55D5}" srcId="{7A63D9DD-70CB-493E-B1E8-5A9F6F00A4D4}" destId="{D3BD9543-BBB4-49B3-93A9-CC474E4E072E}" srcOrd="3" destOrd="0" parTransId="{4C8EC4F2-DC9D-4601-9083-23B39CEC0AA8}" sibTransId="{9856EE90-9B4D-4A75-9701-903C7EC1BC80}"/>
    <dgm:cxn modelId="{5A23E8BB-CE1B-4778-BC0D-EE5D3802292B}" srcId="{7A63D9DD-70CB-493E-B1E8-5A9F6F00A4D4}" destId="{BAD943CB-6DBC-44FF-92AB-086801DF1AFD}" srcOrd="0" destOrd="0" parTransId="{B775F484-F1CE-4D40-8A69-CA65EC9C3497}" sibTransId="{4FC1DCDE-D4BA-4B53-8E4E-4ADC26185B50}"/>
    <dgm:cxn modelId="{956CE0C4-DFFA-431F-A8C2-1FDD4F0B64F6}" type="presOf" srcId="{7A63D9DD-70CB-493E-B1E8-5A9F6F00A4D4}" destId="{B8DEA618-A6D9-4888-B467-D88B15C58A2F}" srcOrd="0" destOrd="0" presId="urn:microsoft.com/office/officeart/2008/layout/LinedList"/>
    <dgm:cxn modelId="{473DE1CB-762C-4B66-B9EC-4EBE2CBCD3F9}" srcId="{7A63D9DD-70CB-493E-B1E8-5A9F6F00A4D4}" destId="{C66FFCEB-5FFC-4202-8A68-1FEE2E12DAF4}" srcOrd="2" destOrd="0" parTransId="{8F0CF575-6311-48D7-8870-4BC99ECA20D6}" sibTransId="{501C7E4F-E7AF-45B4-A198-DE75162351A2}"/>
    <dgm:cxn modelId="{B4B4BFCD-2426-46DA-ABBA-D3AFB85F5140}" srcId="{7A63D9DD-70CB-493E-B1E8-5A9F6F00A4D4}" destId="{ACCAE271-F7DA-4D15-BF3B-3D13686288C3}" srcOrd="1" destOrd="0" parTransId="{59014616-A220-4B33-AB0F-975ACEA75EAF}" sibTransId="{5CFB7E39-0E91-44BD-826E-56264625D927}"/>
    <dgm:cxn modelId="{4D03F2E2-6F30-4F2D-B733-285133CA4C12}" srcId="{7A63D9DD-70CB-493E-B1E8-5A9F6F00A4D4}" destId="{877324FF-BB40-4150-9DAE-114F77540140}" srcOrd="5" destOrd="0" parTransId="{C9DD5FC6-F24E-4F3E-AA47-708C478232FF}" sibTransId="{6958A8AF-6F4A-4ACF-BA6F-AAAB54FD3ACF}"/>
    <dgm:cxn modelId="{8B8205FB-A030-4402-98E8-34ED0273D704}" type="presOf" srcId="{877324FF-BB40-4150-9DAE-114F77540140}" destId="{AA800841-997C-4EEE-91D3-FE9FE9B41D5D}" srcOrd="0" destOrd="0" presId="urn:microsoft.com/office/officeart/2008/layout/LinedList"/>
    <dgm:cxn modelId="{1145DEE1-79CC-4871-BD34-9FCAF1F795AD}" type="presParOf" srcId="{B8DEA618-A6D9-4888-B467-D88B15C58A2F}" destId="{4FB310F3-2123-41B5-97DE-ECC79D65F498}" srcOrd="0" destOrd="0" presId="urn:microsoft.com/office/officeart/2008/layout/LinedList"/>
    <dgm:cxn modelId="{055FA3DB-B5A7-4C58-9848-B7971DCF3114}" type="presParOf" srcId="{B8DEA618-A6D9-4888-B467-D88B15C58A2F}" destId="{34900210-36A4-4648-8018-4AF7F2E0944C}" srcOrd="1" destOrd="0" presId="urn:microsoft.com/office/officeart/2008/layout/LinedList"/>
    <dgm:cxn modelId="{515080E6-6918-4C2B-9230-797FB1E785C4}" type="presParOf" srcId="{34900210-36A4-4648-8018-4AF7F2E0944C}" destId="{5C506622-46C9-4597-9605-837874C514B2}" srcOrd="0" destOrd="0" presId="urn:microsoft.com/office/officeart/2008/layout/LinedList"/>
    <dgm:cxn modelId="{1BB2AF57-0C8A-459A-A168-A8B0671933DF}" type="presParOf" srcId="{34900210-36A4-4648-8018-4AF7F2E0944C}" destId="{660249DA-A726-4209-89DA-114FCE89A022}" srcOrd="1" destOrd="0" presId="urn:microsoft.com/office/officeart/2008/layout/LinedList"/>
    <dgm:cxn modelId="{EB279893-4A81-41FE-B702-21FAE699127E}" type="presParOf" srcId="{B8DEA618-A6D9-4888-B467-D88B15C58A2F}" destId="{2B304DC8-6ED7-49F0-AB47-493817F28E14}" srcOrd="2" destOrd="0" presId="urn:microsoft.com/office/officeart/2008/layout/LinedList"/>
    <dgm:cxn modelId="{0E48B993-4071-46E2-962B-9C3B2136C729}" type="presParOf" srcId="{B8DEA618-A6D9-4888-B467-D88B15C58A2F}" destId="{7DED41AD-7224-4E9F-B7E1-3172547AEA1F}" srcOrd="3" destOrd="0" presId="urn:microsoft.com/office/officeart/2008/layout/LinedList"/>
    <dgm:cxn modelId="{F3C7023B-BD1C-4633-B2DB-D817FF1B1459}" type="presParOf" srcId="{7DED41AD-7224-4E9F-B7E1-3172547AEA1F}" destId="{43983FCB-46DA-484E-BCA6-4808C8EDB91E}" srcOrd="0" destOrd="0" presId="urn:microsoft.com/office/officeart/2008/layout/LinedList"/>
    <dgm:cxn modelId="{DE3F1832-BA42-41AE-8FD4-5CF7F74A3265}" type="presParOf" srcId="{7DED41AD-7224-4E9F-B7E1-3172547AEA1F}" destId="{DE184020-81B0-4D73-BC82-936BE2D9419A}" srcOrd="1" destOrd="0" presId="urn:microsoft.com/office/officeart/2008/layout/LinedList"/>
    <dgm:cxn modelId="{A0A58A54-275A-4B4A-B95A-2FDA284235F3}" type="presParOf" srcId="{B8DEA618-A6D9-4888-B467-D88B15C58A2F}" destId="{AAE96684-F741-472C-B43B-63B5E8B4477C}" srcOrd="4" destOrd="0" presId="urn:microsoft.com/office/officeart/2008/layout/LinedList"/>
    <dgm:cxn modelId="{2DA4D2C0-2A5B-4D39-8ACE-EB5D6B57CBBC}" type="presParOf" srcId="{B8DEA618-A6D9-4888-B467-D88B15C58A2F}" destId="{43D8A720-26CF-483C-A667-EF8C587A5FCA}" srcOrd="5" destOrd="0" presId="urn:microsoft.com/office/officeart/2008/layout/LinedList"/>
    <dgm:cxn modelId="{09661233-917C-4DD7-A32B-BA34B8675472}" type="presParOf" srcId="{43D8A720-26CF-483C-A667-EF8C587A5FCA}" destId="{A67F5D30-B147-4B73-8EE9-3BD51C20951F}" srcOrd="0" destOrd="0" presId="urn:microsoft.com/office/officeart/2008/layout/LinedList"/>
    <dgm:cxn modelId="{C8D941D4-BD70-4D60-AF33-A4A317337191}" type="presParOf" srcId="{43D8A720-26CF-483C-A667-EF8C587A5FCA}" destId="{BD03ACD0-AA51-4244-AF2F-BDF8D9168BAE}" srcOrd="1" destOrd="0" presId="urn:microsoft.com/office/officeart/2008/layout/LinedList"/>
    <dgm:cxn modelId="{A73B866B-1140-4ED6-B1DA-93E3F9E09974}" type="presParOf" srcId="{B8DEA618-A6D9-4888-B467-D88B15C58A2F}" destId="{B8C3E004-942F-4FF5-94B5-7A02D2D90F71}" srcOrd="6" destOrd="0" presId="urn:microsoft.com/office/officeart/2008/layout/LinedList"/>
    <dgm:cxn modelId="{773677CB-E78B-48E3-83F9-5091D0E68A76}" type="presParOf" srcId="{B8DEA618-A6D9-4888-B467-D88B15C58A2F}" destId="{0BDFD42C-511A-4A48-8B27-F5668CD8AA91}" srcOrd="7" destOrd="0" presId="urn:microsoft.com/office/officeart/2008/layout/LinedList"/>
    <dgm:cxn modelId="{144BBD1B-5D32-45B4-B39E-7365FD4F7760}" type="presParOf" srcId="{0BDFD42C-511A-4A48-8B27-F5668CD8AA91}" destId="{55353F32-FEC8-4CDE-AA91-21BAA5D38654}" srcOrd="0" destOrd="0" presId="urn:microsoft.com/office/officeart/2008/layout/LinedList"/>
    <dgm:cxn modelId="{503D9EF0-1769-40C0-8735-0A556EFAEFE7}" type="presParOf" srcId="{0BDFD42C-511A-4A48-8B27-F5668CD8AA91}" destId="{6DB31D32-F436-4539-B6A2-F15489EB41A3}" srcOrd="1" destOrd="0" presId="urn:microsoft.com/office/officeart/2008/layout/LinedList"/>
    <dgm:cxn modelId="{D56C5598-C45C-4DE4-8426-D3CCEE608E4D}" type="presParOf" srcId="{B8DEA618-A6D9-4888-B467-D88B15C58A2F}" destId="{C803321F-88EE-428C-8316-E72209BD6DD2}" srcOrd="8" destOrd="0" presId="urn:microsoft.com/office/officeart/2008/layout/LinedList"/>
    <dgm:cxn modelId="{D1458992-1A4B-4826-B4B5-0423779A0636}" type="presParOf" srcId="{B8DEA618-A6D9-4888-B467-D88B15C58A2F}" destId="{2F25E388-39F6-4CB0-A507-D35F64EBC729}" srcOrd="9" destOrd="0" presId="urn:microsoft.com/office/officeart/2008/layout/LinedList"/>
    <dgm:cxn modelId="{C8DA7665-9BE3-4A51-94B7-0B4044842112}" type="presParOf" srcId="{2F25E388-39F6-4CB0-A507-D35F64EBC729}" destId="{7AF803EF-1592-4EC5-9B6A-15D021D03F5A}" srcOrd="0" destOrd="0" presId="urn:microsoft.com/office/officeart/2008/layout/LinedList"/>
    <dgm:cxn modelId="{E61DDD36-CAC4-4D93-8A7F-1CE5EDA42CA7}" type="presParOf" srcId="{2F25E388-39F6-4CB0-A507-D35F64EBC729}" destId="{A3851408-FBFF-47D0-AEA8-1DC412EA451F}" srcOrd="1" destOrd="0" presId="urn:microsoft.com/office/officeart/2008/layout/LinedList"/>
    <dgm:cxn modelId="{973677B2-6FBC-4C7B-B794-DFF91614DFCA}" type="presParOf" srcId="{B8DEA618-A6D9-4888-B467-D88B15C58A2F}" destId="{41D88085-5DD2-41E8-9696-2A337D444FF5}" srcOrd="10" destOrd="0" presId="urn:microsoft.com/office/officeart/2008/layout/LinedList"/>
    <dgm:cxn modelId="{55BB315A-0C8F-4049-B7E3-94CDD9E9F114}" type="presParOf" srcId="{B8DEA618-A6D9-4888-B467-D88B15C58A2F}" destId="{0B3595EB-1A04-4827-AF86-2D37F97A1CB9}" srcOrd="11" destOrd="0" presId="urn:microsoft.com/office/officeart/2008/layout/LinedList"/>
    <dgm:cxn modelId="{22556D1E-56D3-4ECE-8E75-7502089D0702}" type="presParOf" srcId="{0B3595EB-1A04-4827-AF86-2D37F97A1CB9}" destId="{AA800841-997C-4EEE-91D3-FE9FE9B41D5D}" srcOrd="0" destOrd="0" presId="urn:microsoft.com/office/officeart/2008/layout/LinedList"/>
    <dgm:cxn modelId="{240DF3CA-199C-4644-A717-D4F71E3DE38C}" type="presParOf" srcId="{0B3595EB-1A04-4827-AF86-2D37F97A1CB9}" destId="{2521FF16-7696-400E-883D-8C4D622A56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63D9DD-70CB-493E-B1E8-5A9F6F00A4D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AD943CB-6DBC-44FF-92AB-086801DF1AFD}">
      <dgm:prSet/>
      <dgm:spPr/>
      <dgm:t>
        <a:bodyPr/>
        <a:lstStyle/>
        <a:p>
          <a:pPr rtl="0"/>
          <a:r>
            <a:rPr lang="en-US" b="0" i="0"/>
            <a:t>Obesity</a:t>
          </a:r>
          <a:r>
            <a:rPr lang="en-US" b="0" i="0">
              <a:latin typeface="Century Gothic" panose="020B0502020202020204"/>
            </a:rPr>
            <a:t> </a:t>
          </a:r>
          <a:endParaRPr lang="en-US"/>
        </a:p>
      </dgm:t>
    </dgm:pt>
    <dgm:pt modelId="{B775F484-F1CE-4D40-8A69-CA65EC9C3497}" type="parTrans" cxnId="{5A23E8BB-CE1B-4778-BC0D-EE5D3802292B}">
      <dgm:prSet/>
      <dgm:spPr/>
      <dgm:t>
        <a:bodyPr/>
        <a:lstStyle/>
        <a:p>
          <a:endParaRPr lang="en-US"/>
        </a:p>
      </dgm:t>
    </dgm:pt>
    <dgm:pt modelId="{4FC1DCDE-D4BA-4B53-8E4E-4ADC26185B50}" type="sibTrans" cxnId="{5A23E8BB-CE1B-4778-BC0D-EE5D3802292B}">
      <dgm:prSet/>
      <dgm:spPr/>
      <dgm:t>
        <a:bodyPr/>
        <a:lstStyle/>
        <a:p>
          <a:endParaRPr lang="en-US"/>
        </a:p>
      </dgm:t>
    </dgm:pt>
    <dgm:pt modelId="{C66FFCEB-5FFC-4202-8A68-1FEE2E12DAF4}">
      <dgm:prSet/>
      <dgm:spPr/>
      <dgm:t>
        <a:bodyPr/>
        <a:lstStyle/>
        <a:p>
          <a:r>
            <a:rPr lang="en-US" b="0" i="0">
              <a:latin typeface="Century Gothic" panose="020B0502020202020204"/>
            </a:rPr>
            <a:t>Stigma</a:t>
          </a:r>
          <a:endParaRPr lang="en-US"/>
        </a:p>
      </dgm:t>
    </dgm:pt>
    <dgm:pt modelId="{8F0CF575-6311-48D7-8870-4BC99ECA20D6}" type="parTrans" cxnId="{473DE1CB-762C-4B66-B9EC-4EBE2CBCD3F9}">
      <dgm:prSet/>
      <dgm:spPr/>
      <dgm:t>
        <a:bodyPr/>
        <a:lstStyle/>
        <a:p>
          <a:endParaRPr lang="en-US"/>
        </a:p>
      </dgm:t>
    </dgm:pt>
    <dgm:pt modelId="{501C7E4F-E7AF-45B4-A198-DE75162351A2}" type="sibTrans" cxnId="{473DE1CB-762C-4B66-B9EC-4EBE2CBCD3F9}">
      <dgm:prSet/>
      <dgm:spPr/>
      <dgm:t>
        <a:bodyPr/>
        <a:lstStyle/>
        <a:p>
          <a:endParaRPr lang="en-US"/>
        </a:p>
      </dgm:t>
    </dgm:pt>
    <dgm:pt modelId="{D3BD9543-BBB4-49B3-93A9-CC474E4E072E}">
      <dgm:prSet/>
      <dgm:spPr/>
      <dgm:t>
        <a:bodyPr/>
        <a:lstStyle/>
        <a:p>
          <a:r>
            <a:rPr lang="en-US" b="0" i="0"/>
            <a:t>Physiology and Pathophysiology</a:t>
          </a:r>
          <a:endParaRPr lang="en-US"/>
        </a:p>
      </dgm:t>
    </dgm:pt>
    <dgm:pt modelId="{4C8EC4F2-DC9D-4601-9083-23B39CEC0AA8}" type="parTrans" cxnId="{D69BA090-B956-40D9-B7D7-72935C4F55D5}">
      <dgm:prSet/>
      <dgm:spPr/>
      <dgm:t>
        <a:bodyPr/>
        <a:lstStyle/>
        <a:p>
          <a:endParaRPr lang="en-US"/>
        </a:p>
      </dgm:t>
    </dgm:pt>
    <dgm:pt modelId="{9856EE90-9B4D-4A75-9701-903C7EC1BC80}" type="sibTrans" cxnId="{D69BA090-B956-40D9-B7D7-72935C4F55D5}">
      <dgm:prSet/>
      <dgm:spPr/>
      <dgm:t>
        <a:bodyPr/>
        <a:lstStyle/>
        <a:p>
          <a:endParaRPr lang="en-US"/>
        </a:p>
      </dgm:t>
    </dgm:pt>
    <dgm:pt modelId="{5E93E504-8BD9-4882-95CE-9A389E1ABD90}">
      <dgm:prSet/>
      <dgm:spPr/>
      <dgm:t>
        <a:bodyPr/>
        <a:lstStyle/>
        <a:p>
          <a:r>
            <a:rPr lang="en-US" b="0" i="0"/>
            <a:t>Treatment Strategies</a:t>
          </a:r>
          <a:endParaRPr lang="en-US"/>
        </a:p>
      </dgm:t>
    </dgm:pt>
    <dgm:pt modelId="{396D99CD-3A28-409B-8BE7-7A16EEA45679}" type="parTrans" cxnId="{3EEB5B39-3BAB-4A16-A9F3-F702B40766C9}">
      <dgm:prSet/>
      <dgm:spPr/>
      <dgm:t>
        <a:bodyPr/>
        <a:lstStyle/>
        <a:p>
          <a:endParaRPr lang="en-US"/>
        </a:p>
      </dgm:t>
    </dgm:pt>
    <dgm:pt modelId="{075FF93C-C70F-4BB1-809E-5A5CA6B9F267}" type="sibTrans" cxnId="{3EEB5B39-3BAB-4A16-A9F3-F702B40766C9}">
      <dgm:prSet/>
      <dgm:spPr/>
      <dgm:t>
        <a:bodyPr/>
        <a:lstStyle/>
        <a:p>
          <a:endParaRPr lang="en-US"/>
        </a:p>
      </dgm:t>
    </dgm:pt>
    <dgm:pt modelId="{877324FF-BB40-4150-9DAE-114F77540140}">
      <dgm:prSet/>
      <dgm:spPr/>
      <dgm:t>
        <a:bodyPr/>
        <a:lstStyle/>
        <a:p>
          <a:r>
            <a:rPr lang="en-US" b="0" i="0">
              <a:latin typeface="Century Gothic" panose="020B0502020202020204"/>
            </a:rPr>
            <a:t>Questions</a:t>
          </a:r>
          <a:endParaRPr lang="en-US"/>
        </a:p>
      </dgm:t>
    </dgm:pt>
    <dgm:pt modelId="{C9DD5FC6-F24E-4F3E-AA47-708C478232FF}" type="parTrans" cxnId="{4D03F2E2-6F30-4F2D-B733-285133CA4C12}">
      <dgm:prSet/>
      <dgm:spPr/>
      <dgm:t>
        <a:bodyPr/>
        <a:lstStyle/>
        <a:p>
          <a:endParaRPr lang="en-US"/>
        </a:p>
      </dgm:t>
    </dgm:pt>
    <dgm:pt modelId="{6958A8AF-6F4A-4ACF-BA6F-AAAB54FD3ACF}" type="sibTrans" cxnId="{4D03F2E2-6F30-4F2D-B733-285133CA4C12}">
      <dgm:prSet/>
      <dgm:spPr/>
      <dgm:t>
        <a:bodyPr/>
        <a:lstStyle/>
        <a:p>
          <a:endParaRPr lang="en-US"/>
        </a:p>
      </dgm:t>
    </dgm:pt>
    <dgm:pt modelId="{ACCAE271-F7DA-4D15-BF3B-3D13686288C3}">
      <dgm:prSet phldr="0"/>
      <dgm:spPr/>
      <dgm:t>
        <a:bodyPr/>
        <a:lstStyle/>
        <a:p>
          <a:pPr rtl="0"/>
          <a:r>
            <a:rPr lang="en-US" b="0" i="0">
              <a:latin typeface="Century Gothic" panose="020B0502020202020204"/>
            </a:rPr>
            <a:t>Epidemiology </a:t>
          </a:r>
        </a:p>
      </dgm:t>
    </dgm:pt>
    <dgm:pt modelId="{59014616-A220-4B33-AB0F-975ACEA75EAF}" type="parTrans" cxnId="{B4B4BFCD-2426-46DA-ABBA-D3AFB85F5140}">
      <dgm:prSet/>
      <dgm:spPr/>
    </dgm:pt>
    <dgm:pt modelId="{5CFB7E39-0E91-44BD-826E-56264625D927}" type="sibTrans" cxnId="{B4B4BFCD-2426-46DA-ABBA-D3AFB85F5140}">
      <dgm:prSet/>
      <dgm:spPr/>
    </dgm:pt>
    <dgm:pt modelId="{B8DEA618-A6D9-4888-B467-D88B15C58A2F}" type="pres">
      <dgm:prSet presAssocID="{7A63D9DD-70CB-493E-B1E8-5A9F6F00A4D4}" presName="vert0" presStyleCnt="0">
        <dgm:presLayoutVars>
          <dgm:dir/>
          <dgm:animOne val="branch"/>
          <dgm:animLvl val="lvl"/>
        </dgm:presLayoutVars>
      </dgm:prSet>
      <dgm:spPr/>
    </dgm:pt>
    <dgm:pt modelId="{4FB310F3-2123-41B5-97DE-ECC79D65F498}" type="pres">
      <dgm:prSet presAssocID="{BAD943CB-6DBC-44FF-92AB-086801DF1AFD}" presName="thickLine" presStyleLbl="alignNode1" presStyleIdx="0" presStyleCnt="6"/>
      <dgm:spPr/>
    </dgm:pt>
    <dgm:pt modelId="{34900210-36A4-4648-8018-4AF7F2E0944C}" type="pres">
      <dgm:prSet presAssocID="{BAD943CB-6DBC-44FF-92AB-086801DF1AFD}" presName="horz1" presStyleCnt="0"/>
      <dgm:spPr/>
    </dgm:pt>
    <dgm:pt modelId="{5C506622-46C9-4597-9605-837874C514B2}" type="pres">
      <dgm:prSet presAssocID="{BAD943CB-6DBC-44FF-92AB-086801DF1AFD}" presName="tx1" presStyleLbl="revTx" presStyleIdx="0" presStyleCnt="6"/>
      <dgm:spPr/>
    </dgm:pt>
    <dgm:pt modelId="{660249DA-A726-4209-89DA-114FCE89A022}" type="pres">
      <dgm:prSet presAssocID="{BAD943CB-6DBC-44FF-92AB-086801DF1AFD}" presName="vert1" presStyleCnt="0"/>
      <dgm:spPr/>
    </dgm:pt>
    <dgm:pt modelId="{2B304DC8-6ED7-49F0-AB47-493817F28E14}" type="pres">
      <dgm:prSet presAssocID="{ACCAE271-F7DA-4D15-BF3B-3D13686288C3}" presName="thickLine" presStyleLbl="alignNode1" presStyleIdx="1" presStyleCnt="6"/>
      <dgm:spPr/>
    </dgm:pt>
    <dgm:pt modelId="{7DED41AD-7224-4E9F-B7E1-3172547AEA1F}" type="pres">
      <dgm:prSet presAssocID="{ACCAE271-F7DA-4D15-BF3B-3D13686288C3}" presName="horz1" presStyleCnt="0"/>
      <dgm:spPr/>
    </dgm:pt>
    <dgm:pt modelId="{43983FCB-46DA-484E-BCA6-4808C8EDB91E}" type="pres">
      <dgm:prSet presAssocID="{ACCAE271-F7DA-4D15-BF3B-3D13686288C3}" presName="tx1" presStyleLbl="revTx" presStyleIdx="1" presStyleCnt="6"/>
      <dgm:spPr/>
    </dgm:pt>
    <dgm:pt modelId="{DE184020-81B0-4D73-BC82-936BE2D9419A}" type="pres">
      <dgm:prSet presAssocID="{ACCAE271-F7DA-4D15-BF3B-3D13686288C3}" presName="vert1" presStyleCnt="0"/>
      <dgm:spPr/>
    </dgm:pt>
    <dgm:pt modelId="{AAE96684-F741-472C-B43B-63B5E8B4477C}" type="pres">
      <dgm:prSet presAssocID="{C66FFCEB-5FFC-4202-8A68-1FEE2E12DAF4}" presName="thickLine" presStyleLbl="alignNode1" presStyleIdx="2" presStyleCnt="6"/>
      <dgm:spPr/>
    </dgm:pt>
    <dgm:pt modelId="{43D8A720-26CF-483C-A667-EF8C587A5FCA}" type="pres">
      <dgm:prSet presAssocID="{C66FFCEB-5FFC-4202-8A68-1FEE2E12DAF4}" presName="horz1" presStyleCnt="0"/>
      <dgm:spPr/>
    </dgm:pt>
    <dgm:pt modelId="{A67F5D30-B147-4B73-8EE9-3BD51C20951F}" type="pres">
      <dgm:prSet presAssocID="{C66FFCEB-5FFC-4202-8A68-1FEE2E12DAF4}" presName="tx1" presStyleLbl="revTx" presStyleIdx="2" presStyleCnt="6"/>
      <dgm:spPr/>
    </dgm:pt>
    <dgm:pt modelId="{BD03ACD0-AA51-4244-AF2F-BDF8D9168BAE}" type="pres">
      <dgm:prSet presAssocID="{C66FFCEB-5FFC-4202-8A68-1FEE2E12DAF4}" presName="vert1" presStyleCnt="0"/>
      <dgm:spPr/>
    </dgm:pt>
    <dgm:pt modelId="{B8C3E004-942F-4FF5-94B5-7A02D2D90F71}" type="pres">
      <dgm:prSet presAssocID="{D3BD9543-BBB4-49B3-93A9-CC474E4E072E}" presName="thickLine" presStyleLbl="alignNode1" presStyleIdx="3" presStyleCnt="6"/>
      <dgm:spPr/>
    </dgm:pt>
    <dgm:pt modelId="{0BDFD42C-511A-4A48-8B27-F5668CD8AA91}" type="pres">
      <dgm:prSet presAssocID="{D3BD9543-BBB4-49B3-93A9-CC474E4E072E}" presName="horz1" presStyleCnt="0"/>
      <dgm:spPr/>
    </dgm:pt>
    <dgm:pt modelId="{55353F32-FEC8-4CDE-AA91-21BAA5D38654}" type="pres">
      <dgm:prSet presAssocID="{D3BD9543-BBB4-49B3-93A9-CC474E4E072E}" presName="tx1" presStyleLbl="revTx" presStyleIdx="3" presStyleCnt="6"/>
      <dgm:spPr/>
    </dgm:pt>
    <dgm:pt modelId="{6DB31D32-F436-4539-B6A2-F15489EB41A3}" type="pres">
      <dgm:prSet presAssocID="{D3BD9543-BBB4-49B3-93A9-CC474E4E072E}" presName="vert1" presStyleCnt="0"/>
      <dgm:spPr/>
    </dgm:pt>
    <dgm:pt modelId="{C803321F-88EE-428C-8316-E72209BD6DD2}" type="pres">
      <dgm:prSet presAssocID="{5E93E504-8BD9-4882-95CE-9A389E1ABD90}" presName="thickLine" presStyleLbl="alignNode1" presStyleIdx="4" presStyleCnt="6"/>
      <dgm:spPr/>
    </dgm:pt>
    <dgm:pt modelId="{2F25E388-39F6-4CB0-A507-D35F64EBC729}" type="pres">
      <dgm:prSet presAssocID="{5E93E504-8BD9-4882-95CE-9A389E1ABD90}" presName="horz1" presStyleCnt="0"/>
      <dgm:spPr/>
    </dgm:pt>
    <dgm:pt modelId="{7AF803EF-1592-4EC5-9B6A-15D021D03F5A}" type="pres">
      <dgm:prSet presAssocID="{5E93E504-8BD9-4882-95CE-9A389E1ABD90}" presName="tx1" presStyleLbl="revTx" presStyleIdx="4" presStyleCnt="6"/>
      <dgm:spPr/>
    </dgm:pt>
    <dgm:pt modelId="{A3851408-FBFF-47D0-AEA8-1DC412EA451F}" type="pres">
      <dgm:prSet presAssocID="{5E93E504-8BD9-4882-95CE-9A389E1ABD90}" presName="vert1" presStyleCnt="0"/>
      <dgm:spPr/>
    </dgm:pt>
    <dgm:pt modelId="{41D88085-5DD2-41E8-9696-2A337D444FF5}" type="pres">
      <dgm:prSet presAssocID="{877324FF-BB40-4150-9DAE-114F77540140}" presName="thickLine" presStyleLbl="alignNode1" presStyleIdx="5" presStyleCnt="6"/>
      <dgm:spPr/>
    </dgm:pt>
    <dgm:pt modelId="{0B3595EB-1A04-4827-AF86-2D37F97A1CB9}" type="pres">
      <dgm:prSet presAssocID="{877324FF-BB40-4150-9DAE-114F77540140}" presName="horz1" presStyleCnt="0"/>
      <dgm:spPr/>
    </dgm:pt>
    <dgm:pt modelId="{AA800841-997C-4EEE-91D3-FE9FE9B41D5D}" type="pres">
      <dgm:prSet presAssocID="{877324FF-BB40-4150-9DAE-114F77540140}" presName="tx1" presStyleLbl="revTx" presStyleIdx="5" presStyleCnt="6"/>
      <dgm:spPr/>
    </dgm:pt>
    <dgm:pt modelId="{2521FF16-7696-400E-883D-8C4D622A56CA}" type="pres">
      <dgm:prSet presAssocID="{877324FF-BB40-4150-9DAE-114F77540140}" presName="vert1" presStyleCnt="0"/>
      <dgm:spPr/>
    </dgm:pt>
  </dgm:ptLst>
  <dgm:cxnLst>
    <dgm:cxn modelId="{37F60810-920E-40E4-9FE0-BA61D0B6E4F8}" type="presOf" srcId="{C66FFCEB-5FFC-4202-8A68-1FEE2E12DAF4}" destId="{A67F5D30-B147-4B73-8EE9-3BD51C20951F}" srcOrd="0" destOrd="0" presId="urn:microsoft.com/office/officeart/2008/layout/LinedList"/>
    <dgm:cxn modelId="{3EEB5B39-3BAB-4A16-A9F3-F702B40766C9}" srcId="{7A63D9DD-70CB-493E-B1E8-5A9F6F00A4D4}" destId="{5E93E504-8BD9-4882-95CE-9A389E1ABD90}" srcOrd="4" destOrd="0" parTransId="{396D99CD-3A28-409B-8BE7-7A16EEA45679}" sibTransId="{075FF93C-C70F-4BB1-809E-5A5CA6B9F267}"/>
    <dgm:cxn modelId="{8737DC3A-F856-4FF2-B3CA-E800F9C60F08}" type="presOf" srcId="{D3BD9543-BBB4-49B3-93A9-CC474E4E072E}" destId="{55353F32-FEC8-4CDE-AA91-21BAA5D38654}" srcOrd="0" destOrd="0" presId="urn:microsoft.com/office/officeart/2008/layout/LinedList"/>
    <dgm:cxn modelId="{6A38D064-EAB8-43FE-BC4F-222B10F7DCEE}" type="presOf" srcId="{877324FF-BB40-4150-9DAE-114F77540140}" destId="{AA800841-997C-4EEE-91D3-FE9FE9B41D5D}" srcOrd="0" destOrd="0" presId="urn:microsoft.com/office/officeart/2008/layout/LinedList"/>
    <dgm:cxn modelId="{582B0C52-9298-4FDD-AD66-040548D05041}" type="presOf" srcId="{5E93E504-8BD9-4882-95CE-9A389E1ABD90}" destId="{7AF803EF-1592-4EC5-9B6A-15D021D03F5A}" srcOrd="0" destOrd="0" presId="urn:microsoft.com/office/officeart/2008/layout/LinedList"/>
    <dgm:cxn modelId="{D69BA090-B956-40D9-B7D7-72935C4F55D5}" srcId="{7A63D9DD-70CB-493E-B1E8-5A9F6F00A4D4}" destId="{D3BD9543-BBB4-49B3-93A9-CC474E4E072E}" srcOrd="3" destOrd="0" parTransId="{4C8EC4F2-DC9D-4601-9083-23B39CEC0AA8}" sibTransId="{9856EE90-9B4D-4A75-9701-903C7EC1BC80}"/>
    <dgm:cxn modelId="{D27EB5AC-0CD8-48BF-B84C-EBA6B0F82ECF}" type="presOf" srcId="{ACCAE271-F7DA-4D15-BF3B-3D13686288C3}" destId="{43983FCB-46DA-484E-BCA6-4808C8EDB91E}" srcOrd="0" destOrd="0" presId="urn:microsoft.com/office/officeart/2008/layout/LinedList"/>
    <dgm:cxn modelId="{5A23E8BB-CE1B-4778-BC0D-EE5D3802292B}" srcId="{7A63D9DD-70CB-493E-B1E8-5A9F6F00A4D4}" destId="{BAD943CB-6DBC-44FF-92AB-086801DF1AFD}" srcOrd="0" destOrd="0" parTransId="{B775F484-F1CE-4D40-8A69-CA65EC9C3497}" sibTransId="{4FC1DCDE-D4BA-4B53-8E4E-4ADC26185B50}"/>
    <dgm:cxn modelId="{956CE0C4-DFFA-431F-A8C2-1FDD4F0B64F6}" type="presOf" srcId="{7A63D9DD-70CB-493E-B1E8-5A9F6F00A4D4}" destId="{B8DEA618-A6D9-4888-B467-D88B15C58A2F}" srcOrd="0" destOrd="0" presId="urn:microsoft.com/office/officeart/2008/layout/LinedList"/>
    <dgm:cxn modelId="{473DE1CB-762C-4B66-B9EC-4EBE2CBCD3F9}" srcId="{7A63D9DD-70CB-493E-B1E8-5A9F6F00A4D4}" destId="{C66FFCEB-5FFC-4202-8A68-1FEE2E12DAF4}" srcOrd="2" destOrd="0" parTransId="{8F0CF575-6311-48D7-8870-4BC99ECA20D6}" sibTransId="{501C7E4F-E7AF-45B4-A198-DE75162351A2}"/>
    <dgm:cxn modelId="{B4B4BFCD-2426-46DA-ABBA-D3AFB85F5140}" srcId="{7A63D9DD-70CB-493E-B1E8-5A9F6F00A4D4}" destId="{ACCAE271-F7DA-4D15-BF3B-3D13686288C3}" srcOrd="1" destOrd="0" parTransId="{59014616-A220-4B33-AB0F-975ACEA75EAF}" sibTransId="{5CFB7E39-0E91-44BD-826E-56264625D927}"/>
    <dgm:cxn modelId="{4D03F2E2-6F30-4F2D-B733-285133CA4C12}" srcId="{7A63D9DD-70CB-493E-B1E8-5A9F6F00A4D4}" destId="{877324FF-BB40-4150-9DAE-114F77540140}" srcOrd="5" destOrd="0" parTransId="{C9DD5FC6-F24E-4F3E-AA47-708C478232FF}" sibTransId="{6958A8AF-6F4A-4ACF-BA6F-AAAB54FD3ACF}"/>
    <dgm:cxn modelId="{971D73FD-5FF9-426A-A1A5-EFB43DDCBC66}" type="presOf" srcId="{BAD943CB-6DBC-44FF-92AB-086801DF1AFD}" destId="{5C506622-46C9-4597-9605-837874C514B2}" srcOrd="0" destOrd="0" presId="urn:microsoft.com/office/officeart/2008/layout/LinedList"/>
    <dgm:cxn modelId="{00DF328F-EBCC-48F8-BF55-84DE648A9A1C}" type="presParOf" srcId="{B8DEA618-A6D9-4888-B467-D88B15C58A2F}" destId="{4FB310F3-2123-41B5-97DE-ECC79D65F498}" srcOrd="0" destOrd="0" presId="urn:microsoft.com/office/officeart/2008/layout/LinedList"/>
    <dgm:cxn modelId="{DF0483E0-3A41-4F56-B793-95EC166F275E}" type="presParOf" srcId="{B8DEA618-A6D9-4888-B467-D88B15C58A2F}" destId="{34900210-36A4-4648-8018-4AF7F2E0944C}" srcOrd="1" destOrd="0" presId="urn:microsoft.com/office/officeart/2008/layout/LinedList"/>
    <dgm:cxn modelId="{F5C2565D-B65A-4D83-A679-48616D972DC2}" type="presParOf" srcId="{34900210-36A4-4648-8018-4AF7F2E0944C}" destId="{5C506622-46C9-4597-9605-837874C514B2}" srcOrd="0" destOrd="0" presId="urn:microsoft.com/office/officeart/2008/layout/LinedList"/>
    <dgm:cxn modelId="{69B03E8A-99CC-4341-90A0-FEE2C06D1B7E}" type="presParOf" srcId="{34900210-36A4-4648-8018-4AF7F2E0944C}" destId="{660249DA-A726-4209-89DA-114FCE89A022}" srcOrd="1" destOrd="0" presId="urn:microsoft.com/office/officeart/2008/layout/LinedList"/>
    <dgm:cxn modelId="{C7CA9662-09BD-4717-8021-2460F07F5AEC}" type="presParOf" srcId="{B8DEA618-A6D9-4888-B467-D88B15C58A2F}" destId="{2B304DC8-6ED7-49F0-AB47-493817F28E14}" srcOrd="2" destOrd="0" presId="urn:microsoft.com/office/officeart/2008/layout/LinedList"/>
    <dgm:cxn modelId="{402F4A39-99FF-4024-8B8E-EF9E562954DA}" type="presParOf" srcId="{B8DEA618-A6D9-4888-B467-D88B15C58A2F}" destId="{7DED41AD-7224-4E9F-B7E1-3172547AEA1F}" srcOrd="3" destOrd="0" presId="urn:microsoft.com/office/officeart/2008/layout/LinedList"/>
    <dgm:cxn modelId="{7AEB90F7-443D-4C65-8370-16B206103DFC}" type="presParOf" srcId="{7DED41AD-7224-4E9F-B7E1-3172547AEA1F}" destId="{43983FCB-46DA-484E-BCA6-4808C8EDB91E}" srcOrd="0" destOrd="0" presId="urn:microsoft.com/office/officeart/2008/layout/LinedList"/>
    <dgm:cxn modelId="{6D4AC1B1-04EF-4482-8456-BB890BE0977A}" type="presParOf" srcId="{7DED41AD-7224-4E9F-B7E1-3172547AEA1F}" destId="{DE184020-81B0-4D73-BC82-936BE2D9419A}" srcOrd="1" destOrd="0" presId="urn:microsoft.com/office/officeart/2008/layout/LinedList"/>
    <dgm:cxn modelId="{E78040C3-FE99-43BE-AE30-DC932249B90E}" type="presParOf" srcId="{B8DEA618-A6D9-4888-B467-D88B15C58A2F}" destId="{AAE96684-F741-472C-B43B-63B5E8B4477C}" srcOrd="4" destOrd="0" presId="urn:microsoft.com/office/officeart/2008/layout/LinedList"/>
    <dgm:cxn modelId="{FAED48F5-CA9D-4F57-97DA-C0C1BF66306C}" type="presParOf" srcId="{B8DEA618-A6D9-4888-B467-D88B15C58A2F}" destId="{43D8A720-26CF-483C-A667-EF8C587A5FCA}" srcOrd="5" destOrd="0" presId="urn:microsoft.com/office/officeart/2008/layout/LinedList"/>
    <dgm:cxn modelId="{D7E6D6D0-775B-4FBF-84D6-B5493F81CA0C}" type="presParOf" srcId="{43D8A720-26CF-483C-A667-EF8C587A5FCA}" destId="{A67F5D30-B147-4B73-8EE9-3BD51C20951F}" srcOrd="0" destOrd="0" presId="urn:microsoft.com/office/officeart/2008/layout/LinedList"/>
    <dgm:cxn modelId="{FDC8D160-79DC-43A6-AED7-FFAC3E6A91B9}" type="presParOf" srcId="{43D8A720-26CF-483C-A667-EF8C587A5FCA}" destId="{BD03ACD0-AA51-4244-AF2F-BDF8D9168BAE}" srcOrd="1" destOrd="0" presId="urn:microsoft.com/office/officeart/2008/layout/LinedList"/>
    <dgm:cxn modelId="{A079D0AA-6DB8-4427-8886-6098A43790DD}" type="presParOf" srcId="{B8DEA618-A6D9-4888-B467-D88B15C58A2F}" destId="{B8C3E004-942F-4FF5-94B5-7A02D2D90F71}" srcOrd="6" destOrd="0" presId="urn:microsoft.com/office/officeart/2008/layout/LinedList"/>
    <dgm:cxn modelId="{D79EC177-14D0-4CF2-9395-FD5DD34862B8}" type="presParOf" srcId="{B8DEA618-A6D9-4888-B467-D88B15C58A2F}" destId="{0BDFD42C-511A-4A48-8B27-F5668CD8AA91}" srcOrd="7" destOrd="0" presId="urn:microsoft.com/office/officeart/2008/layout/LinedList"/>
    <dgm:cxn modelId="{F9D3CBA3-8E03-4D8A-AF70-B4D4A559110B}" type="presParOf" srcId="{0BDFD42C-511A-4A48-8B27-F5668CD8AA91}" destId="{55353F32-FEC8-4CDE-AA91-21BAA5D38654}" srcOrd="0" destOrd="0" presId="urn:microsoft.com/office/officeart/2008/layout/LinedList"/>
    <dgm:cxn modelId="{56781453-F4C0-4397-9804-E47576850D30}" type="presParOf" srcId="{0BDFD42C-511A-4A48-8B27-F5668CD8AA91}" destId="{6DB31D32-F436-4539-B6A2-F15489EB41A3}" srcOrd="1" destOrd="0" presId="urn:microsoft.com/office/officeart/2008/layout/LinedList"/>
    <dgm:cxn modelId="{874242A6-BB13-44BE-9245-797C333C11B0}" type="presParOf" srcId="{B8DEA618-A6D9-4888-B467-D88B15C58A2F}" destId="{C803321F-88EE-428C-8316-E72209BD6DD2}" srcOrd="8" destOrd="0" presId="urn:microsoft.com/office/officeart/2008/layout/LinedList"/>
    <dgm:cxn modelId="{A9557258-7BB4-4867-9B7A-C9360F8CC55E}" type="presParOf" srcId="{B8DEA618-A6D9-4888-B467-D88B15C58A2F}" destId="{2F25E388-39F6-4CB0-A507-D35F64EBC729}" srcOrd="9" destOrd="0" presId="urn:microsoft.com/office/officeart/2008/layout/LinedList"/>
    <dgm:cxn modelId="{CE3141C4-36F9-49E2-9240-0155DB01A9AC}" type="presParOf" srcId="{2F25E388-39F6-4CB0-A507-D35F64EBC729}" destId="{7AF803EF-1592-4EC5-9B6A-15D021D03F5A}" srcOrd="0" destOrd="0" presId="urn:microsoft.com/office/officeart/2008/layout/LinedList"/>
    <dgm:cxn modelId="{9E92ECCB-67CA-4053-9516-1A15107DB36B}" type="presParOf" srcId="{2F25E388-39F6-4CB0-A507-D35F64EBC729}" destId="{A3851408-FBFF-47D0-AEA8-1DC412EA451F}" srcOrd="1" destOrd="0" presId="urn:microsoft.com/office/officeart/2008/layout/LinedList"/>
    <dgm:cxn modelId="{8811E9B6-2E27-4380-9A19-0F9D670D3C82}" type="presParOf" srcId="{B8DEA618-A6D9-4888-B467-D88B15C58A2F}" destId="{41D88085-5DD2-41E8-9696-2A337D444FF5}" srcOrd="10" destOrd="0" presId="urn:microsoft.com/office/officeart/2008/layout/LinedList"/>
    <dgm:cxn modelId="{77F59E22-345C-42A1-B1B3-A2034A617048}" type="presParOf" srcId="{B8DEA618-A6D9-4888-B467-D88B15C58A2F}" destId="{0B3595EB-1A04-4827-AF86-2D37F97A1CB9}" srcOrd="11" destOrd="0" presId="urn:microsoft.com/office/officeart/2008/layout/LinedList"/>
    <dgm:cxn modelId="{C7D69649-4051-4ACE-95BF-CE194FEBAE9E}" type="presParOf" srcId="{0B3595EB-1A04-4827-AF86-2D37F97A1CB9}" destId="{AA800841-997C-4EEE-91D3-FE9FE9B41D5D}" srcOrd="0" destOrd="0" presId="urn:microsoft.com/office/officeart/2008/layout/LinedList"/>
    <dgm:cxn modelId="{4F849FED-CD7A-4AA0-B808-55502564C163}" type="presParOf" srcId="{0B3595EB-1A04-4827-AF86-2D37F97A1CB9}" destId="{2521FF16-7696-400E-883D-8C4D622A56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63D9DD-70CB-493E-B1E8-5A9F6F00A4D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AD943CB-6DBC-44FF-92AB-086801DF1AFD}">
      <dgm:prSet/>
      <dgm:spPr/>
      <dgm:t>
        <a:bodyPr/>
        <a:lstStyle/>
        <a:p>
          <a:pPr rtl="0"/>
          <a:r>
            <a:rPr lang="en-US" b="0" i="0"/>
            <a:t>Obesity</a:t>
          </a:r>
          <a:r>
            <a:rPr lang="en-US" b="0" i="0">
              <a:latin typeface="Century Gothic" panose="020B0502020202020204"/>
            </a:rPr>
            <a:t> </a:t>
          </a:r>
          <a:endParaRPr lang="en-US"/>
        </a:p>
      </dgm:t>
    </dgm:pt>
    <dgm:pt modelId="{B775F484-F1CE-4D40-8A69-CA65EC9C3497}" type="parTrans" cxnId="{5A23E8BB-CE1B-4778-BC0D-EE5D3802292B}">
      <dgm:prSet/>
      <dgm:spPr/>
      <dgm:t>
        <a:bodyPr/>
        <a:lstStyle/>
        <a:p>
          <a:endParaRPr lang="en-US"/>
        </a:p>
      </dgm:t>
    </dgm:pt>
    <dgm:pt modelId="{4FC1DCDE-D4BA-4B53-8E4E-4ADC26185B50}" type="sibTrans" cxnId="{5A23E8BB-CE1B-4778-BC0D-EE5D3802292B}">
      <dgm:prSet/>
      <dgm:spPr/>
      <dgm:t>
        <a:bodyPr/>
        <a:lstStyle/>
        <a:p>
          <a:endParaRPr lang="en-US"/>
        </a:p>
      </dgm:t>
    </dgm:pt>
    <dgm:pt modelId="{C66FFCEB-5FFC-4202-8A68-1FEE2E12DAF4}">
      <dgm:prSet/>
      <dgm:spPr/>
      <dgm:t>
        <a:bodyPr/>
        <a:lstStyle/>
        <a:p>
          <a:r>
            <a:rPr lang="en-US" b="0" i="0">
              <a:latin typeface="Century Gothic" panose="020B0502020202020204"/>
            </a:rPr>
            <a:t>Stigma</a:t>
          </a:r>
          <a:endParaRPr lang="en-US"/>
        </a:p>
      </dgm:t>
    </dgm:pt>
    <dgm:pt modelId="{8F0CF575-6311-48D7-8870-4BC99ECA20D6}" type="parTrans" cxnId="{473DE1CB-762C-4B66-B9EC-4EBE2CBCD3F9}">
      <dgm:prSet/>
      <dgm:spPr/>
      <dgm:t>
        <a:bodyPr/>
        <a:lstStyle/>
        <a:p>
          <a:endParaRPr lang="en-US"/>
        </a:p>
      </dgm:t>
    </dgm:pt>
    <dgm:pt modelId="{501C7E4F-E7AF-45B4-A198-DE75162351A2}" type="sibTrans" cxnId="{473DE1CB-762C-4B66-B9EC-4EBE2CBCD3F9}">
      <dgm:prSet/>
      <dgm:spPr/>
      <dgm:t>
        <a:bodyPr/>
        <a:lstStyle/>
        <a:p>
          <a:endParaRPr lang="en-US"/>
        </a:p>
      </dgm:t>
    </dgm:pt>
    <dgm:pt modelId="{D3BD9543-BBB4-49B3-93A9-CC474E4E072E}">
      <dgm:prSet/>
      <dgm:spPr/>
      <dgm:t>
        <a:bodyPr/>
        <a:lstStyle/>
        <a:p>
          <a:r>
            <a:rPr lang="en-US" b="0" i="0"/>
            <a:t>Physiology and Pathophysiology</a:t>
          </a:r>
          <a:endParaRPr lang="en-US"/>
        </a:p>
      </dgm:t>
    </dgm:pt>
    <dgm:pt modelId="{4C8EC4F2-DC9D-4601-9083-23B39CEC0AA8}" type="parTrans" cxnId="{D69BA090-B956-40D9-B7D7-72935C4F55D5}">
      <dgm:prSet/>
      <dgm:spPr/>
      <dgm:t>
        <a:bodyPr/>
        <a:lstStyle/>
        <a:p>
          <a:endParaRPr lang="en-US"/>
        </a:p>
      </dgm:t>
    </dgm:pt>
    <dgm:pt modelId="{9856EE90-9B4D-4A75-9701-903C7EC1BC80}" type="sibTrans" cxnId="{D69BA090-B956-40D9-B7D7-72935C4F55D5}">
      <dgm:prSet/>
      <dgm:spPr/>
      <dgm:t>
        <a:bodyPr/>
        <a:lstStyle/>
        <a:p>
          <a:endParaRPr lang="en-US"/>
        </a:p>
      </dgm:t>
    </dgm:pt>
    <dgm:pt modelId="{5E93E504-8BD9-4882-95CE-9A389E1ABD90}">
      <dgm:prSet/>
      <dgm:spPr/>
      <dgm:t>
        <a:bodyPr/>
        <a:lstStyle/>
        <a:p>
          <a:r>
            <a:rPr lang="en-US" b="0" i="0"/>
            <a:t>Treatment Strategies</a:t>
          </a:r>
          <a:endParaRPr lang="en-US"/>
        </a:p>
      </dgm:t>
    </dgm:pt>
    <dgm:pt modelId="{396D99CD-3A28-409B-8BE7-7A16EEA45679}" type="parTrans" cxnId="{3EEB5B39-3BAB-4A16-A9F3-F702B40766C9}">
      <dgm:prSet/>
      <dgm:spPr/>
      <dgm:t>
        <a:bodyPr/>
        <a:lstStyle/>
        <a:p>
          <a:endParaRPr lang="en-US"/>
        </a:p>
      </dgm:t>
    </dgm:pt>
    <dgm:pt modelId="{075FF93C-C70F-4BB1-809E-5A5CA6B9F267}" type="sibTrans" cxnId="{3EEB5B39-3BAB-4A16-A9F3-F702B40766C9}">
      <dgm:prSet/>
      <dgm:spPr/>
      <dgm:t>
        <a:bodyPr/>
        <a:lstStyle/>
        <a:p>
          <a:endParaRPr lang="en-US"/>
        </a:p>
      </dgm:t>
    </dgm:pt>
    <dgm:pt modelId="{ACCAE271-F7DA-4D15-BF3B-3D13686288C3}">
      <dgm:prSet phldr="0"/>
      <dgm:spPr/>
      <dgm:t>
        <a:bodyPr/>
        <a:lstStyle/>
        <a:p>
          <a:pPr rtl="0"/>
          <a:r>
            <a:rPr lang="en-US" b="0" i="0">
              <a:latin typeface="Century Gothic" panose="020B0502020202020204"/>
            </a:rPr>
            <a:t>Epidemiology</a:t>
          </a:r>
        </a:p>
      </dgm:t>
    </dgm:pt>
    <dgm:pt modelId="{59014616-A220-4B33-AB0F-975ACEA75EAF}" type="parTrans" cxnId="{B4B4BFCD-2426-46DA-ABBA-D3AFB85F5140}">
      <dgm:prSet/>
      <dgm:spPr/>
    </dgm:pt>
    <dgm:pt modelId="{5CFB7E39-0E91-44BD-826E-56264625D927}" type="sibTrans" cxnId="{B4B4BFCD-2426-46DA-ABBA-D3AFB85F5140}">
      <dgm:prSet/>
      <dgm:spPr/>
    </dgm:pt>
    <dgm:pt modelId="{AF800505-D4AA-4B9E-B790-8BDCA21D331D}">
      <dgm:prSet phldr="0"/>
      <dgm:spPr/>
      <dgm:t>
        <a:bodyPr/>
        <a:lstStyle/>
        <a:p>
          <a:r>
            <a:rPr lang="en-US">
              <a:latin typeface="Century Gothic" panose="020B0502020202020204"/>
            </a:rPr>
            <a:t>Questions</a:t>
          </a:r>
        </a:p>
      </dgm:t>
    </dgm:pt>
    <dgm:pt modelId="{94A04132-E1C1-40D4-9FFB-56385D43E250}" type="parTrans" cxnId="{D28E6EE3-686B-49FF-98A8-4682E6BC56B8}">
      <dgm:prSet/>
      <dgm:spPr/>
    </dgm:pt>
    <dgm:pt modelId="{F2184EF5-AEBF-40D3-9D4D-5C9914D70D79}" type="sibTrans" cxnId="{D28E6EE3-686B-49FF-98A8-4682E6BC56B8}">
      <dgm:prSet/>
      <dgm:spPr/>
    </dgm:pt>
    <dgm:pt modelId="{B8DEA618-A6D9-4888-B467-D88B15C58A2F}" type="pres">
      <dgm:prSet presAssocID="{7A63D9DD-70CB-493E-B1E8-5A9F6F00A4D4}" presName="vert0" presStyleCnt="0">
        <dgm:presLayoutVars>
          <dgm:dir/>
          <dgm:animOne val="branch"/>
          <dgm:animLvl val="lvl"/>
        </dgm:presLayoutVars>
      </dgm:prSet>
      <dgm:spPr/>
    </dgm:pt>
    <dgm:pt modelId="{4FB310F3-2123-41B5-97DE-ECC79D65F498}" type="pres">
      <dgm:prSet presAssocID="{BAD943CB-6DBC-44FF-92AB-086801DF1AFD}" presName="thickLine" presStyleLbl="alignNode1" presStyleIdx="0" presStyleCnt="6"/>
      <dgm:spPr/>
    </dgm:pt>
    <dgm:pt modelId="{34900210-36A4-4648-8018-4AF7F2E0944C}" type="pres">
      <dgm:prSet presAssocID="{BAD943CB-6DBC-44FF-92AB-086801DF1AFD}" presName="horz1" presStyleCnt="0"/>
      <dgm:spPr/>
    </dgm:pt>
    <dgm:pt modelId="{5C506622-46C9-4597-9605-837874C514B2}" type="pres">
      <dgm:prSet presAssocID="{BAD943CB-6DBC-44FF-92AB-086801DF1AFD}" presName="tx1" presStyleLbl="revTx" presStyleIdx="0" presStyleCnt="6"/>
      <dgm:spPr/>
    </dgm:pt>
    <dgm:pt modelId="{660249DA-A726-4209-89DA-114FCE89A022}" type="pres">
      <dgm:prSet presAssocID="{BAD943CB-6DBC-44FF-92AB-086801DF1AFD}" presName="vert1" presStyleCnt="0"/>
      <dgm:spPr/>
    </dgm:pt>
    <dgm:pt modelId="{2B304DC8-6ED7-49F0-AB47-493817F28E14}" type="pres">
      <dgm:prSet presAssocID="{ACCAE271-F7DA-4D15-BF3B-3D13686288C3}" presName="thickLine" presStyleLbl="alignNode1" presStyleIdx="1" presStyleCnt="6"/>
      <dgm:spPr/>
    </dgm:pt>
    <dgm:pt modelId="{7DED41AD-7224-4E9F-B7E1-3172547AEA1F}" type="pres">
      <dgm:prSet presAssocID="{ACCAE271-F7DA-4D15-BF3B-3D13686288C3}" presName="horz1" presStyleCnt="0"/>
      <dgm:spPr/>
    </dgm:pt>
    <dgm:pt modelId="{43983FCB-46DA-484E-BCA6-4808C8EDB91E}" type="pres">
      <dgm:prSet presAssocID="{ACCAE271-F7DA-4D15-BF3B-3D13686288C3}" presName="tx1" presStyleLbl="revTx" presStyleIdx="1" presStyleCnt="6"/>
      <dgm:spPr/>
    </dgm:pt>
    <dgm:pt modelId="{DE184020-81B0-4D73-BC82-936BE2D9419A}" type="pres">
      <dgm:prSet presAssocID="{ACCAE271-F7DA-4D15-BF3B-3D13686288C3}" presName="vert1" presStyleCnt="0"/>
      <dgm:spPr/>
    </dgm:pt>
    <dgm:pt modelId="{AAE96684-F741-472C-B43B-63B5E8B4477C}" type="pres">
      <dgm:prSet presAssocID="{C66FFCEB-5FFC-4202-8A68-1FEE2E12DAF4}" presName="thickLine" presStyleLbl="alignNode1" presStyleIdx="2" presStyleCnt="6"/>
      <dgm:spPr/>
    </dgm:pt>
    <dgm:pt modelId="{43D8A720-26CF-483C-A667-EF8C587A5FCA}" type="pres">
      <dgm:prSet presAssocID="{C66FFCEB-5FFC-4202-8A68-1FEE2E12DAF4}" presName="horz1" presStyleCnt="0"/>
      <dgm:spPr/>
    </dgm:pt>
    <dgm:pt modelId="{A67F5D30-B147-4B73-8EE9-3BD51C20951F}" type="pres">
      <dgm:prSet presAssocID="{C66FFCEB-5FFC-4202-8A68-1FEE2E12DAF4}" presName="tx1" presStyleLbl="revTx" presStyleIdx="2" presStyleCnt="6"/>
      <dgm:spPr/>
    </dgm:pt>
    <dgm:pt modelId="{BD03ACD0-AA51-4244-AF2F-BDF8D9168BAE}" type="pres">
      <dgm:prSet presAssocID="{C66FFCEB-5FFC-4202-8A68-1FEE2E12DAF4}" presName="vert1" presStyleCnt="0"/>
      <dgm:spPr/>
    </dgm:pt>
    <dgm:pt modelId="{B8C3E004-942F-4FF5-94B5-7A02D2D90F71}" type="pres">
      <dgm:prSet presAssocID="{D3BD9543-BBB4-49B3-93A9-CC474E4E072E}" presName="thickLine" presStyleLbl="alignNode1" presStyleIdx="3" presStyleCnt="6"/>
      <dgm:spPr/>
    </dgm:pt>
    <dgm:pt modelId="{0BDFD42C-511A-4A48-8B27-F5668CD8AA91}" type="pres">
      <dgm:prSet presAssocID="{D3BD9543-BBB4-49B3-93A9-CC474E4E072E}" presName="horz1" presStyleCnt="0"/>
      <dgm:spPr/>
    </dgm:pt>
    <dgm:pt modelId="{55353F32-FEC8-4CDE-AA91-21BAA5D38654}" type="pres">
      <dgm:prSet presAssocID="{D3BD9543-BBB4-49B3-93A9-CC474E4E072E}" presName="tx1" presStyleLbl="revTx" presStyleIdx="3" presStyleCnt="6"/>
      <dgm:spPr/>
    </dgm:pt>
    <dgm:pt modelId="{6DB31D32-F436-4539-B6A2-F15489EB41A3}" type="pres">
      <dgm:prSet presAssocID="{D3BD9543-BBB4-49B3-93A9-CC474E4E072E}" presName="vert1" presStyleCnt="0"/>
      <dgm:spPr/>
    </dgm:pt>
    <dgm:pt modelId="{C803321F-88EE-428C-8316-E72209BD6DD2}" type="pres">
      <dgm:prSet presAssocID="{5E93E504-8BD9-4882-95CE-9A389E1ABD90}" presName="thickLine" presStyleLbl="alignNode1" presStyleIdx="4" presStyleCnt="6"/>
      <dgm:spPr/>
    </dgm:pt>
    <dgm:pt modelId="{2F25E388-39F6-4CB0-A507-D35F64EBC729}" type="pres">
      <dgm:prSet presAssocID="{5E93E504-8BD9-4882-95CE-9A389E1ABD90}" presName="horz1" presStyleCnt="0"/>
      <dgm:spPr/>
    </dgm:pt>
    <dgm:pt modelId="{7AF803EF-1592-4EC5-9B6A-15D021D03F5A}" type="pres">
      <dgm:prSet presAssocID="{5E93E504-8BD9-4882-95CE-9A389E1ABD90}" presName="tx1" presStyleLbl="revTx" presStyleIdx="4" presStyleCnt="6"/>
      <dgm:spPr/>
    </dgm:pt>
    <dgm:pt modelId="{A3851408-FBFF-47D0-AEA8-1DC412EA451F}" type="pres">
      <dgm:prSet presAssocID="{5E93E504-8BD9-4882-95CE-9A389E1ABD90}" presName="vert1" presStyleCnt="0"/>
      <dgm:spPr/>
    </dgm:pt>
    <dgm:pt modelId="{5B663345-23EA-4742-B2A3-5AA8C49858E5}" type="pres">
      <dgm:prSet presAssocID="{AF800505-D4AA-4B9E-B790-8BDCA21D331D}" presName="thickLine" presStyleLbl="alignNode1" presStyleIdx="5" presStyleCnt="6"/>
      <dgm:spPr/>
    </dgm:pt>
    <dgm:pt modelId="{C7625CFB-6A30-41D8-92D3-657377308442}" type="pres">
      <dgm:prSet presAssocID="{AF800505-D4AA-4B9E-B790-8BDCA21D331D}" presName="horz1" presStyleCnt="0"/>
      <dgm:spPr/>
    </dgm:pt>
    <dgm:pt modelId="{E41ED456-3CE8-4D3D-86AB-06FB8EB15EFA}" type="pres">
      <dgm:prSet presAssocID="{AF800505-D4AA-4B9E-B790-8BDCA21D331D}" presName="tx1" presStyleLbl="revTx" presStyleIdx="5" presStyleCnt="6"/>
      <dgm:spPr/>
    </dgm:pt>
    <dgm:pt modelId="{8235D498-F31E-4FC4-9C23-C8E039A41C6E}" type="pres">
      <dgm:prSet presAssocID="{AF800505-D4AA-4B9E-B790-8BDCA21D331D}" presName="vert1" presStyleCnt="0"/>
      <dgm:spPr/>
    </dgm:pt>
  </dgm:ptLst>
  <dgm:cxnLst>
    <dgm:cxn modelId="{3EEB5B39-3BAB-4A16-A9F3-F702B40766C9}" srcId="{7A63D9DD-70CB-493E-B1E8-5A9F6F00A4D4}" destId="{5E93E504-8BD9-4882-95CE-9A389E1ABD90}" srcOrd="4" destOrd="0" parTransId="{396D99CD-3A28-409B-8BE7-7A16EEA45679}" sibTransId="{075FF93C-C70F-4BB1-809E-5A5CA6B9F267}"/>
    <dgm:cxn modelId="{62B03C63-6791-427A-8ABE-9D7D59E4BE7B}" type="presOf" srcId="{AF800505-D4AA-4B9E-B790-8BDCA21D331D}" destId="{E41ED456-3CE8-4D3D-86AB-06FB8EB15EFA}" srcOrd="0" destOrd="0" presId="urn:microsoft.com/office/officeart/2008/layout/LinedList"/>
    <dgm:cxn modelId="{28401548-45AD-446C-AC07-46966ACFD1DE}" type="presOf" srcId="{5E93E504-8BD9-4882-95CE-9A389E1ABD90}" destId="{7AF803EF-1592-4EC5-9B6A-15D021D03F5A}" srcOrd="0" destOrd="0" presId="urn:microsoft.com/office/officeart/2008/layout/LinedList"/>
    <dgm:cxn modelId="{D69BA090-B956-40D9-B7D7-72935C4F55D5}" srcId="{7A63D9DD-70CB-493E-B1E8-5A9F6F00A4D4}" destId="{D3BD9543-BBB4-49B3-93A9-CC474E4E072E}" srcOrd="3" destOrd="0" parTransId="{4C8EC4F2-DC9D-4601-9083-23B39CEC0AA8}" sibTransId="{9856EE90-9B4D-4A75-9701-903C7EC1BC80}"/>
    <dgm:cxn modelId="{5A23E8BB-CE1B-4778-BC0D-EE5D3802292B}" srcId="{7A63D9DD-70CB-493E-B1E8-5A9F6F00A4D4}" destId="{BAD943CB-6DBC-44FF-92AB-086801DF1AFD}" srcOrd="0" destOrd="0" parTransId="{B775F484-F1CE-4D40-8A69-CA65EC9C3497}" sibTransId="{4FC1DCDE-D4BA-4B53-8E4E-4ADC26185B50}"/>
    <dgm:cxn modelId="{B956A8BC-0490-495B-977A-015B1871FDA1}" type="presOf" srcId="{C66FFCEB-5FFC-4202-8A68-1FEE2E12DAF4}" destId="{A67F5D30-B147-4B73-8EE9-3BD51C20951F}" srcOrd="0" destOrd="0" presId="urn:microsoft.com/office/officeart/2008/layout/LinedList"/>
    <dgm:cxn modelId="{311D3FC0-D7EE-4B41-97C6-692492009F30}" type="presOf" srcId="{ACCAE271-F7DA-4D15-BF3B-3D13686288C3}" destId="{43983FCB-46DA-484E-BCA6-4808C8EDB91E}" srcOrd="0" destOrd="0" presId="urn:microsoft.com/office/officeart/2008/layout/LinedList"/>
    <dgm:cxn modelId="{956CE0C4-DFFA-431F-A8C2-1FDD4F0B64F6}" type="presOf" srcId="{7A63D9DD-70CB-493E-B1E8-5A9F6F00A4D4}" destId="{B8DEA618-A6D9-4888-B467-D88B15C58A2F}" srcOrd="0" destOrd="0" presId="urn:microsoft.com/office/officeart/2008/layout/LinedList"/>
    <dgm:cxn modelId="{49DB9ECB-E869-4AE0-9AA4-58DE8C9B8804}" type="presOf" srcId="{D3BD9543-BBB4-49B3-93A9-CC474E4E072E}" destId="{55353F32-FEC8-4CDE-AA91-21BAA5D38654}" srcOrd="0" destOrd="0" presId="urn:microsoft.com/office/officeart/2008/layout/LinedList"/>
    <dgm:cxn modelId="{473DE1CB-762C-4B66-B9EC-4EBE2CBCD3F9}" srcId="{7A63D9DD-70CB-493E-B1E8-5A9F6F00A4D4}" destId="{C66FFCEB-5FFC-4202-8A68-1FEE2E12DAF4}" srcOrd="2" destOrd="0" parTransId="{8F0CF575-6311-48D7-8870-4BC99ECA20D6}" sibTransId="{501C7E4F-E7AF-45B4-A198-DE75162351A2}"/>
    <dgm:cxn modelId="{B4B4BFCD-2426-46DA-ABBA-D3AFB85F5140}" srcId="{7A63D9DD-70CB-493E-B1E8-5A9F6F00A4D4}" destId="{ACCAE271-F7DA-4D15-BF3B-3D13686288C3}" srcOrd="1" destOrd="0" parTransId="{59014616-A220-4B33-AB0F-975ACEA75EAF}" sibTransId="{5CFB7E39-0E91-44BD-826E-56264625D927}"/>
    <dgm:cxn modelId="{D28E6EE3-686B-49FF-98A8-4682E6BC56B8}" srcId="{7A63D9DD-70CB-493E-B1E8-5A9F6F00A4D4}" destId="{AF800505-D4AA-4B9E-B790-8BDCA21D331D}" srcOrd="5" destOrd="0" parTransId="{94A04132-E1C1-40D4-9FFB-56385D43E250}" sibTransId="{F2184EF5-AEBF-40D3-9D4D-5C9914D70D79}"/>
    <dgm:cxn modelId="{CA2682FE-F1D8-495B-96ED-D4CF91F5E0C4}" type="presOf" srcId="{BAD943CB-6DBC-44FF-92AB-086801DF1AFD}" destId="{5C506622-46C9-4597-9605-837874C514B2}" srcOrd="0" destOrd="0" presId="urn:microsoft.com/office/officeart/2008/layout/LinedList"/>
    <dgm:cxn modelId="{7AA71940-D43A-4AB4-AA50-97325F6BB308}" type="presParOf" srcId="{B8DEA618-A6D9-4888-B467-D88B15C58A2F}" destId="{4FB310F3-2123-41B5-97DE-ECC79D65F498}" srcOrd="0" destOrd="0" presId="urn:microsoft.com/office/officeart/2008/layout/LinedList"/>
    <dgm:cxn modelId="{2F960730-E0FE-4E4E-9870-5676AEAD59F9}" type="presParOf" srcId="{B8DEA618-A6D9-4888-B467-D88B15C58A2F}" destId="{34900210-36A4-4648-8018-4AF7F2E0944C}" srcOrd="1" destOrd="0" presId="urn:microsoft.com/office/officeart/2008/layout/LinedList"/>
    <dgm:cxn modelId="{693BB525-2DCC-4845-B4E5-AEAA1A241983}" type="presParOf" srcId="{34900210-36A4-4648-8018-4AF7F2E0944C}" destId="{5C506622-46C9-4597-9605-837874C514B2}" srcOrd="0" destOrd="0" presId="urn:microsoft.com/office/officeart/2008/layout/LinedList"/>
    <dgm:cxn modelId="{6C598B43-FA17-4A6E-9CDE-701DA4B989C1}" type="presParOf" srcId="{34900210-36A4-4648-8018-4AF7F2E0944C}" destId="{660249DA-A726-4209-89DA-114FCE89A022}" srcOrd="1" destOrd="0" presId="urn:microsoft.com/office/officeart/2008/layout/LinedList"/>
    <dgm:cxn modelId="{19E856BE-92D5-4F62-9318-0B0733D98572}" type="presParOf" srcId="{B8DEA618-A6D9-4888-B467-D88B15C58A2F}" destId="{2B304DC8-6ED7-49F0-AB47-493817F28E14}" srcOrd="2" destOrd="0" presId="urn:microsoft.com/office/officeart/2008/layout/LinedList"/>
    <dgm:cxn modelId="{36C85EF6-FD43-4077-8BE6-BCBAC5329A19}" type="presParOf" srcId="{B8DEA618-A6D9-4888-B467-D88B15C58A2F}" destId="{7DED41AD-7224-4E9F-B7E1-3172547AEA1F}" srcOrd="3" destOrd="0" presId="urn:microsoft.com/office/officeart/2008/layout/LinedList"/>
    <dgm:cxn modelId="{43A4325A-01E4-4807-B69B-6B9159C21292}" type="presParOf" srcId="{7DED41AD-7224-4E9F-B7E1-3172547AEA1F}" destId="{43983FCB-46DA-484E-BCA6-4808C8EDB91E}" srcOrd="0" destOrd="0" presId="urn:microsoft.com/office/officeart/2008/layout/LinedList"/>
    <dgm:cxn modelId="{D86921DD-DF90-49F5-88BB-4201C5DCA7C9}" type="presParOf" srcId="{7DED41AD-7224-4E9F-B7E1-3172547AEA1F}" destId="{DE184020-81B0-4D73-BC82-936BE2D9419A}" srcOrd="1" destOrd="0" presId="urn:microsoft.com/office/officeart/2008/layout/LinedList"/>
    <dgm:cxn modelId="{6A6ABBB0-43CB-4A38-BF17-CD3E6AF1E1A2}" type="presParOf" srcId="{B8DEA618-A6D9-4888-B467-D88B15C58A2F}" destId="{AAE96684-F741-472C-B43B-63B5E8B4477C}" srcOrd="4" destOrd="0" presId="urn:microsoft.com/office/officeart/2008/layout/LinedList"/>
    <dgm:cxn modelId="{00D49EE4-BB10-45D2-9D6B-CA5FFB750DF0}" type="presParOf" srcId="{B8DEA618-A6D9-4888-B467-D88B15C58A2F}" destId="{43D8A720-26CF-483C-A667-EF8C587A5FCA}" srcOrd="5" destOrd="0" presId="urn:microsoft.com/office/officeart/2008/layout/LinedList"/>
    <dgm:cxn modelId="{81DFCBFC-6D43-4AFD-B5C5-FABCF3966DD5}" type="presParOf" srcId="{43D8A720-26CF-483C-A667-EF8C587A5FCA}" destId="{A67F5D30-B147-4B73-8EE9-3BD51C20951F}" srcOrd="0" destOrd="0" presId="urn:microsoft.com/office/officeart/2008/layout/LinedList"/>
    <dgm:cxn modelId="{37B2B518-9CEC-4CA0-8B26-408CA4CD8477}" type="presParOf" srcId="{43D8A720-26CF-483C-A667-EF8C587A5FCA}" destId="{BD03ACD0-AA51-4244-AF2F-BDF8D9168BAE}" srcOrd="1" destOrd="0" presId="urn:microsoft.com/office/officeart/2008/layout/LinedList"/>
    <dgm:cxn modelId="{A7CAE3DB-371B-4727-A21A-54803A083C15}" type="presParOf" srcId="{B8DEA618-A6D9-4888-B467-D88B15C58A2F}" destId="{B8C3E004-942F-4FF5-94B5-7A02D2D90F71}" srcOrd="6" destOrd="0" presId="urn:microsoft.com/office/officeart/2008/layout/LinedList"/>
    <dgm:cxn modelId="{C08DC3EE-59FC-4467-B103-6308277B5535}" type="presParOf" srcId="{B8DEA618-A6D9-4888-B467-D88B15C58A2F}" destId="{0BDFD42C-511A-4A48-8B27-F5668CD8AA91}" srcOrd="7" destOrd="0" presId="urn:microsoft.com/office/officeart/2008/layout/LinedList"/>
    <dgm:cxn modelId="{08795B00-D6B8-4935-8893-D1A10420B451}" type="presParOf" srcId="{0BDFD42C-511A-4A48-8B27-F5668CD8AA91}" destId="{55353F32-FEC8-4CDE-AA91-21BAA5D38654}" srcOrd="0" destOrd="0" presId="urn:microsoft.com/office/officeart/2008/layout/LinedList"/>
    <dgm:cxn modelId="{6B84F9C9-6615-433D-94ED-41FBB6A23E42}" type="presParOf" srcId="{0BDFD42C-511A-4A48-8B27-F5668CD8AA91}" destId="{6DB31D32-F436-4539-B6A2-F15489EB41A3}" srcOrd="1" destOrd="0" presId="urn:microsoft.com/office/officeart/2008/layout/LinedList"/>
    <dgm:cxn modelId="{D2BDB1ED-794A-4C3B-AD38-8466C952A42F}" type="presParOf" srcId="{B8DEA618-A6D9-4888-B467-D88B15C58A2F}" destId="{C803321F-88EE-428C-8316-E72209BD6DD2}" srcOrd="8" destOrd="0" presId="urn:microsoft.com/office/officeart/2008/layout/LinedList"/>
    <dgm:cxn modelId="{9B89770B-341C-4353-A166-BB72780D9060}" type="presParOf" srcId="{B8DEA618-A6D9-4888-B467-D88B15C58A2F}" destId="{2F25E388-39F6-4CB0-A507-D35F64EBC729}" srcOrd="9" destOrd="0" presId="urn:microsoft.com/office/officeart/2008/layout/LinedList"/>
    <dgm:cxn modelId="{D012C7E0-52A9-4125-8776-56549250D643}" type="presParOf" srcId="{2F25E388-39F6-4CB0-A507-D35F64EBC729}" destId="{7AF803EF-1592-4EC5-9B6A-15D021D03F5A}" srcOrd="0" destOrd="0" presId="urn:microsoft.com/office/officeart/2008/layout/LinedList"/>
    <dgm:cxn modelId="{4EE233FA-7564-483E-8C31-ACC3BD954CB9}" type="presParOf" srcId="{2F25E388-39F6-4CB0-A507-D35F64EBC729}" destId="{A3851408-FBFF-47D0-AEA8-1DC412EA451F}" srcOrd="1" destOrd="0" presId="urn:microsoft.com/office/officeart/2008/layout/LinedList"/>
    <dgm:cxn modelId="{BA5B1ECF-2ACF-48BF-A6DE-7F89ED71F93F}" type="presParOf" srcId="{B8DEA618-A6D9-4888-B467-D88B15C58A2F}" destId="{5B663345-23EA-4742-B2A3-5AA8C49858E5}" srcOrd="10" destOrd="0" presId="urn:microsoft.com/office/officeart/2008/layout/LinedList"/>
    <dgm:cxn modelId="{6FC8E966-00BA-4BDB-9D07-0FB578574F3E}" type="presParOf" srcId="{B8DEA618-A6D9-4888-B467-D88B15C58A2F}" destId="{C7625CFB-6A30-41D8-92D3-657377308442}" srcOrd="11" destOrd="0" presId="urn:microsoft.com/office/officeart/2008/layout/LinedList"/>
    <dgm:cxn modelId="{FE592605-4007-4EA6-AC20-AA55CAFD6C47}" type="presParOf" srcId="{C7625CFB-6A30-41D8-92D3-657377308442}" destId="{E41ED456-3CE8-4D3D-86AB-06FB8EB15EFA}" srcOrd="0" destOrd="0" presId="urn:microsoft.com/office/officeart/2008/layout/LinedList"/>
    <dgm:cxn modelId="{7BCA3E48-0F92-4725-BE6D-CC8ABDF9E864}" type="presParOf" srcId="{C7625CFB-6A30-41D8-92D3-657377308442}" destId="{8235D498-F31E-4FC4-9C23-C8E039A41C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63D9DD-70CB-493E-B1E8-5A9F6F00A4D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AD943CB-6DBC-44FF-92AB-086801DF1AFD}">
      <dgm:prSet/>
      <dgm:spPr/>
      <dgm:t>
        <a:bodyPr/>
        <a:lstStyle/>
        <a:p>
          <a:pPr rtl="0"/>
          <a:r>
            <a:rPr lang="en-US" b="0" i="0"/>
            <a:t>Obesity</a:t>
          </a:r>
          <a:r>
            <a:rPr lang="en-US" b="0" i="0">
              <a:latin typeface="Century Gothic" panose="020B0502020202020204"/>
            </a:rPr>
            <a:t> </a:t>
          </a:r>
          <a:endParaRPr lang="en-US"/>
        </a:p>
      </dgm:t>
    </dgm:pt>
    <dgm:pt modelId="{B775F484-F1CE-4D40-8A69-CA65EC9C3497}" type="parTrans" cxnId="{5A23E8BB-CE1B-4778-BC0D-EE5D3802292B}">
      <dgm:prSet/>
      <dgm:spPr/>
      <dgm:t>
        <a:bodyPr/>
        <a:lstStyle/>
        <a:p>
          <a:endParaRPr lang="en-US"/>
        </a:p>
      </dgm:t>
    </dgm:pt>
    <dgm:pt modelId="{4FC1DCDE-D4BA-4B53-8E4E-4ADC26185B50}" type="sibTrans" cxnId="{5A23E8BB-CE1B-4778-BC0D-EE5D3802292B}">
      <dgm:prSet/>
      <dgm:spPr/>
      <dgm:t>
        <a:bodyPr/>
        <a:lstStyle/>
        <a:p>
          <a:endParaRPr lang="en-US"/>
        </a:p>
      </dgm:t>
    </dgm:pt>
    <dgm:pt modelId="{C66FFCEB-5FFC-4202-8A68-1FEE2E12DAF4}">
      <dgm:prSet/>
      <dgm:spPr/>
      <dgm:t>
        <a:bodyPr/>
        <a:lstStyle/>
        <a:p>
          <a:r>
            <a:rPr lang="en-US" b="0" i="0">
              <a:latin typeface="Century Gothic" panose="020B0502020202020204"/>
            </a:rPr>
            <a:t>Stigma</a:t>
          </a:r>
          <a:endParaRPr lang="en-US"/>
        </a:p>
      </dgm:t>
    </dgm:pt>
    <dgm:pt modelId="{8F0CF575-6311-48D7-8870-4BC99ECA20D6}" type="parTrans" cxnId="{473DE1CB-762C-4B66-B9EC-4EBE2CBCD3F9}">
      <dgm:prSet/>
      <dgm:spPr/>
      <dgm:t>
        <a:bodyPr/>
        <a:lstStyle/>
        <a:p>
          <a:endParaRPr lang="en-US"/>
        </a:p>
      </dgm:t>
    </dgm:pt>
    <dgm:pt modelId="{501C7E4F-E7AF-45B4-A198-DE75162351A2}" type="sibTrans" cxnId="{473DE1CB-762C-4B66-B9EC-4EBE2CBCD3F9}">
      <dgm:prSet/>
      <dgm:spPr/>
      <dgm:t>
        <a:bodyPr/>
        <a:lstStyle/>
        <a:p>
          <a:endParaRPr lang="en-US"/>
        </a:p>
      </dgm:t>
    </dgm:pt>
    <dgm:pt modelId="{D3BD9543-BBB4-49B3-93A9-CC474E4E072E}">
      <dgm:prSet/>
      <dgm:spPr/>
      <dgm:t>
        <a:bodyPr/>
        <a:lstStyle/>
        <a:p>
          <a:r>
            <a:rPr lang="en-US" b="0" i="0"/>
            <a:t>Physiology and Pathophysiology</a:t>
          </a:r>
          <a:endParaRPr lang="en-US"/>
        </a:p>
      </dgm:t>
    </dgm:pt>
    <dgm:pt modelId="{4C8EC4F2-DC9D-4601-9083-23B39CEC0AA8}" type="parTrans" cxnId="{D69BA090-B956-40D9-B7D7-72935C4F55D5}">
      <dgm:prSet/>
      <dgm:spPr/>
      <dgm:t>
        <a:bodyPr/>
        <a:lstStyle/>
        <a:p>
          <a:endParaRPr lang="en-US"/>
        </a:p>
      </dgm:t>
    </dgm:pt>
    <dgm:pt modelId="{9856EE90-9B4D-4A75-9701-903C7EC1BC80}" type="sibTrans" cxnId="{D69BA090-B956-40D9-B7D7-72935C4F55D5}">
      <dgm:prSet/>
      <dgm:spPr/>
      <dgm:t>
        <a:bodyPr/>
        <a:lstStyle/>
        <a:p>
          <a:endParaRPr lang="en-US"/>
        </a:p>
      </dgm:t>
    </dgm:pt>
    <dgm:pt modelId="{5E93E504-8BD9-4882-95CE-9A389E1ABD90}">
      <dgm:prSet/>
      <dgm:spPr/>
      <dgm:t>
        <a:bodyPr/>
        <a:lstStyle/>
        <a:p>
          <a:r>
            <a:rPr lang="en-US" b="0" i="0"/>
            <a:t>Treatment Strategies</a:t>
          </a:r>
          <a:endParaRPr lang="en-US"/>
        </a:p>
      </dgm:t>
    </dgm:pt>
    <dgm:pt modelId="{396D99CD-3A28-409B-8BE7-7A16EEA45679}" type="parTrans" cxnId="{3EEB5B39-3BAB-4A16-A9F3-F702B40766C9}">
      <dgm:prSet/>
      <dgm:spPr/>
      <dgm:t>
        <a:bodyPr/>
        <a:lstStyle/>
        <a:p>
          <a:endParaRPr lang="en-US"/>
        </a:p>
      </dgm:t>
    </dgm:pt>
    <dgm:pt modelId="{075FF93C-C70F-4BB1-809E-5A5CA6B9F267}" type="sibTrans" cxnId="{3EEB5B39-3BAB-4A16-A9F3-F702B40766C9}">
      <dgm:prSet/>
      <dgm:spPr/>
      <dgm:t>
        <a:bodyPr/>
        <a:lstStyle/>
        <a:p>
          <a:endParaRPr lang="en-US"/>
        </a:p>
      </dgm:t>
    </dgm:pt>
    <dgm:pt modelId="{ACCAE271-F7DA-4D15-BF3B-3D13686288C3}">
      <dgm:prSet phldr="0"/>
      <dgm:spPr/>
      <dgm:t>
        <a:bodyPr/>
        <a:lstStyle/>
        <a:p>
          <a:pPr rtl="0"/>
          <a:r>
            <a:rPr lang="en-US" b="0" i="0">
              <a:latin typeface="Century Gothic" panose="020B0502020202020204"/>
            </a:rPr>
            <a:t>Epidemiology</a:t>
          </a:r>
        </a:p>
      </dgm:t>
    </dgm:pt>
    <dgm:pt modelId="{59014616-A220-4B33-AB0F-975ACEA75EAF}" type="parTrans" cxnId="{B4B4BFCD-2426-46DA-ABBA-D3AFB85F5140}">
      <dgm:prSet/>
      <dgm:spPr/>
    </dgm:pt>
    <dgm:pt modelId="{5CFB7E39-0E91-44BD-826E-56264625D927}" type="sibTrans" cxnId="{B4B4BFCD-2426-46DA-ABBA-D3AFB85F5140}">
      <dgm:prSet/>
      <dgm:spPr/>
    </dgm:pt>
    <dgm:pt modelId="{6DC59CDA-E062-4EF4-A499-864BE7E14E6F}">
      <dgm:prSet phldr="0"/>
      <dgm:spPr/>
      <dgm:t>
        <a:bodyPr/>
        <a:lstStyle/>
        <a:p>
          <a:r>
            <a:rPr lang="en-US">
              <a:latin typeface="Century Gothic" panose="020B0502020202020204"/>
            </a:rPr>
            <a:t>Questions</a:t>
          </a:r>
        </a:p>
      </dgm:t>
    </dgm:pt>
    <dgm:pt modelId="{9AEC7B0A-1505-442D-A945-FFBEA825D805}" type="parTrans" cxnId="{90574948-6EF4-436D-A4D1-0C64A7463DA8}">
      <dgm:prSet/>
      <dgm:spPr/>
    </dgm:pt>
    <dgm:pt modelId="{FA12A1D4-AAF8-4EC3-BC23-BF241F090D25}" type="sibTrans" cxnId="{90574948-6EF4-436D-A4D1-0C64A7463DA8}">
      <dgm:prSet/>
      <dgm:spPr/>
    </dgm:pt>
    <dgm:pt modelId="{B8DEA618-A6D9-4888-B467-D88B15C58A2F}" type="pres">
      <dgm:prSet presAssocID="{7A63D9DD-70CB-493E-B1E8-5A9F6F00A4D4}" presName="vert0" presStyleCnt="0">
        <dgm:presLayoutVars>
          <dgm:dir/>
          <dgm:animOne val="branch"/>
          <dgm:animLvl val="lvl"/>
        </dgm:presLayoutVars>
      </dgm:prSet>
      <dgm:spPr/>
    </dgm:pt>
    <dgm:pt modelId="{4FB310F3-2123-41B5-97DE-ECC79D65F498}" type="pres">
      <dgm:prSet presAssocID="{BAD943CB-6DBC-44FF-92AB-086801DF1AFD}" presName="thickLine" presStyleLbl="alignNode1" presStyleIdx="0" presStyleCnt="6"/>
      <dgm:spPr/>
    </dgm:pt>
    <dgm:pt modelId="{34900210-36A4-4648-8018-4AF7F2E0944C}" type="pres">
      <dgm:prSet presAssocID="{BAD943CB-6DBC-44FF-92AB-086801DF1AFD}" presName="horz1" presStyleCnt="0"/>
      <dgm:spPr/>
    </dgm:pt>
    <dgm:pt modelId="{5C506622-46C9-4597-9605-837874C514B2}" type="pres">
      <dgm:prSet presAssocID="{BAD943CB-6DBC-44FF-92AB-086801DF1AFD}" presName="tx1" presStyleLbl="revTx" presStyleIdx="0" presStyleCnt="6"/>
      <dgm:spPr/>
    </dgm:pt>
    <dgm:pt modelId="{660249DA-A726-4209-89DA-114FCE89A022}" type="pres">
      <dgm:prSet presAssocID="{BAD943CB-6DBC-44FF-92AB-086801DF1AFD}" presName="vert1" presStyleCnt="0"/>
      <dgm:spPr/>
    </dgm:pt>
    <dgm:pt modelId="{2B304DC8-6ED7-49F0-AB47-493817F28E14}" type="pres">
      <dgm:prSet presAssocID="{ACCAE271-F7DA-4D15-BF3B-3D13686288C3}" presName="thickLine" presStyleLbl="alignNode1" presStyleIdx="1" presStyleCnt="6"/>
      <dgm:spPr/>
    </dgm:pt>
    <dgm:pt modelId="{7DED41AD-7224-4E9F-B7E1-3172547AEA1F}" type="pres">
      <dgm:prSet presAssocID="{ACCAE271-F7DA-4D15-BF3B-3D13686288C3}" presName="horz1" presStyleCnt="0"/>
      <dgm:spPr/>
    </dgm:pt>
    <dgm:pt modelId="{43983FCB-46DA-484E-BCA6-4808C8EDB91E}" type="pres">
      <dgm:prSet presAssocID="{ACCAE271-F7DA-4D15-BF3B-3D13686288C3}" presName="tx1" presStyleLbl="revTx" presStyleIdx="1" presStyleCnt="6"/>
      <dgm:spPr/>
    </dgm:pt>
    <dgm:pt modelId="{DE184020-81B0-4D73-BC82-936BE2D9419A}" type="pres">
      <dgm:prSet presAssocID="{ACCAE271-F7DA-4D15-BF3B-3D13686288C3}" presName="vert1" presStyleCnt="0"/>
      <dgm:spPr/>
    </dgm:pt>
    <dgm:pt modelId="{AAE96684-F741-472C-B43B-63B5E8B4477C}" type="pres">
      <dgm:prSet presAssocID="{C66FFCEB-5FFC-4202-8A68-1FEE2E12DAF4}" presName="thickLine" presStyleLbl="alignNode1" presStyleIdx="2" presStyleCnt="6"/>
      <dgm:spPr/>
    </dgm:pt>
    <dgm:pt modelId="{43D8A720-26CF-483C-A667-EF8C587A5FCA}" type="pres">
      <dgm:prSet presAssocID="{C66FFCEB-5FFC-4202-8A68-1FEE2E12DAF4}" presName="horz1" presStyleCnt="0"/>
      <dgm:spPr/>
    </dgm:pt>
    <dgm:pt modelId="{A67F5D30-B147-4B73-8EE9-3BD51C20951F}" type="pres">
      <dgm:prSet presAssocID="{C66FFCEB-5FFC-4202-8A68-1FEE2E12DAF4}" presName="tx1" presStyleLbl="revTx" presStyleIdx="2" presStyleCnt="6"/>
      <dgm:spPr/>
    </dgm:pt>
    <dgm:pt modelId="{BD03ACD0-AA51-4244-AF2F-BDF8D9168BAE}" type="pres">
      <dgm:prSet presAssocID="{C66FFCEB-5FFC-4202-8A68-1FEE2E12DAF4}" presName="vert1" presStyleCnt="0"/>
      <dgm:spPr/>
    </dgm:pt>
    <dgm:pt modelId="{B8C3E004-942F-4FF5-94B5-7A02D2D90F71}" type="pres">
      <dgm:prSet presAssocID="{D3BD9543-BBB4-49B3-93A9-CC474E4E072E}" presName="thickLine" presStyleLbl="alignNode1" presStyleIdx="3" presStyleCnt="6"/>
      <dgm:spPr/>
    </dgm:pt>
    <dgm:pt modelId="{0BDFD42C-511A-4A48-8B27-F5668CD8AA91}" type="pres">
      <dgm:prSet presAssocID="{D3BD9543-BBB4-49B3-93A9-CC474E4E072E}" presName="horz1" presStyleCnt="0"/>
      <dgm:spPr/>
    </dgm:pt>
    <dgm:pt modelId="{55353F32-FEC8-4CDE-AA91-21BAA5D38654}" type="pres">
      <dgm:prSet presAssocID="{D3BD9543-BBB4-49B3-93A9-CC474E4E072E}" presName="tx1" presStyleLbl="revTx" presStyleIdx="3" presStyleCnt="6"/>
      <dgm:spPr/>
    </dgm:pt>
    <dgm:pt modelId="{6DB31D32-F436-4539-B6A2-F15489EB41A3}" type="pres">
      <dgm:prSet presAssocID="{D3BD9543-BBB4-49B3-93A9-CC474E4E072E}" presName="vert1" presStyleCnt="0"/>
      <dgm:spPr/>
    </dgm:pt>
    <dgm:pt modelId="{C803321F-88EE-428C-8316-E72209BD6DD2}" type="pres">
      <dgm:prSet presAssocID="{5E93E504-8BD9-4882-95CE-9A389E1ABD90}" presName="thickLine" presStyleLbl="alignNode1" presStyleIdx="4" presStyleCnt="6"/>
      <dgm:spPr/>
    </dgm:pt>
    <dgm:pt modelId="{2F25E388-39F6-4CB0-A507-D35F64EBC729}" type="pres">
      <dgm:prSet presAssocID="{5E93E504-8BD9-4882-95CE-9A389E1ABD90}" presName="horz1" presStyleCnt="0"/>
      <dgm:spPr/>
    </dgm:pt>
    <dgm:pt modelId="{7AF803EF-1592-4EC5-9B6A-15D021D03F5A}" type="pres">
      <dgm:prSet presAssocID="{5E93E504-8BD9-4882-95CE-9A389E1ABD90}" presName="tx1" presStyleLbl="revTx" presStyleIdx="4" presStyleCnt="6"/>
      <dgm:spPr/>
    </dgm:pt>
    <dgm:pt modelId="{A3851408-FBFF-47D0-AEA8-1DC412EA451F}" type="pres">
      <dgm:prSet presAssocID="{5E93E504-8BD9-4882-95CE-9A389E1ABD90}" presName="vert1" presStyleCnt="0"/>
      <dgm:spPr/>
    </dgm:pt>
    <dgm:pt modelId="{7A8345BF-C2CF-45BD-B0C4-A5D4B6831D32}" type="pres">
      <dgm:prSet presAssocID="{6DC59CDA-E062-4EF4-A499-864BE7E14E6F}" presName="thickLine" presStyleLbl="alignNode1" presStyleIdx="5" presStyleCnt="6"/>
      <dgm:spPr/>
    </dgm:pt>
    <dgm:pt modelId="{91A697A4-0EBF-4FCF-BBD2-B4A5F1B3E379}" type="pres">
      <dgm:prSet presAssocID="{6DC59CDA-E062-4EF4-A499-864BE7E14E6F}" presName="horz1" presStyleCnt="0"/>
      <dgm:spPr/>
    </dgm:pt>
    <dgm:pt modelId="{162868D1-E343-4882-8081-FCC5CDECFA9F}" type="pres">
      <dgm:prSet presAssocID="{6DC59CDA-E062-4EF4-A499-864BE7E14E6F}" presName="tx1" presStyleLbl="revTx" presStyleIdx="5" presStyleCnt="6"/>
      <dgm:spPr/>
    </dgm:pt>
    <dgm:pt modelId="{EF4D097F-82D7-49CD-89B6-DA4008C73AAB}" type="pres">
      <dgm:prSet presAssocID="{6DC59CDA-E062-4EF4-A499-864BE7E14E6F}" presName="vert1" presStyleCnt="0"/>
      <dgm:spPr/>
    </dgm:pt>
  </dgm:ptLst>
  <dgm:cxnLst>
    <dgm:cxn modelId="{3EEB5B39-3BAB-4A16-A9F3-F702B40766C9}" srcId="{7A63D9DD-70CB-493E-B1E8-5A9F6F00A4D4}" destId="{5E93E504-8BD9-4882-95CE-9A389E1ABD90}" srcOrd="4" destOrd="0" parTransId="{396D99CD-3A28-409B-8BE7-7A16EEA45679}" sibTransId="{075FF93C-C70F-4BB1-809E-5A5CA6B9F267}"/>
    <dgm:cxn modelId="{90574948-6EF4-436D-A4D1-0C64A7463DA8}" srcId="{7A63D9DD-70CB-493E-B1E8-5A9F6F00A4D4}" destId="{6DC59CDA-E062-4EF4-A499-864BE7E14E6F}" srcOrd="5" destOrd="0" parTransId="{9AEC7B0A-1505-442D-A945-FFBEA825D805}" sibTransId="{FA12A1D4-AAF8-4EC3-BC23-BF241F090D25}"/>
    <dgm:cxn modelId="{3382D457-CFCE-4D8F-9645-6734B621FE64}" type="presOf" srcId="{BAD943CB-6DBC-44FF-92AB-086801DF1AFD}" destId="{5C506622-46C9-4597-9605-837874C514B2}" srcOrd="0" destOrd="0" presId="urn:microsoft.com/office/officeart/2008/layout/LinedList"/>
    <dgm:cxn modelId="{2DEBAD7E-B0DA-40E6-AA77-46A8D71C1680}" type="presOf" srcId="{D3BD9543-BBB4-49B3-93A9-CC474E4E072E}" destId="{55353F32-FEC8-4CDE-AA91-21BAA5D38654}" srcOrd="0" destOrd="0" presId="urn:microsoft.com/office/officeart/2008/layout/LinedList"/>
    <dgm:cxn modelId="{D69BA090-B956-40D9-B7D7-72935C4F55D5}" srcId="{7A63D9DD-70CB-493E-B1E8-5A9F6F00A4D4}" destId="{D3BD9543-BBB4-49B3-93A9-CC474E4E072E}" srcOrd="3" destOrd="0" parTransId="{4C8EC4F2-DC9D-4601-9083-23B39CEC0AA8}" sibTransId="{9856EE90-9B4D-4A75-9701-903C7EC1BC80}"/>
    <dgm:cxn modelId="{76EED4AE-2008-4ABB-B467-63B20D0D684C}" type="presOf" srcId="{5E93E504-8BD9-4882-95CE-9A389E1ABD90}" destId="{7AF803EF-1592-4EC5-9B6A-15D021D03F5A}" srcOrd="0" destOrd="0" presId="urn:microsoft.com/office/officeart/2008/layout/LinedList"/>
    <dgm:cxn modelId="{5A23E8BB-CE1B-4778-BC0D-EE5D3802292B}" srcId="{7A63D9DD-70CB-493E-B1E8-5A9F6F00A4D4}" destId="{BAD943CB-6DBC-44FF-92AB-086801DF1AFD}" srcOrd="0" destOrd="0" parTransId="{B775F484-F1CE-4D40-8A69-CA65EC9C3497}" sibTransId="{4FC1DCDE-D4BA-4B53-8E4E-4ADC26185B50}"/>
    <dgm:cxn modelId="{DA35F5C1-3B77-4F33-86D2-6648D75E29EB}" type="presOf" srcId="{6DC59CDA-E062-4EF4-A499-864BE7E14E6F}" destId="{162868D1-E343-4882-8081-FCC5CDECFA9F}" srcOrd="0" destOrd="0" presId="urn:microsoft.com/office/officeart/2008/layout/LinedList"/>
    <dgm:cxn modelId="{956CE0C4-DFFA-431F-A8C2-1FDD4F0B64F6}" type="presOf" srcId="{7A63D9DD-70CB-493E-B1E8-5A9F6F00A4D4}" destId="{B8DEA618-A6D9-4888-B467-D88B15C58A2F}" srcOrd="0" destOrd="0" presId="urn:microsoft.com/office/officeart/2008/layout/LinedList"/>
    <dgm:cxn modelId="{473DE1CB-762C-4B66-B9EC-4EBE2CBCD3F9}" srcId="{7A63D9DD-70CB-493E-B1E8-5A9F6F00A4D4}" destId="{C66FFCEB-5FFC-4202-8A68-1FEE2E12DAF4}" srcOrd="2" destOrd="0" parTransId="{8F0CF575-6311-48D7-8870-4BC99ECA20D6}" sibTransId="{501C7E4F-E7AF-45B4-A198-DE75162351A2}"/>
    <dgm:cxn modelId="{D7A0C8CC-8791-404B-B617-4777DC76F6C1}" type="presOf" srcId="{ACCAE271-F7DA-4D15-BF3B-3D13686288C3}" destId="{43983FCB-46DA-484E-BCA6-4808C8EDB91E}" srcOrd="0" destOrd="0" presId="urn:microsoft.com/office/officeart/2008/layout/LinedList"/>
    <dgm:cxn modelId="{B4B4BFCD-2426-46DA-ABBA-D3AFB85F5140}" srcId="{7A63D9DD-70CB-493E-B1E8-5A9F6F00A4D4}" destId="{ACCAE271-F7DA-4D15-BF3B-3D13686288C3}" srcOrd="1" destOrd="0" parTransId="{59014616-A220-4B33-AB0F-975ACEA75EAF}" sibTransId="{5CFB7E39-0E91-44BD-826E-56264625D927}"/>
    <dgm:cxn modelId="{18FF06CF-DFED-40E7-ACFE-CAF971665E6A}" type="presOf" srcId="{C66FFCEB-5FFC-4202-8A68-1FEE2E12DAF4}" destId="{A67F5D30-B147-4B73-8EE9-3BD51C20951F}" srcOrd="0" destOrd="0" presId="urn:microsoft.com/office/officeart/2008/layout/LinedList"/>
    <dgm:cxn modelId="{918AFD7C-048F-4537-89B5-9EE1A2587CFF}" type="presParOf" srcId="{B8DEA618-A6D9-4888-B467-D88B15C58A2F}" destId="{4FB310F3-2123-41B5-97DE-ECC79D65F498}" srcOrd="0" destOrd="0" presId="urn:microsoft.com/office/officeart/2008/layout/LinedList"/>
    <dgm:cxn modelId="{A7BBE6CF-9251-4C38-852C-28A3443F1DDD}" type="presParOf" srcId="{B8DEA618-A6D9-4888-B467-D88B15C58A2F}" destId="{34900210-36A4-4648-8018-4AF7F2E0944C}" srcOrd="1" destOrd="0" presId="urn:microsoft.com/office/officeart/2008/layout/LinedList"/>
    <dgm:cxn modelId="{72099452-C0E8-41FC-8AC7-47570D8E4F0A}" type="presParOf" srcId="{34900210-36A4-4648-8018-4AF7F2E0944C}" destId="{5C506622-46C9-4597-9605-837874C514B2}" srcOrd="0" destOrd="0" presId="urn:microsoft.com/office/officeart/2008/layout/LinedList"/>
    <dgm:cxn modelId="{680F4785-4ADE-4223-9961-21160E5812D1}" type="presParOf" srcId="{34900210-36A4-4648-8018-4AF7F2E0944C}" destId="{660249DA-A726-4209-89DA-114FCE89A022}" srcOrd="1" destOrd="0" presId="urn:microsoft.com/office/officeart/2008/layout/LinedList"/>
    <dgm:cxn modelId="{4673BFA9-8FF8-4A35-AFFC-D4BDD3955079}" type="presParOf" srcId="{B8DEA618-A6D9-4888-B467-D88B15C58A2F}" destId="{2B304DC8-6ED7-49F0-AB47-493817F28E14}" srcOrd="2" destOrd="0" presId="urn:microsoft.com/office/officeart/2008/layout/LinedList"/>
    <dgm:cxn modelId="{5B4A7CBF-FB70-4EF9-B073-0388C35B86FD}" type="presParOf" srcId="{B8DEA618-A6D9-4888-B467-D88B15C58A2F}" destId="{7DED41AD-7224-4E9F-B7E1-3172547AEA1F}" srcOrd="3" destOrd="0" presId="urn:microsoft.com/office/officeart/2008/layout/LinedList"/>
    <dgm:cxn modelId="{643183BF-6A61-42A6-ABBD-89C8AD3550C6}" type="presParOf" srcId="{7DED41AD-7224-4E9F-B7E1-3172547AEA1F}" destId="{43983FCB-46DA-484E-BCA6-4808C8EDB91E}" srcOrd="0" destOrd="0" presId="urn:microsoft.com/office/officeart/2008/layout/LinedList"/>
    <dgm:cxn modelId="{16F90794-876F-44BF-82A5-4F0622466876}" type="presParOf" srcId="{7DED41AD-7224-4E9F-B7E1-3172547AEA1F}" destId="{DE184020-81B0-4D73-BC82-936BE2D9419A}" srcOrd="1" destOrd="0" presId="urn:microsoft.com/office/officeart/2008/layout/LinedList"/>
    <dgm:cxn modelId="{453EEABE-64C2-4FA5-824C-7EF214E41F15}" type="presParOf" srcId="{B8DEA618-A6D9-4888-B467-D88B15C58A2F}" destId="{AAE96684-F741-472C-B43B-63B5E8B4477C}" srcOrd="4" destOrd="0" presId="urn:microsoft.com/office/officeart/2008/layout/LinedList"/>
    <dgm:cxn modelId="{9E6C1991-C7D1-45C1-85CB-98E3BAC978D3}" type="presParOf" srcId="{B8DEA618-A6D9-4888-B467-D88B15C58A2F}" destId="{43D8A720-26CF-483C-A667-EF8C587A5FCA}" srcOrd="5" destOrd="0" presId="urn:microsoft.com/office/officeart/2008/layout/LinedList"/>
    <dgm:cxn modelId="{522ADB43-9430-407A-B89A-6145ADC8B323}" type="presParOf" srcId="{43D8A720-26CF-483C-A667-EF8C587A5FCA}" destId="{A67F5D30-B147-4B73-8EE9-3BD51C20951F}" srcOrd="0" destOrd="0" presId="urn:microsoft.com/office/officeart/2008/layout/LinedList"/>
    <dgm:cxn modelId="{753C2184-EBE7-4415-8C59-A1ABD4713643}" type="presParOf" srcId="{43D8A720-26CF-483C-A667-EF8C587A5FCA}" destId="{BD03ACD0-AA51-4244-AF2F-BDF8D9168BAE}" srcOrd="1" destOrd="0" presId="urn:microsoft.com/office/officeart/2008/layout/LinedList"/>
    <dgm:cxn modelId="{831C9DCD-F39B-4DE8-80E1-2CE3BD033AFC}" type="presParOf" srcId="{B8DEA618-A6D9-4888-B467-D88B15C58A2F}" destId="{B8C3E004-942F-4FF5-94B5-7A02D2D90F71}" srcOrd="6" destOrd="0" presId="urn:microsoft.com/office/officeart/2008/layout/LinedList"/>
    <dgm:cxn modelId="{D9E6C5B7-A1FF-4B77-B110-EC152F29E786}" type="presParOf" srcId="{B8DEA618-A6D9-4888-B467-D88B15C58A2F}" destId="{0BDFD42C-511A-4A48-8B27-F5668CD8AA91}" srcOrd="7" destOrd="0" presId="urn:microsoft.com/office/officeart/2008/layout/LinedList"/>
    <dgm:cxn modelId="{BC188CCD-4DD8-4255-80CA-E8D1D752EB44}" type="presParOf" srcId="{0BDFD42C-511A-4A48-8B27-F5668CD8AA91}" destId="{55353F32-FEC8-4CDE-AA91-21BAA5D38654}" srcOrd="0" destOrd="0" presId="urn:microsoft.com/office/officeart/2008/layout/LinedList"/>
    <dgm:cxn modelId="{841479E8-0B44-4793-9037-55CD5FA4053A}" type="presParOf" srcId="{0BDFD42C-511A-4A48-8B27-F5668CD8AA91}" destId="{6DB31D32-F436-4539-B6A2-F15489EB41A3}" srcOrd="1" destOrd="0" presId="urn:microsoft.com/office/officeart/2008/layout/LinedList"/>
    <dgm:cxn modelId="{46A52252-0979-40FB-ACAA-6ACF10A0E019}" type="presParOf" srcId="{B8DEA618-A6D9-4888-B467-D88B15C58A2F}" destId="{C803321F-88EE-428C-8316-E72209BD6DD2}" srcOrd="8" destOrd="0" presId="urn:microsoft.com/office/officeart/2008/layout/LinedList"/>
    <dgm:cxn modelId="{C9F7CBFE-BE19-468A-877B-DA3F1225691D}" type="presParOf" srcId="{B8DEA618-A6D9-4888-B467-D88B15C58A2F}" destId="{2F25E388-39F6-4CB0-A507-D35F64EBC729}" srcOrd="9" destOrd="0" presId="urn:microsoft.com/office/officeart/2008/layout/LinedList"/>
    <dgm:cxn modelId="{685167B5-0BBA-4259-8EBF-84D3AA59E2F2}" type="presParOf" srcId="{2F25E388-39F6-4CB0-A507-D35F64EBC729}" destId="{7AF803EF-1592-4EC5-9B6A-15D021D03F5A}" srcOrd="0" destOrd="0" presId="urn:microsoft.com/office/officeart/2008/layout/LinedList"/>
    <dgm:cxn modelId="{F35EB7C0-95FF-4D5B-B2C0-9DBFBA477E3F}" type="presParOf" srcId="{2F25E388-39F6-4CB0-A507-D35F64EBC729}" destId="{A3851408-FBFF-47D0-AEA8-1DC412EA451F}" srcOrd="1" destOrd="0" presId="urn:microsoft.com/office/officeart/2008/layout/LinedList"/>
    <dgm:cxn modelId="{C7AFE391-050A-40C5-B8EE-A6D071AACA43}" type="presParOf" srcId="{B8DEA618-A6D9-4888-B467-D88B15C58A2F}" destId="{7A8345BF-C2CF-45BD-B0C4-A5D4B6831D32}" srcOrd="10" destOrd="0" presId="urn:microsoft.com/office/officeart/2008/layout/LinedList"/>
    <dgm:cxn modelId="{6881A600-212A-420B-BCCB-131EB89A0AC4}" type="presParOf" srcId="{B8DEA618-A6D9-4888-B467-D88B15C58A2F}" destId="{91A697A4-0EBF-4FCF-BBD2-B4A5F1B3E379}" srcOrd="11" destOrd="0" presId="urn:microsoft.com/office/officeart/2008/layout/LinedList"/>
    <dgm:cxn modelId="{D9AE434F-CA8C-4145-8B66-4EA3652B3B3C}" type="presParOf" srcId="{91A697A4-0EBF-4FCF-BBD2-B4A5F1B3E379}" destId="{162868D1-E343-4882-8081-FCC5CDECFA9F}" srcOrd="0" destOrd="0" presId="urn:microsoft.com/office/officeart/2008/layout/LinedList"/>
    <dgm:cxn modelId="{3C28E5EE-1E72-4275-A571-C00B95592B1F}" type="presParOf" srcId="{91A697A4-0EBF-4FCF-BBD2-B4A5F1B3E379}" destId="{EF4D097F-82D7-49CD-89B6-DA4008C73AA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63D9DD-70CB-493E-B1E8-5A9F6F00A4D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AD943CB-6DBC-44FF-92AB-086801DF1AFD}">
      <dgm:prSet/>
      <dgm:spPr/>
      <dgm:t>
        <a:bodyPr/>
        <a:lstStyle/>
        <a:p>
          <a:pPr rtl="0"/>
          <a:r>
            <a:rPr lang="en-US" b="0" i="0"/>
            <a:t>Obesity</a:t>
          </a:r>
          <a:r>
            <a:rPr lang="en-US" b="0" i="0">
              <a:latin typeface="Century Gothic" panose="020B0502020202020204"/>
            </a:rPr>
            <a:t> </a:t>
          </a:r>
          <a:endParaRPr lang="en-US"/>
        </a:p>
      </dgm:t>
    </dgm:pt>
    <dgm:pt modelId="{B775F484-F1CE-4D40-8A69-CA65EC9C3497}" type="parTrans" cxnId="{5A23E8BB-CE1B-4778-BC0D-EE5D3802292B}">
      <dgm:prSet/>
      <dgm:spPr/>
      <dgm:t>
        <a:bodyPr/>
        <a:lstStyle/>
        <a:p>
          <a:endParaRPr lang="en-US"/>
        </a:p>
      </dgm:t>
    </dgm:pt>
    <dgm:pt modelId="{4FC1DCDE-D4BA-4B53-8E4E-4ADC26185B50}" type="sibTrans" cxnId="{5A23E8BB-CE1B-4778-BC0D-EE5D3802292B}">
      <dgm:prSet/>
      <dgm:spPr/>
      <dgm:t>
        <a:bodyPr/>
        <a:lstStyle/>
        <a:p>
          <a:endParaRPr lang="en-US"/>
        </a:p>
      </dgm:t>
    </dgm:pt>
    <dgm:pt modelId="{C66FFCEB-5FFC-4202-8A68-1FEE2E12DAF4}">
      <dgm:prSet/>
      <dgm:spPr/>
      <dgm:t>
        <a:bodyPr/>
        <a:lstStyle/>
        <a:p>
          <a:r>
            <a:rPr lang="en-US" b="0" i="0">
              <a:latin typeface="Century Gothic" panose="020B0502020202020204"/>
            </a:rPr>
            <a:t>Stigma</a:t>
          </a:r>
          <a:endParaRPr lang="en-US"/>
        </a:p>
      </dgm:t>
    </dgm:pt>
    <dgm:pt modelId="{8F0CF575-6311-48D7-8870-4BC99ECA20D6}" type="parTrans" cxnId="{473DE1CB-762C-4B66-B9EC-4EBE2CBCD3F9}">
      <dgm:prSet/>
      <dgm:spPr/>
      <dgm:t>
        <a:bodyPr/>
        <a:lstStyle/>
        <a:p>
          <a:endParaRPr lang="en-US"/>
        </a:p>
      </dgm:t>
    </dgm:pt>
    <dgm:pt modelId="{501C7E4F-E7AF-45B4-A198-DE75162351A2}" type="sibTrans" cxnId="{473DE1CB-762C-4B66-B9EC-4EBE2CBCD3F9}">
      <dgm:prSet/>
      <dgm:spPr/>
      <dgm:t>
        <a:bodyPr/>
        <a:lstStyle/>
        <a:p>
          <a:endParaRPr lang="en-US"/>
        </a:p>
      </dgm:t>
    </dgm:pt>
    <dgm:pt modelId="{D3BD9543-BBB4-49B3-93A9-CC474E4E072E}">
      <dgm:prSet/>
      <dgm:spPr/>
      <dgm:t>
        <a:bodyPr/>
        <a:lstStyle/>
        <a:p>
          <a:r>
            <a:rPr lang="en-US" b="0" i="0"/>
            <a:t>Physiology and Pathophysiology</a:t>
          </a:r>
          <a:endParaRPr lang="en-US"/>
        </a:p>
      </dgm:t>
    </dgm:pt>
    <dgm:pt modelId="{4C8EC4F2-DC9D-4601-9083-23B39CEC0AA8}" type="parTrans" cxnId="{D69BA090-B956-40D9-B7D7-72935C4F55D5}">
      <dgm:prSet/>
      <dgm:spPr/>
      <dgm:t>
        <a:bodyPr/>
        <a:lstStyle/>
        <a:p>
          <a:endParaRPr lang="en-US"/>
        </a:p>
      </dgm:t>
    </dgm:pt>
    <dgm:pt modelId="{9856EE90-9B4D-4A75-9701-903C7EC1BC80}" type="sibTrans" cxnId="{D69BA090-B956-40D9-B7D7-72935C4F55D5}">
      <dgm:prSet/>
      <dgm:spPr/>
      <dgm:t>
        <a:bodyPr/>
        <a:lstStyle/>
        <a:p>
          <a:endParaRPr lang="en-US"/>
        </a:p>
      </dgm:t>
    </dgm:pt>
    <dgm:pt modelId="{5E93E504-8BD9-4882-95CE-9A389E1ABD90}">
      <dgm:prSet/>
      <dgm:spPr/>
      <dgm:t>
        <a:bodyPr/>
        <a:lstStyle/>
        <a:p>
          <a:r>
            <a:rPr lang="en-US" b="0" i="0"/>
            <a:t>Treatment Strategies</a:t>
          </a:r>
          <a:endParaRPr lang="en-US"/>
        </a:p>
      </dgm:t>
    </dgm:pt>
    <dgm:pt modelId="{396D99CD-3A28-409B-8BE7-7A16EEA45679}" type="parTrans" cxnId="{3EEB5B39-3BAB-4A16-A9F3-F702B40766C9}">
      <dgm:prSet/>
      <dgm:spPr/>
      <dgm:t>
        <a:bodyPr/>
        <a:lstStyle/>
        <a:p>
          <a:endParaRPr lang="en-US"/>
        </a:p>
      </dgm:t>
    </dgm:pt>
    <dgm:pt modelId="{075FF93C-C70F-4BB1-809E-5A5CA6B9F267}" type="sibTrans" cxnId="{3EEB5B39-3BAB-4A16-A9F3-F702B40766C9}">
      <dgm:prSet/>
      <dgm:spPr/>
      <dgm:t>
        <a:bodyPr/>
        <a:lstStyle/>
        <a:p>
          <a:endParaRPr lang="en-US"/>
        </a:p>
      </dgm:t>
    </dgm:pt>
    <dgm:pt modelId="{877324FF-BB40-4150-9DAE-114F77540140}">
      <dgm:prSet/>
      <dgm:spPr/>
      <dgm:t>
        <a:bodyPr/>
        <a:lstStyle/>
        <a:p>
          <a:r>
            <a:rPr lang="en-US" b="0" i="0">
              <a:latin typeface="Century Gothic" panose="020B0502020202020204"/>
            </a:rPr>
            <a:t>Questions</a:t>
          </a:r>
          <a:endParaRPr lang="en-US"/>
        </a:p>
      </dgm:t>
    </dgm:pt>
    <dgm:pt modelId="{C9DD5FC6-F24E-4F3E-AA47-708C478232FF}" type="parTrans" cxnId="{4D03F2E2-6F30-4F2D-B733-285133CA4C12}">
      <dgm:prSet/>
      <dgm:spPr/>
      <dgm:t>
        <a:bodyPr/>
        <a:lstStyle/>
        <a:p>
          <a:endParaRPr lang="en-US"/>
        </a:p>
      </dgm:t>
    </dgm:pt>
    <dgm:pt modelId="{6958A8AF-6F4A-4ACF-BA6F-AAAB54FD3ACF}" type="sibTrans" cxnId="{4D03F2E2-6F30-4F2D-B733-285133CA4C12}">
      <dgm:prSet/>
      <dgm:spPr/>
      <dgm:t>
        <a:bodyPr/>
        <a:lstStyle/>
        <a:p>
          <a:endParaRPr lang="en-US"/>
        </a:p>
      </dgm:t>
    </dgm:pt>
    <dgm:pt modelId="{ACCAE271-F7DA-4D15-BF3B-3D13686288C3}">
      <dgm:prSet phldr="0"/>
      <dgm:spPr/>
      <dgm:t>
        <a:bodyPr/>
        <a:lstStyle/>
        <a:p>
          <a:pPr rtl="0"/>
          <a:r>
            <a:rPr lang="en-US" b="0" i="0">
              <a:latin typeface="Century Gothic" panose="020B0502020202020204"/>
            </a:rPr>
            <a:t>Epidemiology</a:t>
          </a:r>
        </a:p>
      </dgm:t>
    </dgm:pt>
    <dgm:pt modelId="{59014616-A220-4B33-AB0F-975ACEA75EAF}" type="parTrans" cxnId="{B4B4BFCD-2426-46DA-ABBA-D3AFB85F5140}">
      <dgm:prSet/>
      <dgm:spPr/>
    </dgm:pt>
    <dgm:pt modelId="{5CFB7E39-0E91-44BD-826E-56264625D927}" type="sibTrans" cxnId="{B4B4BFCD-2426-46DA-ABBA-D3AFB85F5140}">
      <dgm:prSet/>
      <dgm:spPr/>
    </dgm:pt>
    <dgm:pt modelId="{B8DEA618-A6D9-4888-B467-D88B15C58A2F}" type="pres">
      <dgm:prSet presAssocID="{7A63D9DD-70CB-493E-B1E8-5A9F6F00A4D4}" presName="vert0" presStyleCnt="0">
        <dgm:presLayoutVars>
          <dgm:dir/>
          <dgm:animOne val="branch"/>
          <dgm:animLvl val="lvl"/>
        </dgm:presLayoutVars>
      </dgm:prSet>
      <dgm:spPr/>
    </dgm:pt>
    <dgm:pt modelId="{4FB310F3-2123-41B5-97DE-ECC79D65F498}" type="pres">
      <dgm:prSet presAssocID="{BAD943CB-6DBC-44FF-92AB-086801DF1AFD}" presName="thickLine" presStyleLbl="alignNode1" presStyleIdx="0" presStyleCnt="6"/>
      <dgm:spPr/>
    </dgm:pt>
    <dgm:pt modelId="{34900210-36A4-4648-8018-4AF7F2E0944C}" type="pres">
      <dgm:prSet presAssocID="{BAD943CB-6DBC-44FF-92AB-086801DF1AFD}" presName="horz1" presStyleCnt="0"/>
      <dgm:spPr/>
    </dgm:pt>
    <dgm:pt modelId="{5C506622-46C9-4597-9605-837874C514B2}" type="pres">
      <dgm:prSet presAssocID="{BAD943CB-6DBC-44FF-92AB-086801DF1AFD}" presName="tx1" presStyleLbl="revTx" presStyleIdx="0" presStyleCnt="6"/>
      <dgm:spPr/>
    </dgm:pt>
    <dgm:pt modelId="{660249DA-A726-4209-89DA-114FCE89A022}" type="pres">
      <dgm:prSet presAssocID="{BAD943CB-6DBC-44FF-92AB-086801DF1AFD}" presName="vert1" presStyleCnt="0"/>
      <dgm:spPr/>
    </dgm:pt>
    <dgm:pt modelId="{2B304DC8-6ED7-49F0-AB47-493817F28E14}" type="pres">
      <dgm:prSet presAssocID="{ACCAE271-F7DA-4D15-BF3B-3D13686288C3}" presName="thickLine" presStyleLbl="alignNode1" presStyleIdx="1" presStyleCnt="6"/>
      <dgm:spPr/>
    </dgm:pt>
    <dgm:pt modelId="{7DED41AD-7224-4E9F-B7E1-3172547AEA1F}" type="pres">
      <dgm:prSet presAssocID="{ACCAE271-F7DA-4D15-BF3B-3D13686288C3}" presName="horz1" presStyleCnt="0"/>
      <dgm:spPr/>
    </dgm:pt>
    <dgm:pt modelId="{43983FCB-46DA-484E-BCA6-4808C8EDB91E}" type="pres">
      <dgm:prSet presAssocID="{ACCAE271-F7DA-4D15-BF3B-3D13686288C3}" presName="tx1" presStyleLbl="revTx" presStyleIdx="1" presStyleCnt="6"/>
      <dgm:spPr/>
    </dgm:pt>
    <dgm:pt modelId="{DE184020-81B0-4D73-BC82-936BE2D9419A}" type="pres">
      <dgm:prSet presAssocID="{ACCAE271-F7DA-4D15-BF3B-3D13686288C3}" presName="vert1" presStyleCnt="0"/>
      <dgm:spPr/>
    </dgm:pt>
    <dgm:pt modelId="{AAE96684-F741-472C-B43B-63B5E8B4477C}" type="pres">
      <dgm:prSet presAssocID="{C66FFCEB-5FFC-4202-8A68-1FEE2E12DAF4}" presName="thickLine" presStyleLbl="alignNode1" presStyleIdx="2" presStyleCnt="6"/>
      <dgm:spPr/>
    </dgm:pt>
    <dgm:pt modelId="{43D8A720-26CF-483C-A667-EF8C587A5FCA}" type="pres">
      <dgm:prSet presAssocID="{C66FFCEB-5FFC-4202-8A68-1FEE2E12DAF4}" presName="horz1" presStyleCnt="0"/>
      <dgm:spPr/>
    </dgm:pt>
    <dgm:pt modelId="{A67F5D30-B147-4B73-8EE9-3BD51C20951F}" type="pres">
      <dgm:prSet presAssocID="{C66FFCEB-5FFC-4202-8A68-1FEE2E12DAF4}" presName="tx1" presStyleLbl="revTx" presStyleIdx="2" presStyleCnt="6"/>
      <dgm:spPr/>
    </dgm:pt>
    <dgm:pt modelId="{BD03ACD0-AA51-4244-AF2F-BDF8D9168BAE}" type="pres">
      <dgm:prSet presAssocID="{C66FFCEB-5FFC-4202-8A68-1FEE2E12DAF4}" presName="vert1" presStyleCnt="0"/>
      <dgm:spPr/>
    </dgm:pt>
    <dgm:pt modelId="{B8C3E004-942F-4FF5-94B5-7A02D2D90F71}" type="pres">
      <dgm:prSet presAssocID="{D3BD9543-BBB4-49B3-93A9-CC474E4E072E}" presName="thickLine" presStyleLbl="alignNode1" presStyleIdx="3" presStyleCnt="6"/>
      <dgm:spPr/>
    </dgm:pt>
    <dgm:pt modelId="{0BDFD42C-511A-4A48-8B27-F5668CD8AA91}" type="pres">
      <dgm:prSet presAssocID="{D3BD9543-BBB4-49B3-93A9-CC474E4E072E}" presName="horz1" presStyleCnt="0"/>
      <dgm:spPr/>
    </dgm:pt>
    <dgm:pt modelId="{55353F32-FEC8-4CDE-AA91-21BAA5D38654}" type="pres">
      <dgm:prSet presAssocID="{D3BD9543-BBB4-49B3-93A9-CC474E4E072E}" presName="tx1" presStyleLbl="revTx" presStyleIdx="3" presStyleCnt="6"/>
      <dgm:spPr/>
    </dgm:pt>
    <dgm:pt modelId="{6DB31D32-F436-4539-B6A2-F15489EB41A3}" type="pres">
      <dgm:prSet presAssocID="{D3BD9543-BBB4-49B3-93A9-CC474E4E072E}" presName="vert1" presStyleCnt="0"/>
      <dgm:spPr/>
    </dgm:pt>
    <dgm:pt modelId="{C803321F-88EE-428C-8316-E72209BD6DD2}" type="pres">
      <dgm:prSet presAssocID="{5E93E504-8BD9-4882-95CE-9A389E1ABD90}" presName="thickLine" presStyleLbl="alignNode1" presStyleIdx="4" presStyleCnt="6"/>
      <dgm:spPr/>
    </dgm:pt>
    <dgm:pt modelId="{2F25E388-39F6-4CB0-A507-D35F64EBC729}" type="pres">
      <dgm:prSet presAssocID="{5E93E504-8BD9-4882-95CE-9A389E1ABD90}" presName="horz1" presStyleCnt="0"/>
      <dgm:spPr/>
    </dgm:pt>
    <dgm:pt modelId="{7AF803EF-1592-4EC5-9B6A-15D021D03F5A}" type="pres">
      <dgm:prSet presAssocID="{5E93E504-8BD9-4882-95CE-9A389E1ABD90}" presName="tx1" presStyleLbl="revTx" presStyleIdx="4" presStyleCnt="6"/>
      <dgm:spPr/>
    </dgm:pt>
    <dgm:pt modelId="{A3851408-FBFF-47D0-AEA8-1DC412EA451F}" type="pres">
      <dgm:prSet presAssocID="{5E93E504-8BD9-4882-95CE-9A389E1ABD90}" presName="vert1" presStyleCnt="0"/>
      <dgm:spPr/>
    </dgm:pt>
    <dgm:pt modelId="{41D88085-5DD2-41E8-9696-2A337D444FF5}" type="pres">
      <dgm:prSet presAssocID="{877324FF-BB40-4150-9DAE-114F77540140}" presName="thickLine" presStyleLbl="alignNode1" presStyleIdx="5" presStyleCnt="6"/>
      <dgm:spPr/>
    </dgm:pt>
    <dgm:pt modelId="{0B3595EB-1A04-4827-AF86-2D37F97A1CB9}" type="pres">
      <dgm:prSet presAssocID="{877324FF-BB40-4150-9DAE-114F77540140}" presName="horz1" presStyleCnt="0"/>
      <dgm:spPr/>
    </dgm:pt>
    <dgm:pt modelId="{AA800841-997C-4EEE-91D3-FE9FE9B41D5D}" type="pres">
      <dgm:prSet presAssocID="{877324FF-BB40-4150-9DAE-114F77540140}" presName="tx1" presStyleLbl="revTx" presStyleIdx="5" presStyleCnt="6"/>
      <dgm:spPr/>
    </dgm:pt>
    <dgm:pt modelId="{2521FF16-7696-400E-883D-8C4D622A56CA}" type="pres">
      <dgm:prSet presAssocID="{877324FF-BB40-4150-9DAE-114F77540140}" presName="vert1" presStyleCnt="0"/>
      <dgm:spPr/>
    </dgm:pt>
  </dgm:ptLst>
  <dgm:cxnLst>
    <dgm:cxn modelId="{37F60810-920E-40E4-9FE0-BA61D0B6E4F8}" type="presOf" srcId="{C66FFCEB-5FFC-4202-8A68-1FEE2E12DAF4}" destId="{A67F5D30-B147-4B73-8EE9-3BD51C20951F}" srcOrd="0" destOrd="0" presId="urn:microsoft.com/office/officeart/2008/layout/LinedList"/>
    <dgm:cxn modelId="{3EEB5B39-3BAB-4A16-A9F3-F702B40766C9}" srcId="{7A63D9DD-70CB-493E-B1E8-5A9F6F00A4D4}" destId="{5E93E504-8BD9-4882-95CE-9A389E1ABD90}" srcOrd="4" destOrd="0" parTransId="{396D99CD-3A28-409B-8BE7-7A16EEA45679}" sibTransId="{075FF93C-C70F-4BB1-809E-5A5CA6B9F267}"/>
    <dgm:cxn modelId="{8737DC3A-F856-4FF2-B3CA-E800F9C60F08}" type="presOf" srcId="{D3BD9543-BBB4-49B3-93A9-CC474E4E072E}" destId="{55353F32-FEC8-4CDE-AA91-21BAA5D38654}" srcOrd="0" destOrd="0" presId="urn:microsoft.com/office/officeart/2008/layout/LinedList"/>
    <dgm:cxn modelId="{6A38D064-EAB8-43FE-BC4F-222B10F7DCEE}" type="presOf" srcId="{877324FF-BB40-4150-9DAE-114F77540140}" destId="{AA800841-997C-4EEE-91D3-FE9FE9B41D5D}" srcOrd="0" destOrd="0" presId="urn:microsoft.com/office/officeart/2008/layout/LinedList"/>
    <dgm:cxn modelId="{582B0C52-9298-4FDD-AD66-040548D05041}" type="presOf" srcId="{5E93E504-8BD9-4882-95CE-9A389E1ABD90}" destId="{7AF803EF-1592-4EC5-9B6A-15D021D03F5A}" srcOrd="0" destOrd="0" presId="urn:microsoft.com/office/officeart/2008/layout/LinedList"/>
    <dgm:cxn modelId="{D69BA090-B956-40D9-B7D7-72935C4F55D5}" srcId="{7A63D9DD-70CB-493E-B1E8-5A9F6F00A4D4}" destId="{D3BD9543-BBB4-49B3-93A9-CC474E4E072E}" srcOrd="3" destOrd="0" parTransId="{4C8EC4F2-DC9D-4601-9083-23B39CEC0AA8}" sibTransId="{9856EE90-9B4D-4A75-9701-903C7EC1BC80}"/>
    <dgm:cxn modelId="{D27EB5AC-0CD8-48BF-B84C-EBA6B0F82ECF}" type="presOf" srcId="{ACCAE271-F7DA-4D15-BF3B-3D13686288C3}" destId="{43983FCB-46DA-484E-BCA6-4808C8EDB91E}" srcOrd="0" destOrd="0" presId="urn:microsoft.com/office/officeart/2008/layout/LinedList"/>
    <dgm:cxn modelId="{5A23E8BB-CE1B-4778-BC0D-EE5D3802292B}" srcId="{7A63D9DD-70CB-493E-B1E8-5A9F6F00A4D4}" destId="{BAD943CB-6DBC-44FF-92AB-086801DF1AFD}" srcOrd="0" destOrd="0" parTransId="{B775F484-F1CE-4D40-8A69-CA65EC9C3497}" sibTransId="{4FC1DCDE-D4BA-4B53-8E4E-4ADC26185B50}"/>
    <dgm:cxn modelId="{956CE0C4-DFFA-431F-A8C2-1FDD4F0B64F6}" type="presOf" srcId="{7A63D9DD-70CB-493E-B1E8-5A9F6F00A4D4}" destId="{B8DEA618-A6D9-4888-B467-D88B15C58A2F}" srcOrd="0" destOrd="0" presId="urn:microsoft.com/office/officeart/2008/layout/LinedList"/>
    <dgm:cxn modelId="{473DE1CB-762C-4B66-B9EC-4EBE2CBCD3F9}" srcId="{7A63D9DD-70CB-493E-B1E8-5A9F6F00A4D4}" destId="{C66FFCEB-5FFC-4202-8A68-1FEE2E12DAF4}" srcOrd="2" destOrd="0" parTransId="{8F0CF575-6311-48D7-8870-4BC99ECA20D6}" sibTransId="{501C7E4F-E7AF-45B4-A198-DE75162351A2}"/>
    <dgm:cxn modelId="{B4B4BFCD-2426-46DA-ABBA-D3AFB85F5140}" srcId="{7A63D9DD-70CB-493E-B1E8-5A9F6F00A4D4}" destId="{ACCAE271-F7DA-4D15-BF3B-3D13686288C3}" srcOrd="1" destOrd="0" parTransId="{59014616-A220-4B33-AB0F-975ACEA75EAF}" sibTransId="{5CFB7E39-0E91-44BD-826E-56264625D927}"/>
    <dgm:cxn modelId="{4D03F2E2-6F30-4F2D-B733-285133CA4C12}" srcId="{7A63D9DD-70CB-493E-B1E8-5A9F6F00A4D4}" destId="{877324FF-BB40-4150-9DAE-114F77540140}" srcOrd="5" destOrd="0" parTransId="{C9DD5FC6-F24E-4F3E-AA47-708C478232FF}" sibTransId="{6958A8AF-6F4A-4ACF-BA6F-AAAB54FD3ACF}"/>
    <dgm:cxn modelId="{971D73FD-5FF9-426A-A1A5-EFB43DDCBC66}" type="presOf" srcId="{BAD943CB-6DBC-44FF-92AB-086801DF1AFD}" destId="{5C506622-46C9-4597-9605-837874C514B2}" srcOrd="0" destOrd="0" presId="urn:microsoft.com/office/officeart/2008/layout/LinedList"/>
    <dgm:cxn modelId="{00DF328F-EBCC-48F8-BF55-84DE648A9A1C}" type="presParOf" srcId="{B8DEA618-A6D9-4888-B467-D88B15C58A2F}" destId="{4FB310F3-2123-41B5-97DE-ECC79D65F498}" srcOrd="0" destOrd="0" presId="urn:microsoft.com/office/officeart/2008/layout/LinedList"/>
    <dgm:cxn modelId="{DF0483E0-3A41-4F56-B793-95EC166F275E}" type="presParOf" srcId="{B8DEA618-A6D9-4888-B467-D88B15C58A2F}" destId="{34900210-36A4-4648-8018-4AF7F2E0944C}" srcOrd="1" destOrd="0" presId="urn:microsoft.com/office/officeart/2008/layout/LinedList"/>
    <dgm:cxn modelId="{F5C2565D-B65A-4D83-A679-48616D972DC2}" type="presParOf" srcId="{34900210-36A4-4648-8018-4AF7F2E0944C}" destId="{5C506622-46C9-4597-9605-837874C514B2}" srcOrd="0" destOrd="0" presId="urn:microsoft.com/office/officeart/2008/layout/LinedList"/>
    <dgm:cxn modelId="{69B03E8A-99CC-4341-90A0-FEE2C06D1B7E}" type="presParOf" srcId="{34900210-36A4-4648-8018-4AF7F2E0944C}" destId="{660249DA-A726-4209-89DA-114FCE89A022}" srcOrd="1" destOrd="0" presId="urn:microsoft.com/office/officeart/2008/layout/LinedList"/>
    <dgm:cxn modelId="{C7CA9662-09BD-4717-8021-2460F07F5AEC}" type="presParOf" srcId="{B8DEA618-A6D9-4888-B467-D88B15C58A2F}" destId="{2B304DC8-6ED7-49F0-AB47-493817F28E14}" srcOrd="2" destOrd="0" presId="urn:microsoft.com/office/officeart/2008/layout/LinedList"/>
    <dgm:cxn modelId="{402F4A39-99FF-4024-8B8E-EF9E562954DA}" type="presParOf" srcId="{B8DEA618-A6D9-4888-B467-D88B15C58A2F}" destId="{7DED41AD-7224-4E9F-B7E1-3172547AEA1F}" srcOrd="3" destOrd="0" presId="urn:microsoft.com/office/officeart/2008/layout/LinedList"/>
    <dgm:cxn modelId="{7AEB90F7-443D-4C65-8370-16B206103DFC}" type="presParOf" srcId="{7DED41AD-7224-4E9F-B7E1-3172547AEA1F}" destId="{43983FCB-46DA-484E-BCA6-4808C8EDB91E}" srcOrd="0" destOrd="0" presId="urn:microsoft.com/office/officeart/2008/layout/LinedList"/>
    <dgm:cxn modelId="{6D4AC1B1-04EF-4482-8456-BB890BE0977A}" type="presParOf" srcId="{7DED41AD-7224-4E9F-B7E1-3172547AEA1F}" destId="{DE184020-81B0-4D73-BC82-936BE2D9419A}" srcOrd="1" destOrd="0" presId="urn:microsoft.com/office/officeart/2008/layout/LinedList"/>
    <dgm:cxn modelId="{E78040C3-FE99-43BE-AE30-DC932249B90E}" type="presParOf" srcId="{B8DEA618-A6D9-4888-B467-D88B15C58A2F}" destId="{AAE96684-F741-472C-B43B-63B5E8B4477C}" srcOrd="4" destOrd="0" presId="urn:microsoft.com/office/officeart/2008/layout/LinedList"/>
    <dgm:cxn modelId="{FAED48F5-CA9D-4F57-97DA-C0C1BF66306C}" type="presParOf" srcId="{B8DEA618-A6D9-4888-B467-D88B15C58A2F}" destId="{43D8A720-26CF-483C-A667-EF8C587A5FCA}" srcOrd="5" destOrd="0" presId="urn:microsoft.com/office/officeart/2008/layout/LinedList"/>
    <dgm:cxn modelId="{D7E6D6D0-775B-4FBF-84D6-B5493F81CA0C}" type="presParOf" srcId="{43D8A720-26CF-483C-A667-EF8C587A5FCA}" destId="{A67F5D30-B147-4B73-8EE9-3BD51C20951F}" srcOrd="0" destOrd="0" presId="urn:microsoft.com/office/officeart/2008/layout/LinedList"/>
    <dgm:cxn modelId="{FDC8D160-79DC-43A6-AED7-FFAC3E6A91B9}" type="presParOf" srcId="{43D8A720-26CF-483C-A667-EF8C587A5FCA}" destId="{BD03ACD0-AA51-4244-AF2F-BDF8D9168BAE}" srcOrd="1" destOrd="0" presId="urn:microsoft.com/office/officeart/2008/layout/LinedList"/>
    <dgm:cxn modelId="{A079D0AA-6DB8-4427-8886-6098A43790DD}" type="presParOf" srcId="{B8DEA618-A6D9-4888-B467-D88B15C58A2F}" destId="{B8C3E004-942F-4FF5-94B5-7A02D2D90F71}" srcOrd="6" destOrd="0" presId="urn:microsoft.com/office/officeart/2008/layout/LinedList"/>
    <dgm:cxn modelId="{D79EC177-14D0-4CF2-9395-FD5DD34862B8}" type="presParOf" srcId="{B8DEA618-A6D9-4888-B467-D88B15C58A2F}" destId="{0BDFD42C-511A-4A48-8B27-F5668CD8AA91}" srcOrd="7" destOrd="0" presId="urn:microsoft.com/office/officeart/2008/layout/LinedList"/>
    <dgm:cxn modelId="{F9D3CBA3-8E03-4D8A-AF70-B4D4A559110B}" type="presParOf" srcId="{0BDFD42C-511A-4A48-8B27-F5668CD8AA91}" destId="{55353F32-FEC8-4CDE-AA91-21BAA5D38654}" srcOrd="0" destOrd="0" presId="urn:microsoft.com/office/officeart/2008/layout/LinedList"/>
    <dgm:cxn modelId="{56781453-F4C0-4397-9804-E47576850D30}" type="presParOf" srcId="{0BDFD42C-511A-4A48-8B27-F5668CD8AA91}" destId="{6DB31D32-F436-4539-B6A2-F15489EB41A3}" srcOrd="1" destOrd="0" presId="urn:microsoft.com/office/officeart/2008/layout/LinedList"/>
    <dgm:cxn modelId="{874242A6-BB13-44BE-9245-797C333C11B0}" type="presParOf" srcId="{B8DEA618-A6D9-4888-B467-D88B15C58A2F}" destId="{C803321F-88EE-428C-8316-E72209BD6DD2}" srcOrd="8" destOrd="0" presId="urn:microsoft.com/office/officeart/2008/layout/LinedList"/>
    <dgm:cxn modelId="{A9557258-7BB4-4867-9B7A-C9360F8CC55E}" type="presParOf" srcId="{B8DEA618-A6D9-4888-B467-D88B15C58A2F}" destId="{2F25E388-39F6-4CB0-A507-D35F64EBC729}" srcOrd="9" destOrd="0" presId="urn:microsoft.com/office/officeart/2008/layout/LinedList"/>
    <dgm:cxn modelId="{CE3141C4-36F9-49E2-9240-0155DB01A9AC}" type="presParOf" srcId="{2F25E388-39F6-4CB0-A507-D35F64EBC729}" destId="{7AF803EF-1592-4EC5-9B6A-15D021D03F5A}" srcOrd="0" destOrd="0" presId="urn:microsoft.com/office/officeart/2008/layout/LinedList"/>
    <dgm:cxn modelId="{9E92ECCB-67CA-4053-9516-1A15107DB36B}" type="presParOf" srcId="{2F25E388-39F6-4CB0-A507-D35F64EBC729}" destId="{A3851408-FBFF-47D0-AEA8-1DC412EA451F}" srcOrd="1" destOrd="0" presId="urn:microsoft.com/office/officeart/2008/layout/LinedList"/>
    <dgm:cxn modelId="{8811E9B6-2E27-4380-9A19-0F9D670D3C82}" type="presParOf" srcId="{B8DEA618-A6D9-4888-B467-D88B15C58A2F}" destId="{41D88085-5DD2-41E8-9696-2A337D444FF5}" srcOrd="10" destOrd="0" presId="urn:microsoft.com/office/officeart/2008/layout/LinedList"/>
    <dgm:cxn modelId="{77F59E22-345C-42A1-B1B3-A2034A617048}" type="presParOf" srcId="{B8DEA618-A6D9-4888-B467-D88B15C58A2F}" destId="{0B3595EB-1A04-4827-AF86-2D37F97A1CB9}" srcOrd="11" destOrd="0" presId="urn:microsoft.com/office/officeart/2008/layout/LinedList"/>
    <dgm:cxn modelId="{C7D69649-4051-4ACE-95BF-CE194FEBAE9E}" type="presParOf" srcId="{0B3595EB-1A04-4827-AF86-2D37F97A1CB9}" destId="{AA800841-997C-4EEE-91D3-FE9FE9B41D5D}" srcOrd="0" destOrd="0" presId="urn:microsoft.com/office/officeart/2008/layout/LinedList"/>
    <dgm:cxn modelId="{4F849FED-CD7A-4AA0-B808-55502564C163}" type="presParOf" srcId="{0B3595EB-1A04-4827-AF86-2D37F97A1CB9}" destId="{2521FF16-7696-400E-883D-8C4D622A56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10F3-2123-41B5-97DE-ECC79D65F498}">
      <dsp:nvSpPr>
        <dsp:cNvPr id="0" name=""/>
        <dsp:cNvSpPr/>
      </dsp:nvSpPr>
      <dsp:spPr>
        <a:xfrm>
          <a:off x="0" y="2232"/>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C506622-46C9-4597-9605-837874C514B2}">
      <dsp:nvSpPr>
        <dsp:cNvPr id="0" name=""/>
        <dsp:cNvSpPr/>
      </dsp:nvSpPr>
      <dsp:spPr>
        <a:xfrm>
          <a:off x="0" y="2232"/>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t>Obesity</a:t>
          </a:r>
          <a:r>
            <a:rPr lang="en-US" sz="3100" b="0" i="0" kern="1200">
              <a:latin typeface="Century Gothic" panose="020B0502020202020204"/>
            </a:rPr>
            <a:t> </a:t>
          </a:r>
          <a:endParaRPr lang="en-US" sz="3100" kern="1200"/>
        </a:p>
      </dsp:txBody>
      <dsp:txXfrm>
        <a:off x="0" y="2232"/>
        <a:ext cx="6496050" cy="761255"/>
      </dsp:txXfrm>
    </dsp:sp>
    <dsp:sp modelId="{2B304DC8-6ED7-49F0-AB47-493817F28E14}">
      <dsp:nvSpPr>
        <dsp:cNvPr id="0" name=""/>
        <dsp:cNvSpPr/>
      </dsp:nvSpPr>
      <dsp:spPr>
        <a:xfrm>
          <a:off x="0" y="763488"/>
          <a:ext cx="6496050" cy="0"/>
        </a:xfrm>
        <a:prstGeom prst="line">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983FCB-46DA-484E-BCA6-4808C8EDB91E}">
      <dsp:nvSpPr>
        <dsp:cNvPr id="0" name=""/>
        <dsp:cNvSpPr/>
      </dsp:nvSpPr>
      <dsp:spPr>
        <a:xfrm>
          <a:off x="0" y="763488"/>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latin typeface="Century Gothic" panose="020B0502020202020204"/>
            </a:rPr>
            <a:t>Epidemiology</a:t>
          </a:r>
        </a:p>
      </dsp:txBody>
      <dsp:txXfrm>
        <a:off x="0" y="763488"/>
        <a:ext cx="6496050" cy="761255"/>
      </dsp:txXfrm>
    </dsp:sp>
    <dsp:sp modelId="{AAE96684-F741-472C-B43B-63B5E8B4477C}">
      <dsp:nvSpPr>
        <dsp:cNvPr id="0" name=""/>
        <dsp:cNvSpPr/>
      </dsp:nvSpPr>
      <dsp:spPr>
        <a:xfrm>
          <a:off x="0" y="1524744"/>
          <a:ext cx="6496050" cy="0"/>
        </a:xfrm>
        <a:prstGeom prst="line">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67F5D30-B147-4B73-8EE9-3BD51C20951F}">
      <dsp:nvSpPr>
        <dsp:cNvPr id="0" name=""/>
        <dsp:cNvSpPr/>
      </dsp:nvSpPr>
      <dsp:spPr>
        <a:xfrm>
          <a:off x="0" y="1524744"/>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Stigma</a:t>
          </a:r>
          <a:endParaRPr lang="en-US" sz="3100" kern="1200"/>
        </a:p>
      </dsp:txBody>
      <dsp:txXfrm>
        <a:off x="0" y="1524744"/>
        <a:ext cx="6496050" cy="761255"/>
      </dsp:txXfrm>
    </dsp:sp>
    <dsp:sp modelId="{B8C3E004-942F-4FF5-94B5-7A02D2D90F71}">
      <dsp:nvSpPr>
        <dsp:cNvPr id="0" name=""/>
        <dsp:cNvSpPr/>
      </dsp:nvSpPr>
      <dsp:spPr>
        <a:xfrm>
          <a:off x="0" y="2286000"/>
          <a:ext cx="6496050" cy="0"/>
        </a:xfrm>
        <a:prstGeom prst="line">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5353F32-FEC8-4CDE-AA91-21BAA5D38654}">
      <dsp:nvSpPr>
        <dsp:cNvPr id="0" name=""/>
        <dsp:cNvSpPr/>
      </dsp:nvSpPr>
      <dsp:spPr>
        <a:xfrm>
          <a:off x="0" y="2286000"/>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Physiology and Pathophysiology</a:t>
          </a:r>
          <a:endParaRPr lang="en-US" sz="3100" kern="1200"/>
        </a:p>
      </dsp:txBody>
      <dsp:txXfrm>
        <a:off x="0" y="2286000"/>
        <a:ext cx="6496050" cy="761255"/>
      </dsp:txXfrm>
    </dsp:sp>
    <dsp:sp modelId="{C803321F-88EE-428C-8316-E72209BD6DD2}">
      <dsp:nvSpPr>
        <dsp:cNvPr id="0" name=""/>
        <dsp:cNvSpPr/>
      </dsp:nvSpPr>
      <dsp:spPr>
        <a:xfrm>
          <a:off x="0" y="3047255"/>
          <a:ext cx="6496050" cy="0"/>
        </a:xfrm>
        <a:prstGeom prst="line">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AF803EF-1592-4EC5-9B6A-15D021D03F5A}">
      <dsp:nvSpPr>
        <dsp:cNvPr id="0" name=""/>
        <dsp:cNvSpPr/>
      </dsp:nvSpPr>
      <dsp:spPr>
        <a:xfrm>
          <a:off x="0" y="3047255"/>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Treatment Strategies</a:t>
          </a:r>
          <a:endParaRPr lang="en-US" sz="3100" kern="1200"/>
        </a:p>
      </dsp:txBody>
      <dsp:txXfrm>
        <a:off x="0" y="3047255"/>
        <a:ext cx="6496050" cy="761255"/>
      </dsp:txXfrm>
    </dsp:sp>
    <dsp:sp modelId="{41D88085-5DD2-41E8-9696-2A337D444FF5}">
      <dsp:nvSpPr>
        <dsp:cNvPr id="0" name=""/>
        <dsp:cNvSpPr/>
      </dsp:nvSpPr>
      <dsp:spPr>
        <a:xfrm>
          <a:off x="0" y="3808511"/>
          <a:ext cx="6496050" cy="0"/>
        </a:xfrm>
        <a:prstGeom prst="line">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A800841-997C-4EEE-91D3-FE9FE9B41D5D}">
      <dsp:nvSpPr>
        <dsp:cNvPr id="0" name=""/>
        <dsp:cNvSpPr/>
      </dsp:nvSpPr>
      <dsp:spPr>
        <a:xfrm>
          <a:off x="0" y="3808511"/>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Questions</a:t>
          </a:r>
          <a:endParaRPr lang="en-US" sz="3100" kern="1200"/>
        </a:p>
      </dsp:txBody>
      <dsp:txXfrm>
        <a:off x="0" y="3808511"/>
        <a:ext cx="6496050" cy="761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10F3-2123-41B5-97DE-ECC79D65F498}">
      <dsp:nvSpPr>
        <dsp:cNvPr id="0" name=""/>
        <dsp:cNvSpPr/>
      </dsp:nvSpPr>
      <dsp:spPr>
        <a:xfrm>
          <a:off x="0" y="2232"/>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C506622-46C9-4597-9605-837874C514B2}">
      <dsp:nvSpPr>
        <dsp:cNvPr id="0" name=""/>
        <dsp:cNvSpPr/>
      </dsp:nvSpPr>
      <dsp:spPr>
        <a:xfrm>
          <a:off x="0" y="2232"/>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t>Obesity</a:t>
          </a:r>
          <a:r>
            <a:rPr lang="en-US" sz="3100" b="0" i="0" kern="1200">
              <a:latin typeface="Century Gothic" panose="020B0502020202020204"/>
            </a:rPr>
            <a:t> </a:t>
          </a:r>
          <a:endParaRPr lang="en-US" sz="3100" kern="1200"/>
        </a:p>
      </dsp:txBody>
      <dsp:txXfrm>
        <a:off x="0" y="2232"/>
        <a:ext cx="6496050" cy="761255"/>
      </dsp:txXfrm>
    </dsp:sp>
    <dsp:sp modelId="{2B304DC8-6ED7-49F0-AB47-493817F28E14}">
      <dsp:nvSpPr>
        <dsp:cNvPr id="0" name=""/>
        <dsp:cNvSpPr/>
      </dsp:nvSpPr>
      <dsp:spPr>
        <a:xfrm>
          <a:off x="0" y="763488"/>
          <a:ext cx="6496050" cy="0"/>
        </a:xfrm>
        <a:prstGeom prst="line">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983FCB-46DA-484E-BCA6-4808C8EDB91E}">
      <dsp:nvSpPr>
        <dsp:cNvPr id="0" name=""/>
        <dsp:cNvSpPr/>
      </dsp:nvSpPr>
      <dsp:spPr>
        <a:xfrm>
          <a:off x="0" y="763488"/>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latin typeface="Century Gothic" panose="020B0502020202020204"/>
            </a:rPr>
            <a:t>Epidemiology</a:t>
          </a:r>
        </a:p>
      </dsp:txBody>
      <dsp:txXfrm>
        <a:off x="0" y="763488"/>
        <a:ext cx="6496050" cy="761255"/>
      </dsp:txXfrm>
    </dsp:sp>
    <dsp:sp modelId="{AAE96684-F741-472C-B43B-63B5E8B4477C}">
      <dsp:nvSpPr>
        <dsp:cNvPr id="0" name=""/>
        <dsp:cNvSpPr/>
      </dsp:nvSpPr>
      <dsp:spPr>
        <a:xfrm>
          <a:off x="0" y="1524744"/>
          <a:ext cx="6496050" cy="0"/>
        </a:xfrm>
        <a:prstGeom prst="line">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67F5D30-B147-4B73-8EE9-3BD51C20951F}">
      <dsp:nvSpPr>
        <dsp:cNvPr id="0" name=""/>
        <dsp:cNvSpPr/>
      </dsp:nvSpPr>
      <dsp:spPr>
        <a:xfrm>
          <a:off x="0" y="1524744"/>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Stigma</a:t>
          </a:r>
          <a:endParaRPr lang="en-US" sz="3100" kern="1200"/>
        </a:p>
      </dsp:txBody>
      <dsp:txXfrm>
        <a:off x="0" y="1524744"/>
        <a:ext cx="6496050" cy="761255"/>
      </dsp:txXfrm>
    </dsp:sp>
    <dsp:sp modelId="{B8C3E004-942F-4FF5-94B5-7A02D2D90F71}">
      <dsp:nvSpPr>
        <dsp:cNvPr id="0" name=""/>
        <dsp:cNvSpPr/>
      </dsp:nvSpPr>
      <dsp:spPr>
        <a:xfrm>
          <a:off x="0" y="2286000"/>
          <a:ext cx="6496050" cy="0"/>
        </a:xfrm>
        <a:prstGeom prst="line">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5353F32-FEC8-4CDE-AA91-21BAA5D38654}">
      <dsp:nvSpPr>
        <dsp:cNvPr id="0" name=""/>
        <dsp:cNvSpPr/>
      </dsp:nvSpPr>
      <dsp:spPr>
        <a:xfrm>
          <a:off x="0" y="2286000"/>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Physiology and Pathophysiology</a:t>
          </a:r>
          <a:endParaRPr lang="en-US" sz="3100" kern="1200"/>
        </a:p>
      </dsp:txBody>
      <dsp:txXfrm>
        <a:off x="0" y="2286000"/>
        <a:ext cx="6496050" cy="761255"/>
      </dsp:txXfrm>
    </dsp:sp>
    <dsp:sp modelId="{C803321F-88EE-428C-8316-E72209BD6DD2}">
      <dsp:nvSpPr>
        <dsp:cNvPr id="0" name=""/>
        <dsp:cNvSpPr/>
      </dsp:nvSpPr>
      <dsp:spPr>
        <a:xfrm>
          <a:off x="0" y="3047255"/>
          <a:ext cx="6496050" cy="0"/>
        </a:xfrm>
        <a:prstGeom prst="line">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AF803EF-1592-4EC5-9B6A-15D021D03F5A}">
      <dsp:nvSpPr>
        <dsp:cNvPr id="0" name=""/>
        <dsp:cNvSpPr/>
      </dsp:nvSpPr>
      <dsp:spPr>
        <a:xfrm>
          <a:off x="0" y="3047255"/>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Treatment Strategies</a:t>
          </a:r>
          <a:endParaRPr lang="en-US" sz="3100" kern="1200"/>
        </a:p>
      </dsp:txBody>
      <dsp:txXfrm>
        <a:off x="0" y="3047255"/>
        <a:ext cx="6496050" cy="761255"/>
      </dsp:txXfrm>
    </dsp:sp>
    <dsp:sp modelId="{41D88085-5DD2-41E8-9696-2A337D444FF5}">
      <dsp:nvSpPr>
        <dsp:cNvPr id="0" name=""/>
        <dsp:cNvSpPr/>
      </dsp:nvSpPr>
      <dsp:spPr>
        <a:xfrm>
          <a:off x="0" y="3808511"/>
          <a:ext cx="6496050" cy="0"/>
        </a:xfrm>
        <a:prstGeom prst="line">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A800841-997C-4EEE-91D3-FE9FE9B41D5D}">
      <dsp:nvSpPr>
        <dsp:cNvPr id="0" name=""/>
        <dsp:cNvSpPr/>
      </dsp:nvSpPr>
      <dsp:spPr>
        <a:xfrm>
          <a:off x="0" y="3808511"/>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Questions</a:t>
          </a:r>
          <a:endParaRPr lang="en-US" sz="3100" kern="1200"/>
        </a:p>
      </dsp:txBody>
      <dsp:txXfrm>
        <a:off x="0" y="3808511"/>
        <a:ext cx="6496050" cy="761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10F3-2123-41B5-97DE-ECC79D65F498}">
      <dsp:nvSpPr>
        <dsp:cNvPr id="0" name=""/>
        <dsp:cNvSpPr/>
      </dsp:nvSpPr>
      <dsp:spPr>
        <a:xfrm>
          <a:off x="0" y="2232"/>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C506622-46C9-4597-9605-837874C514B2}">
      <dsp:nvSpPr>
        <dsp:cNvPr id="0" name=""/>
        <dsp:cNvSpPr/>
      </dsp:nvSpPr>
      <dsp:spPr>
        <a:xfrm>
          <a:off x="0" y="2232"/>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t>Obesity</a:t>
          </a:r>
          <a:r>
            <a:rPr lang="en-US" sz="3100" b="0" i="0" kern="1200">
              <a:latin typeface="Century Gothic" panose="020B0502020202020204"/>
            </a:rPr>
            <a:t> </a:t>
          </a:r>
          <a:endParaRPr lang="en-US" sz="3100" kern="1200"/>
        </a:p>
      </dsp:txBody>
      <dsp:txXfrm>
        <a:off x="0" y="2232"/>
        <a:ext cx="6496050" cy="761255"/>
      </dsp:txXfrm>
    </dsp:sp>
    <dsp:sp modelId="{2B304DC8-6ED7-49F0-AB47-493817F28E14}">
      <dsp:nvSpPr>
        <dsp:cNvPr id="0" name=""/>
        <dsp:cNvSpPr/>
      </dsp:nvSpPr>
      <dsp:spPr>
        <a:xfrm>
          <a:off x="0" y="763488"/>
          <a:ext cx="6496050" cy="0"/>
        </a:xfrm>
        <a:prstGeom prst="line">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983FCB-46DA-484E-BCA6-4808C8EDB91E}">
      <dsp:nvSpPr>
        <dsp:cNvPr id="0" name=""/>
        <dsp:cNvSpPr/>
      </dsp:nvSpPr>
      <dsp:spPr>
        <a:xfrm>
          <a:off x="0" y="763488"/>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latin typeface="Century Gothic" panose="020B0502020202020204"/>
            </a:rPr>
            <a:t>Epidemiology </a:t>
          </a:r>
        </a:p>
      </dsp:txBody>
      <dsp:txXfrm>
        <a:off x="0" y="763488"/>
        <a:ext cx="6496050" cy="761255"/>
      </dsp:txXfrm>
    </dsp:sp>
    <dsp:sp modelId="{AAE96684-F741-472C-B43B-63B5E8B4477C}">
      <dsp:nvSpPr>
        <dsp:cNvPr id="0" name=""/>
        <dsp:cNvSpPr/>
      </dsp:nvSpPr>
      <dsp:spPr>
        <a:xfrm>
          <a:off x="0" y="1524744"/>
          <a:ext cx="6496050" cy="0"/>
        </a:xfrm>
        <a:prstGeom prst="line">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67F5D30-B147-4B73-8EE9-3BD51C20951F}">
      <dsp:nvSpPr>
        <dsp:cNvPr id="0" name=""/>
        <dsp:cNvSpPr/>
      </dsp:nvSpPr>
      <dsp:spPr>
        <a:xfrm>
          <a:off x="0" y="1524744"/>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Stigma</a:t>
          </a:r>
          <a:endParaRPr lang="en-US" sz="3100" kern="1200"/>
        </a:p>
      </dsp:txBody>
      <dsp:txXfrm>
        <a:off x="0" y="1524744"/>
        <a:ext cx="6496050" cy="761255"/>
      </dsp:txXfrm>
    </dsp:sp>
    <dsp:sp modelId="{B8C3E004-942F-4FF5-94B5-7A02D2D90F71}">
      <dsp:nvSpPr>
        <dsp:cNvPr id="0" name=""/>
        <dsp:cNvSpPr/>
      </dsp:nvSpPr>
      <dsp:spPr>
        <a:xfrm>
          <a:off x="0" y="2286000"/>
          <a:ext cx="6496050" cy="0"/>
        </a:xfrm>
        <a:prstGeom prst="line">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5353F32-FEC8-4CDE-AA91-21BAA5D38654}">
      <dsp:nvSpPr>
        <dsp:cNvPr id="0" name=""/>
        <dsp:cNvSpPr/>
      </dsp:nvSpPr>
      <dsp:spPr>
        <a:xfrm>
          <a:off x="0" y="2286000"/>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Physiology and Pathophysiology</a:t>
          </a:r>
          <a:endParaRPr lang="en-US" sz="3100" kern="1200"/>
        </a:p>
      </dsp:txBody>
      <dsp:txXfrm>
        <a:off x="0" y="2286000"/>
        <a:ext cx="6496050" cy="761255"/>
      </dsp:txXfrm>
    </dsp:sp>
    <dsp:sp modelId="{C803321F-88EE-428C-8316-E72209BD6DD2}">
      <dsp:nvSpPr>
        <dsp:cNvPr id="0" name=""/>
        <dsp:cNvSpPr/>
      </dsp:nvSpPr>
      <dsp:spPr>
        <a:xfrm>
          <a:off x="0" y="3047255"/>
          <a:ext cx="6496050" cy="0"/>
        </a:xfrm>
        <a:prstGeom prst="line">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AF803EF-1592-4EC5-9B6A-15D021D03F5A}">
      <dsp:nvSpPr>
        <dsp:cNvPr id="0" name=""/>
        <dsp:cNvSpPr/>
      </dsp:nvSpPr>
      <dsp:spPr>
        <a:xfrm>
          <a:off x="0" y="3047255"/>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Treatment Strategies</a:t>
          </a:r>
          <a:endParaRPr lang="en-US" sz="3100" kern="1200"/>
        </a:p>
      </dsp:txBody>
      <dsp:txXfrm>
        <a:off x="0" y="3047255"/>
        <a:ext cx="6496050" cy="761255"/>
      </dsp:txXfrm>
    </dsp:sp>
    <dsp:sp modelId="{41D88085-5DD2-41E8-9696-2A337D444FF5}">
      <dsp:nvSpPr>
        <dsp:cNvPr id="0" name=""/>
        <dsp:cNvSpPr/>
      </dsp:nvSpPr>
      <dsp:spPr>
        <a:xfrm>
          <a:off x="0" y="3808511"/>
          <a:ext cx="6496050" cy="0"/>
        </a:xfrm>
        <a:prstGeom prst="line">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A800841-997C-4EEE-91D3-FE9FE9B41D5D}">
      <dsp:nvSpPr>
        <dsp:cNvPr id="0" name=""/>
        <dsp:cNvSpPr/>
      </dsp:nvSpPr>
      <dsp:spPr>
        <a:xfrm>
          <a:off x="0" y="3808511"/>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Questions</a:t>
          </a:r>
          <a:endParaRPr lang="en-US" sz="3100" kern="1200"/>
        </a:p>
      </dsp:txBody>
      <dsp:txXfrm>
        <a:off x="0" y="3808511"/>
        <a:ext cx="6496050" cy="761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10F3-2123-41B5-97DE-ECC79D65F498}">
      <dsp:nvSpPr>
        <dsp:cNvPr id="0" name=""/>
        <dsp:cNvSpPr/>
      </dsp:nvSpPr>
      <dsp:spPr>
        <a:xfrm>
          <a:off x="0" y="2232"/>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C506622-46C9-4597-9605-837874C514B2}">
      <dsp:nvSpPr>
        <dsp:cNvPr id="0" name=""/>
        <dsp:cNvSpPr/>
      </dsp:nvSpPr>
      <dsp:spPr>
        <a:xfrm>
          <a:off x="0" y="2232"/>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t>Obesity</a:t>
          </a:r>
          <a:r>
            <a:rPr lang="en-US" sz="3100" b="0" i="0" kern="1200">
              <a:latin typeface="Century Gothic" panose="020B0502020202020204"/>
            </a:rPr>
            <a:t> </a:t>
          </a:r>
          <a:endParaRPr lang="en-US" sz="3100" kern="1200"/>
        </a:p>
      </dsp:txBody>
      <dsp:txXfrm>
        <a:off x="0" y="2232"/>
        <a:ext cx="6496050" cy="761255"/>
      </dsp:txXfrm>
    </dsp:sp>
    <dsp:sp modelId="{2B304DC8-6ED7-49F0-AB47-493817F28E14}">
      <dsp:nvSpPr>
        <dsp:cNvPr id="0" name=""/>
        <dsp:cNvSpPr/>
      </dsp:nvSpPr>
      <dsp:spPr>
        <a:xfrm>
          <a:off x="0" y="763488"/>
          <a:ext cx="6496050" cy="0"/>
        </a:xfrm>
        <a:prstGeom prst="line">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983FCB-46DA-484E-BCA6-4808C8EDB91E}">
      <dsp:nvSpPr>
        <dsp:cNvPr id="0" name=""/>
        <dsp:cNvSpPr/>
      </dsp:nvSpPr>
      <dsp:spPr>
        <a:xfrm>
          <a:off x="0" y="763488"/>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latin typeface="Century Gothic" panose="020B0502020202020204"/>
            </a:rPr>
            <a:t>Epidemiology</a:t>
          </a:r>
        </a:p>
      </dsp:txBody>
      <dsp:txXfrm>
        <a:off x="0" y="763488"/>
        <a:ext cx="6496050" cy="761255"/>
      </dsp:txXfrm>
    </dsp:sp>
    <dsp:sp modelId="{AAE96684-F741-472C-B43B-63B5E8B4477C}">
      <dsp:nvSpPr>
        <dsp:cNvPr id="0" name=""/>
        <dsp:cNvSpPr/>
      </dsp:nvSpPr>
      <dsp:spPr>
        <a:xfrm>
          <a:off x="0" y="1524744"/>
          <a:ext cx="6496050" cy="0"/>
        </a:xfrm>
        <a:prstGeom prst="line">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67F5D30-B147-4B73-8EE9-3BD51C20951F}">
      <dsp:nvSpPr>
        <dsp:cNvPr id="0" name=""/>
        <dsp:cNvSpPr/>
      </dsp:nvSpPr>
      <dsp:spPr>
        <a:xfrm>
          <a:off x="0" y="1524744"/>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Stigma</a:t>
          </a:r>
          <a:endParaRPr lang="en-US" sz="3100" kern="1200"/>
        </a:p>
      </dsp:txBody>
      <dsp:txXfrm>
        <a:off x="0" y="1524744"/>
        <a:ext cx="6496050" cy="761255"/>
      </dsp:txXfrm>
    </dsp:sp>
    <dsp:sp modelId="{B8C3E004-942F-4FF5-94B5-7A02D2D90F71}">
      <dsp:nvSpPr>
        <dsp:cNvPr id="0" name=""/>
        <dsp:cNvSpPr/>
      </dsp:nvSpPr>
      <dsp:spPr>
        <a:xfrm>
          <a:off x="0" y="2286000"/>
          <a:ext cx="6496050" cy="0"/>
        </a:xfrm>
        <a:prstGeom prst="line">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5353F32-FEC8-4CDE-AA91-21BAA5D38654}">
      <dsp:nvSpPr>
        <dsp:cNvPr id="0" name=""/>
        <dsp:cNvSpPr/>
      </dsp:nvSpPr>
      <dsp:spPr>
        <a:xfrm>
          <a:off x="0" y="2286000"/>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Physiology and Pathophysiology</a:t>
          </a:r>
          <a:endParaRPr lang="en-US" sz="3100" kern="1200"/>
        </a:p>
      </dsp:txBody>
      <dsp:txXfrm>
        <a:off x="0" y="2286000"/>
        <a:ext cx="6496050" cy="761255"/>
      </dsp:txXfrm>
    </dsp:sp>
    <dsp:sp modelId="{C803321F-88EE-428C-8316-E72209BD6DD2}">
      <dsp:nvSpPr>
        <dsp:cNvPr id="0" name=""/>
        <dsp:cNvSpPr/>
      </dsp:nvSpPr>
      <dsp:spPr>
        <a:xfrm>
          <a:off x="0" y="3047255"/>
          <a:ext cx="6496050" cy="0"/>
        </a:xfrm>
        <a:prstGeom prst="line">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AF803EF-1592-4EC5-9B6A-15D021D03F5A}">
      <dsp:nvSpPr>
        <dsp:cNvPr id="0" name=""/>
        <dsp:cNvSpPr/>
      </dsp:nvSpPr>
      <dsp:spPr>
        <a:xfrm>
          <a:off x="0" y="3047255"/>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Treatment Strategies</a:t>
          </a:r>
          <a:endParaRPr lang="en-US" sz="3100" kern="1200"/>
        </a:p>
      </dsp:txBody>
      <dsp:txXfrm>
        <a:off x="0" y="3047255"/>
        <a:ext cx="6496050" cy="761255"/>
      </dsp:txXfrm>
    </dsp:sp>
    <dsp:sp modelId="{5B663345-23EA-4742-B2A3-5AA8C49858E5}">
      <dsp:nvSpPr>
        <dsp:cNvPr id="0" name=""/>
        <dsp:cNvSpPr/>
      </dsp:nvSpPr>
      <dsp:spPr>
        <a:xfrm>
          <a:off x="0" y="3808511"/>
          <a:ext cx="6496050" cy="0"/>
        </a:xfrm>
        <a:prstGeom prst="line">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E41ED456-3CE8-4D3D-86AB-06FB8EB15EFA}">
      <dsp:nvSpPr>
        <dsp:cNvPr id="0" name=""/>
        <dsp:cNvSpPr/>
      </dsp:nvSpPr>
      <dsp:spPr>
        <a:xfrm>
          <a:off x="0" y="3808511"/>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latin typeface="Century Gothic" panose="020B0502020202020204"/>
            </a:rPr>
            <a:t>Questions</a:t>
          </a:r>
        </a:p>
      </dsp:txBody>
      <dsp:txXfrm>
        <a:off x="0" y="3808511"/>
        <a:ext cx="6496050" cy="761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10F3-2123-41B5-97DE-ECC79D65F498}">
      <dsp:nvSpPr>
        <dsp:cNvPr id="0" name=""/>
        <dsp:cNvSpPr/>
      </dsp:nvSpPr>
      <dsp:spPr>
        <a:xfrm>
          <a:off x="0" y="2232"/>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C506622-46C9-4597-9605-837874C514B2}">
      <dsp:nvSpPr>
        <dsp:cNvPr id="0" name=""/>
        <dsp:cNvSpPr/>
      </dsp:nvSpPr>
      <dsp:spPr>
        <a:xfrm>
          <a:off x="0" y="2232"/>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t>Obesity</a:t>
          </a:r>
          <a:r>
            <a:rPr lang="en-US" sz="3100" b="0" i="0" kern="1200">
              <a:latin typeface="Century Gothic" panose="020B0502020202020204"/>
            </a:rPr>
            <a:t> </a:t>
          </a:r>
          <a:endParaRPr lang="en-US" sz="3100" kern="1200"/>
        </a:p>
      </dsp:txBody>
      <dsp:txXfrm>
        <a:off x="0" y="2232"/>
        <a:ext cx="6496050" cy="761255"/>
      </dsp:txXfrm>
    </dsp:sp>
    <dsp:sp modelId="{2B304DC8-6ED7-49F0-AB47-493817F28E14}">
      <dsp:nvSpPr>
        <dsp:cNvPr id="0" name=""/>
        <dsp:cNvSpPr/>
      </dsp:nvSpPr>
      <dsp:spPr>
        <a:xfrm>
          <a:off x="0" y="763488"/>
          <a:ext cx="6496050" cy="0"/>
        </a:xfrm>
        <a:prstGeom prst="line">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983FCB-46DA-484E-BCA6-4808C8EDB91E}">
      <dsp:nvSpPr>
        <dsp:cNvPr id="0" name=""/>
        <dsp:cNvSpPr/>
      </dsp:nvSpPr>
      <dsp:spPr>
        <a:xfrm>
          <a:off x="0" y="763488"/>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latin typeface="Century Gothic" panose="020B0502020202020204"/>
            </a:rPr>
            <a:t>Epidemiology</a:t>
          </a:r>
        </a:p>
      </dsp:txBody>
      <dsp:txXfrm>
        <a:off x="0" y="763488"/>
        <a:ext cx="6496050" cy="761255"/>
      </dsp:txXfrm>
    </dsp:sp>
    <dsp:sp modelId="{AAE96684-F741-472C-B43B-63B5E8B4477C}">
      <dsp:nvSpPr>
        <dsp:cNvPr id="0" name=""/>
        <dsp:cNvSpPr/>
      </dsp:nvSpPr>
      <dsp:spPr>
        <a:xfrm>
          <a:off x="0" y="1524744"/>
          <a:ext cx="6496050" cy="0"/>
        </a:xfrm>
        <a:prstGeom prst="line">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67F5D30-B147-4B73-8EE9-3BD51C20951F}">
      <dsp:nvSpPr>
        <dsp:cNvPr id="0" name=""/>
        <dsp:cNvSpPr/>
      </dsp:nvSpPr>
      <dsp:spPr>
        <a:xfrm>
          <a:off x="0" y="1524744"/>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Stigma</a:t>
          </a:r>
          <a:endParaRPr lang="en-US" sz="3100" kern="1200"/>
        </a:p>
      </dsp:txBody>
      <dsp:txXfrm>
        <a:off x="0" y="1524744"/>
        <a:ext cx="6496050" cy="761255"/>
      </dsp:txXfrm>
    </dsp:sp>
    <dsp:sp modelId="{B8C3E004-942F-4FF5-94B5-7A02D2D90F71}">
      <dsp:nvSpPr>
        <dsp:cNvPr id="0" name=""/>
        <dsp:cNvSpPr/>
      </dsp:nvSpPr>
      <dsp:spPr>
        <a:xfrm>
          <a:off x="0" y="2286000"/>
          <a:ext cx="6496050" cy="0"/>
        </a:xfrm>
        <a:prstGeom prst="line">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5353F32-FEC8-4CDE-AA91-21BAA5D38654}">
      <dsp:nvSpPr>
        <dsp:cNvPr id="0" name=""/>
        <dsp:cNvSpPr/>
      </dsp:nvSpPr>
      <dsp:spPr>
        <a:xfrm>
          <a:off x="0" y="2286000"/>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Physiology and Pathophysiology</a:t>
          </a:r>
          <a:endParaRPr lang="en-US" sz="3100" kern="1200"/>
        </a:p>
      </dsp:txBody>
      <dsp:txXfrm>
        <a:off x="0" y="2286000"/>
        <a:ext cx="6496050" cy="761255"/>
      </dsp:txXfrm>
    </dsp:sp>
    <dsp:sp modelId="{C803321F-88EE-428C-8316-E72209BD6DD2}">
      <dsp:nvSpPr>
        <dsp:cNvPr id="0" name=""/>
        <dsp:cNvSpPr/>
      </dsp:nvSpPr>
      <dsp:spPr>
        <a:xfrm>
          <a:off x="0" y="3047255"/>
          <a:ext cx="6496050" cy="0"/>
        </a:xfrm>
        <a:prstGeom prst="line">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AF803EF-1592-4EC5-9B6A-15D021D03F5A}">
      <dsp:nvSpPr>
        <dsp:cNvPr id="0" name=""/>
        <dsp:cNvSpPr/>
      </dsp:nvSpPr>
      <dsp:spPr>
        <a:xfrm>
          <a:off x="0" y="3047255"/>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Treatment Strategies</a:t>
          </a:r>
          <a:endParaRPr lang="en-US" sz="3100" kern="1200"/>
        </a:p>
      </dsp:txBody>
      <dsp:txXfrm>
        <a:off x="0" y="3047255"/>
        <a:ext cx="6496050" cy="761255"/>
      </dsp:txXfrm>
    </dsp:sp>
    <dsp:sp modelId="{7A8345BF-C2CF-45BD-B0C4-A5D4B6831D32}">
      <dsp:nvSpPr>
        <dsp:cNvPr id="0" name=""/>
        <dsp:cNvSpPr/>
      </dsp:nvSpPr>
      <dsp:spPr>
        <a:xfrm>
          <a:off x="0" y="3808511"/>
          <a:ext cx="6496050" cy="0"/>
        </a:xfrm>
        <a:prstGeom prst="line">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62868D1-E343-4882-8081-FCC5CDECFA9F}">
      <dsp:nvSpPr>
        <dsp:cNvPr id="0" name=""/>
        <dsp:cNvSpPr/>
      </dsp:nvSpPr>
      <dsp:spPr>
        <a:xfrm>
          <a:off x="0" y="3808511"/>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latin typeface="Century Gothic" panose="020B0502020202020204"/>
            </a:rPr>
            <a:t>Questions</a:t>
          </a:r>
        </a:p>
      </dsp:txBody>
      <dsp:txXfrm>
        <a:off x="0" y="3808511"/>
        <a:ext cx="6496050" cy="7612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10F3-2123-41B5-97DE-ECC79D65F498}">
      <dsp:nvSpPr>
        <dsp:cNvPr id="0" name=""/>
        <dsp:cNvSpPr/>
      </dsp:nvSpPr>
      <dsp:spPr>
        <a:xfrm>
          <a:off x="0" y="2232"/>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C506622-46C9-4597-9605-837874C514B2}">
      <dsp:nvSpPr>
        <dsp:cNvPr id="0" name=""/>
        <dsp:cNvSpPr/>
      </dsp:nvSpPr>
      <dsp:spPr>
        <a:xfrm>
          <a:off x="0" y="2232"/>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t>Obesity</a:t>
          </a:r>
          <a:r>
            <a:rPr lang="en-US" sz="3100" b="0" i="0" kern="1200">
              <a:latin typeface="Century Gothic" panose="020B0502020202020204"/>
            </a:rPr>
            <a:t> </a:t>
          </a:r>
          <a:endParaRPr lang="en-US" sz="3100" kern="1200"/>
        </a:p>
      </dsp:txBody>
      <dsp:txXfrm>
        <a:off x="0" y="2232"/>
        <a:ext cx="6496050" cy="761255"/>
      </dsp:txXfrm>
    </dsp:sp>
    <dsp:sp modelId="{2B304DC8-6ED7-49F0-AB47-493817F28E14}">
      <dsp:nvSpPr>
        <dsp:cNvPr id="0" name=""/>
        <dsp:cNvSpPr/>
      </dsp:nvSpPr>
      <dsp:spPr>
        <a:xfrm>
          <a:off x="0" y="763488"/>
          <a:ext cx="6496050" cy="0"/>
        </a:xfrm>
        <a:prstGeom prst="line">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983FCB-46DA-484E-BCA6-4808C8EDB91E}">
      <dsp:nvSpPr>
        <dsp:cNvPr id="0" name=""/>
        <dsp:cNvSpPr/>
      </dsp:nvSpPr>
      <dsp:spPr>
        <a:xfrm>
          <a:off x="0" y="763488"/>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0" i="0" kern="1200">
              <a:latin typeface="Century Gothic" panose="020B0502020202020204"/>
            </a:rPr>
            <a:t>Epidemiology</a:t>
          </a:r>
        </a:p>
      </dsp:txBody>
      <dsp:txXfrm>
        <a:off x="0" y="763488"/>
        <a:ext cx="6496050" cy="761255"/>
      </dsp:txXfrm>
    </dsp:sp>
    <dsp:sp modelId="{AAE96684-F741-472C-B43B-63B5E8B4477C}">
      <dsp:nvSpPr>
        <dsp:cNvPr id="0" name=""/>
        <dsp:cNvSpPr/>
      </dsp:nvSpPr>
      <dsp:spPr>
        <a:xfrm>
          <a:off x="0" y="1524744"/>
          <a:ext cx="6496050" cy="0"/>
        </a:xfrm>
        <a:prstGeom prst="line">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67F5D30-B147-4B73-8EE9-3BD51C20951F}">
      <dsp:nvSpPr>
        <dsp:cNvPr id="0" name=""/>
        <dsp:cNvSpPr/>
      </dsp:nvSpPr>
      <dsp:spPr>
        <a:xfrm>
          <a:off x="0" y="1524744"/>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Stigma</a:t>
          </a:r>
          <a:endParaRPr lang="en-US" sz="3100" kern="1200"/>
        </a:p>
      </dsp:txBody>
      <dsp:txXfrm>
        <a:off x="0" y="1524744"/>
        <a:ext cx="6496050" cy="761255"/>
      </dsp:txXfrm>
    </dsp:sp>
    <dsp:sp modelId="{B8C3E004-942F-4FF5-94B5-7A02D2D90F71}">
      <dsp:nvSpPr>
        <dsp:cNvPr id="0" name=""/>
        <dsp:cNvSpPr/>
      </dsp:nvSpPr>
      <dsp:spPr>
        <a:xfrm>
          <a:off x="0" y="2286000"/>
          <a:ext cx="6496050" cy="0"/>
        </a:xfrm>
        <a:prstGeom prst="line">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5353F32-FEC8-4CDE-AA91-21BAA5D38654}">
      <dsp:nvSpPr>
        <dsp:cNvPr id="0" name=""/>
        <dsp:cNvSpPr/>
      </dsp:nvSpPr>
      <dsp:spPr>
        <a:xfrm>
          <a:off x="0" y="2286000"/>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Physiology and Pathophysiology</a:t>
          </a:r>
          <a:endParaRPr lang="en-US" sz="3100" kern="1200"/>
        </a:p>
      </dsp:txBody>
      <dsp:txXfrm>
        <a:off x="0" y="2286000"/>
        <a:ext cx="6496050" cy="761255"/>
      </dsp:txXfrm>
    </dsp:sp>
    <dsp:sp modelId="{C803321F-88EE-428C-8316-E72209BD6DD2}">
      <dsp:nvSpPr>
        <dsp:cNvPr id="0" name=""/>
        <dsp:cNvSpPr/>
      </dsp:nvSpPr>
      <dsp:spPr>
        <a:xfrm>
          <a:off x="0" y="3047255"/>
          <a:ext cx="6496050" cy="0"/>
        </a:xfrm>
        <a:prstGeom prst="line">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AF803EF-1592-4EC5-9B6A-15D021D03F5A}">
      <dsp:nvSpPr>
        <dsp:cNvPr id="0" name=""/>
        <dsp:cNvSpPr/>
      </dsp:nvSpPr>
      <dsp:spPr>
        <a:xfrm>
          <a:off x="0" y="3047255"/>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Treatment Strategies</a:t>
          </a:r>
          <a:endParaRPr lang="en-US" sz="3100" kern="1200"/>
        </a:p>
      </dsp:txBody>
      <dsp:txXfrm>
        <a:off x="0" y="3047255"/>
        <a:ext cx="6496050" cy="761255"/>
      </dsp:txXfrm>
    </dsp:sp>
    <dsp:sp modelId="{41D88085-5DD2-41E8-9696-2A337D444FF5}">
      <dsp:nvSpPr>
        <dsp:cNvPr id="0" name=""/>
        <dsp:cNvSpPr/>
      </dsp:nvSpPr>
      <dsp:spPr>
        <a:xfrm>
          <a:off x="0" y="3808511"/>
          <a:ext cx="6496050" cy="0"/>
        </a:xfrm>
        <a:prstGeom prst="line">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A800841-997C-4EEE-91D3-FE9FE9B41D5D}">
      <dsp:nvSpPr>
        <dsp:cNvPr id="0" name=""/>
        <dsp:cNvSpPr/>
      </dsp:nvSpPr>
      <dsp:spPr>
        <a:xfrm>
          <a:off x="0" y="3808511"/>
          <a:ext cx="649605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latin typeface="Century Gothic" panose="020B0502020202020204"/>
            </a:rPr>
            <a:t>Questions</a:t>
          </a:r>
          <a:endParaRPr lang="en-US" sz="3100" kern="1200"/>
        </a:p>
      </dsp:txBody>
      <dsp:txXfrm>
        <a:off x="0" y="3808511"/>
        <a:ext cx="6496050" cy="7612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10/26/2023</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7295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04074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80023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1616692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606602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5789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86667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35872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55654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endParaRPr lang="en-US"/>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76068093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71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671136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endParaRPr lang="en-US"/>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endParaRPr lang="en-US"/>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endParaRPr lang="en-US"/>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endParaRPr lang="en-US"/>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06813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endParaRPr lang="en-US"/>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88312488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endParaRPr lang="en-US"/>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1242242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2713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1038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6570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8792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05020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04951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3526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10/26/2023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8576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9224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10/26/2023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3987907404"/>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965505" y="623571"/>
            <a:ext cx="10260990" cy="3523885"/>
          </a:xfrm>
        </p:spPr>
        <p:txBody>
          <a:bodyPr>
            <a:normAutofit/>
          </a:bodyPr>
          <a:lstStyle/>
          <a:p>
            <a:pPr algn="ctr"/>
            <a:r>
              <a:rPr lang="en-US" sz="8000"/>
              <a:t>Obesity Medicine Basic Concepts</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965505" y="4777380"/>
            <a:ext cx="10260990" cy="1209763"/>
          </a:xfrm>
        </p:spPr>
        <p:txBody>
          <a:bodyPr vert="horz" lIns="91440" tIns="45720" rIns="91440" bIns="45720" rtlCol="0">
            <a:normAutofit/>
          </a:bodyPr>
          <a:lstStyle/>
          <a:p>
            <a:pPr algn="ctr"/>
            <a:r>
              <a:rPr lang="en-US" sz="2400">
                <a:solidFill>
                  <a:schemeClr val="bg2"/>
                </a:solidFill>
              </a:rPr>
              <a:t>Ann Hughes Bass, MD</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4C1F8F3B-D98C-0189-716D-CBC3B7F5B6EC}"/>
              </a:ext>
            </a:extLst>
          </p:cNvPr>
          <p:cNvPicPr>
            <a:picLocks noChangeAspect="1"/>
          </p:cNvPicPr>
          <p:nvPr/>
        </p:nvPicPr>
        <p:blipFill>
          <a:blip r:embed="rId3"/>
          <a:stretch>
            <a:fillRect/>
          </a:stretch>
        </p:blipFill>
        <p:spPr>
          <a:xfrm>
            <a:off x="643467" y="811784"/>
            <a:ext cx="10905066" cy="5234431"/>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DCD295E9-3B47-230C-B91C-E1DDC9AEF15C}"/>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4232776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46F356B9-54AB-7095-13B8-140713FE06EA}"/>
              </a:ext>
            </a:extLst>
          </p:cNvPr>
          <p:cNvPicPr>
            <a:picLocks noChangeAspect="1"/>
          </p:cNvPicPr>
          <p:nvPr/>
        </p:nvPicPr>
        <p:blipFill>
          <a:blip r:embed="rId3"/>
          <a:stretch>
            <a:fillRect/>
          </a:stretch>
        </p:blipFill>
        <p:spPr>
          <a:xfrm>
            <a:off x="864952" y="643467"/>
            <a:ext cx="10462095"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624B36D2-A4A0-8400-2A1C-943DF53C2E79}"/>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11</a:t>
            </a:fld>
            <a:endParaRPr lang="en-US">
              <a:solidFill>
                <a:srgbClr val="FFFFFF"/>
              </a:solidFill>
            </a:endParaRPr>
          </a:p>
        </p:txBody>
      </p:sp>
    </p:spTree>
    <p:extLst>
      <p:ext uri="{BB962C8B-B14F-4D97-AF65-F5344CB8AC3E}">
        <p14:creationId xmlns:p14="http://schemas.microsoft.com/office/powerpoint/2010/main" val="258282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643855" y="1447800"/>
            <a:ext cx="3108626" cy="4572000"/>
          </a:xfrm>
        </p:spPr>
        <p:txBody>
          <a:bodyPr anchor="ctr">
            <a:normAutofit/>
          </a:bodyPr>
          <a:lstStyle/>
          <a:p>
            <a:r>
              <a:rPr lang="en-US" sz="3600">
                <a:solidFill>
                  <a:srgbClr val="EBEBEB"/>
                </a:solidFill>
              </a:rPr>
              <a:t>AGENDA</a:t>
            </a:r>
          </a:p>
        </p:txBody>
      </p:sp>
      <p:sp>
        <p:nvSpPr>
          <p:cNvPr id="26" name="Freeform: Shape 25">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12</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69D66F9A-856F-48DF-6C59-32DE7AB9FA5E}"/>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2" name="Frame 171">
            <a:extLst>
              <a:ext uri="{FF2B5EF4-FFF2-40B4-BE49-F238E27FC236}">
                <a16:creationId xmlns:a16="http://schemas.microsoft.com/office/drawing/2014/main" id="{4FBF5B9F-ED31-F723-2DB6-3FEE596B96A0}"/>
              </a:ext>
            </a:extLst>
          </p:cNvPr>
          <p:cNvSpPr/>
          <p:nvPr/>
        </p:nvSpPr>
        <p:spPr>
          <a:xfrm>
            <a:off x="5045475" y="3033204"/>
            <a:ext cx="1760737" cy="59184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937397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61E1A718-AE36-305F-DECD-C14C4261D6F8}"/>
              </a:ext>
            </a:extLst>
          </p:cNvPr>
          <p:cNvPicPr>
            <a:picLocks noChangeAspect="1"/>
          </p:cNvPicPr>
          <p:nvPr/>
        </p:nvPicPr>
        <p:blipFill>
          <a:blip r:embed="rId3"/>
          <a:stretch>
            <a:fillRect/>
          </a:stretch>
        </p:blipFill>
        <p:spPr>
          <a:xfrm>
            <a:off x="739206" y="643467"/>
            <a:ext cx="10713588"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088A6A46-7951-812C-2C83-58041C03AD76}"/>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13</a:t>
            </a:fld>
            <a:endParaRPr lang="en-US">
              <a:solidFill>
                <a:srgbClr val="FFFFFF"/>
              </a:solidFill>
            </a:endParaRPr>
          </a:p>
        </p:txBody>
      </p:sp>
    </p:spTree>
    <p:extLst>
      <p:ext uri="{BB962C8B-B14F-4D97-AF65-F5344CB8AC3E}">
        <p14:creationId xmlns:p14="http://schemas.microsoft.com/office/powerpoint/2010/main" val="41065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643855" y="1447800"/>
            <a:ext cx="3108626" cy="4572000"/>
          </a:xfrm>
        </p:spPr>
        <p:txBody>
          <a:bodyPr anchor="ctr">
            <a:normAutofit/>
          </a:bodyPr>
          <a:lstStyle/>
          <a:p>
            <a:r>
              <a:rPr lang="en-US" sz="3600">
                <a:solidFill>
                  <a:srgbClr val="EBEBEB"/>
                </a:solidFill>
              </a:rPr>
              <a:t>AGENDA</a:t>
            </a:r>
          </a:p>
        </p:txBody>
      </p:sp>
      <p:sp>
        <p:nvSpPr>
          <p:cNvPr id="26" name="Freeform: Shape 25">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14</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69D66F9A-856F-48DF-6C59-32DE7AB9FA5E}"/>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2" name="Frame 171">
            <a:extLst>
              <a:ext uri="{FF2B5EF4-FFF2-40B4-BE49-F238E27FC236}">
                <a16:creationId xmlns:a16="http://schemas.microsoft.com/office/drawing/2014/main" id="{4FBF5B9F-ED31-F723-2DB6-3FEE596B96A0}"/>
              </a:ext>
            </a:extLst>
          </p:cNvPr>
          <p:cNvSpPr/>
          <p:nvPr/>
        </p:nvSpPr>
        <p:spPr>
          <a:xfrm>
            <a:off x="5045475" y="3728622"/>
            <a:ext cx="6502892" cy="67322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218576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ABC8F9EA-9F38-8139-0D26-208CF4D35CE0}"/>
              </a:ext>
            </a:extLst>
          </p:cNvPr>
          <p:cNvPicPr>
            <a:picLocks noChangeAspect="1"/>
          </p:cNvPicPr>
          <p:nvPr/>
        </p:nvPicPr>
        <p:blipFill>
          <a:blip r:embed="rId3"/>
          <a:stretch>
            <a:fillRect/>
          </a:stretch>
        </p:blipFill>
        <p:spPr>
          <a:xfrm>
            <a:off x="739206" y="643467"/>
            <a:ext cx="10713588"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EFCC6725-B409-BC12-57C9-7A5F1122DAEC}"/>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3360998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ABC8F9EA-9F38-8139-0D26-208CF4D35CE0}"/>
              </a:ext>
            </a:extLst>
          </p:cNvPr>
          <p:cNvPicPr>
            <a:picLocks noChangeAspect="1"/>
          </p:cNvPicPr>
          <p:nvPr/>
        </p:nvPicPr>
        <p:blipFill>
          <a:blip r:embed="rId3"/>
          <a:stretch>
            <a:fillRect/>
          </a:stretch>
        </p:blipFill>
        <p:spPr>
          <a:xfrm>
            <a:off x="738677" y="642833"/>
            <a:ext cx="10713588"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EFCC6725-B409-BC12-57C9-7A5F1122DAEC}"/>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16</a:t>
            </a:fld>
            <a:endParaRPr lang="en-US">
              <a:solidFill>
                <a:srgbClr val="FFFFFF"/>
              </a:solidFill>
            </a:endParaRPr>
          </a:p>
        </p:txBody>
      </p:sp>
      <p:sp>
        <p:nvSpPr>
          <p:cNvPr id="3" name="Frame 2">
            <a:extLst>
              <a:ext uri="{FF2B5EF4-FFF2-40B4-BE49-F238E27FC236}">
                <a16:creationId xmlns:a16="http://schemas.microsoft.com/office/drawing/2014/main" id="{2207E0C8-D7E5-3C91-0C57-9EE88A5F8DE5}"/>
              </a:ext>
            </a:extLst>
          </p:cNvPr>
          <p:cNvSpPr/>
          <p:nvPr/>
        </p:nvSpPr>
        <p:spPr>
          <a:xfrm>
            <a:off x="1790330" y="3565864"/>
            <a:ext cx="858174" cy="32551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21A9E53C-07A8-F273-3A44-D22A80316A1C}"/>
              </a:ext>
            </a:extLst>
          </p:cNvPr>
          <p:cNvSpPr/>
          <p:nvPr/>
        </p:nvSpPr>
        <p:spPr>
          <a:xfrm>
            <a:off x="7026358" y="3565864"/>
            <a:ext cx="858174" cy="32551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391EDB56-4D34-DFF0-6489-87E81324EAC4}"/>
              </a:ext>
            </a:extLst>
          </p:cNvPr>
          <p:cNvSpPr/>
          <p:nvPr/>
        </p:nvSpPr>
        <p:spPr>
          <a:xfrm>
            <a:off x="9579058" y="3565863"/>
            <a:ext cx="858174" cy="32551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595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CFE4710E-F30F-C1D1-E28D-7AFF85358F3B}"/>
              </a:ext>
            </a:extLst>
          </p:cNvPr>
          <p:cNvPicPr>
            <a:picLocks noChangeAspect="1"/>
          </p:cNvPicPr>
          <p:nvPr/>
        </p:nvPicPr>
        <p:blipFill>
          <a:blip r:embed="rId3"/>
          <a:stretch>
            <a:fillRect/>
          </a:stretch>
        </p:blipFill>
        <p:spPr>
          <a:xfrm>
            <a:off x="643467" y="1002623"/>
            <a:ext cx="10905066" cy="4852754"/>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5">
            <a:extLst>
              <a:ext uri="{FF2B5EF4-FFF2-40B4-BE49-F238E27FC236}">
                <a16:creationId xmlns:a16="http://schemas.microsoft.com/office/drawing/2014/main" id="{C0E26688-72F5-303B-3541-9DD908F57575}"/>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17</a:t>
            </a:fld>
            <a:endParaRPr lang="en-US">
              <a:solidFill>
                <a:srgbClr val="FFFFFF"/>
              </a:solidFill>
            </a:endParaRPr>
          </a:p>
        </p:txBody>
      </p:sp>
    </p:spTree>
    <p:extLst>
      <p:ext uri="{BB962C8B-B14F-4D97-AF65-F5344CB8AC3E}">
        <p14:creationId xmlns:p14="http://schemas.microsoft.com/office/powerpoint/2010/main" val="34914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 letter&#10;&#10;Description automatically generated">
            <a:extLst>
              <a:ext uri="{FF2B5EF4-FFF2-40B4-BE49-F238E27FC236}">
                <a16:creationId xmlns:a16="http://schemas.microsoft.com/office/drawing/2014/main" id="{C2DFBD56-3B50-F92F-4798-39F395FFE59E}"/>
              </a:ext>
            </a:extLst>
          </p:cNvPr>
          <p:cNvPicPr>
            <a:picLocks noChangeAspect="1"/>
          </p:cNvPicPr>
          <p:nvPr/>
        </p:nvPicPr>
        <p:blipFill>
          <a:blip r:embed="rId3"/>
          <a:stretch>
            <a:fillRect/>
          </a:stretch>
        </p:blipFill>
        <p:spPr>
          <a:xfrm>
            <a:off x="643467" y="1002623"/>
            <a:ext cx="10905066" cy="4852754"/>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19CD0A78-C0C1-FDFF-D187-A02C5C0D14D5}"/>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18</a:t>
            </a:fld>
            <a:endParaRPr lang="en-US">
              <a:solidFill>
                <a:srgbClr val="FFFFFF"/>
              </a:solidFill>
            </a:endParaRPr>
          </a:p>
        </p:txBody>
      </p:sp>
    </p:spTree>
    <p:extLst>
      <p:ext uri="{BB962C8B-B14F-4D97-AF65-F5344CB8AC3E}">
        <p14:creationId xmlns:p14="http://schemas.microsoft.com/office/powerpoint/2010/main" val="425266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text, application, email&#10;&#10;Description automatically generated">
            <a:extLst>
              <a:ext uri="{FF2B5EF4-FFF2-40B4-BE49-F238E27FC236}">
                <a16:creationId xmlns:a16="http://schemas.microsoft.com/office/drawing/2014/main" id="{B2C9ACFF-2929-F93E-182F-9D5895D4CA20}"/>
              </a:ext>
            </a:extLst>
          </p:cNvPr>
          <p:cNvPicPr>
            <a:picLocks noChangeAspect="1"/>
          </p:cNvPicPr>
          <p:nvPr/>
        </p:nvPicPr>
        <p:blipFill>
          <a:blip r:embed="rId3"/>
          <a:stretch>
            <a:fillRect/>
          </a:stretch>
        </p:blipFill>
        <p:spPr>
          <a:xfrm>
            <a:off x="643467" y="961729"/>
            <a:ext cx="10905066" cy="4934542"/>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E83CA322-0273-598F-F76E-FF1AC5B9FAD7}"/>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19</a:t>
            </a:fld>
            <a:endParaRPr lang="en-US">
              <a:solidFill>
                <a:srgbClr val="FFFFFF"/>
              </a:solidFill>
            </a:endParaRPr>
          </a:p>
        </p:txBody>
      </p:sp>
    </p:spTree>
    <p:extLst>
      <p:ext uri="{BB962C8B-B14F-4D97-AF65-F5344CB8AC3E}">
        <p14:creationId xmlns:p14="http://schemas.microsoft.com/office/powerpoint/2010/main" val="2267001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643855" y="1447800"/>
            <a:ext cx="3108626" cy="4572000"/>
          </a:xfrm>
        </p:spPr>
        <p:txBody>
          <a:bodyPr anchor="ctr">
            <a:normAutofit/>
          </a:bodyPr>
          <a:lstStyle/>
          <a:p>
            <a:r>
              <a:rPr lang="en-US" sz="3600">
                <a:solidFill>
                  <a:srgbClr val="EBEBEB"/>
                </a:solidFill>
              </a:rPr>
              <a:t>AGENDA</a:t>
            </a:r>
          </a:p>
        </p:txBody>
      </p:sp>
      <p:sp>
        <p:nvSpPr>
          <p:cNvPr id="26" name="Freeform: Shape 25">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69D66F9A-856F-48DF-6C59-32DE7AB9FA5E}"/>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2" name="Frame 171">
            <a:extLst>
              <a:ext uri="{FF2B5EF4-FFF2-40B4-BE49-F238E27FC236}">
                <a16:creationId xmlns:a16="http://schemas.microsoft.com/office/drawing/2014/main" id="{4FBF5B9F-ED31-F723-2DB6-3FEE596B96A0}"/>
              </a:ext>
            </a:extLst>
          </p:cNvPr>
          <p:cNvSpPr/>
          <p:nvPr/>
        </p:nvSpPr>
        <p:spPr>
          <a:xfrm>
            <a:off x="5045475" y="1494408"/>
            <a:ext cx="1834718" cy="59184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518580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B74699A7-1720-564D-FB8E-47980541EE18}"/>
              </a:ext>
            </a:extLst>
          </p:cNvPr>
          <p:cNvPicPr>
            <a:picLocks noChangeAspect="1"/>
          </p:cNvPicPr>
          <p:nvPr/>
        </p:nvPicPr>
        <p:blipFill>
          <a:blip r:embed="rId3"/>
          <a:stretch>
            <a:fillRect/>
          </a:stretch>
        </p:blipFill>
        <p:spPr>
          <a:xfrm>
            <a:off x="643467" y="1057148"/>
            <a:ext cx="10905066" cy="4743703"/>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F5184711-4E46-41EC-695C-E18ACB2F483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4073323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4C7C0DEB-C18D-B8B3-48EF-AF97390A5C69}"/>
              </a:ext>
            </a:extLst>
          </p:cNvPr>
          <p:cNvPicPr>
            <a:picLocks noChangeAspect="1"/>
          </p:cNvPicPr>
          <p:nvPr/>
        </p:nvPicPr>
        <p:blipFill>
          <a:blip r:embed="rId3"/>
          <a:stretch>
            <a:fillRect/>
          </a:stretch>
        </p:blipFill>
        <p:spPr>
          <a:xfrm>
            <a:off x="643467" y="798153"/>
            <a:ext cx="10905066" cy="5261694"/>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893CFBA8-2F69-14D7-6F94-080CF5AAF450}"/>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596529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9C15277-A017-D239-DC85-CEF3E2F92B64}"/>
              </a:ext>
            </a:extLst>
          </p:cNvPr>
          <p:cNvPicPr>
            <a:picLocks noChangeAspect="1"/>
          </p:cNvPicPr>
          <p:nvPr/>
        </p:nvPicPr>
        <p:blipFill>
          <a:blip r:embed="rId3"/>
          <a:stretch>
            <a:fillRect/>
          </a:stretch>
        </p:blipFill>
        <p:spPr>
          <a:xfrm>
            <a:off x="643467" y="1261618"/>
            <a:ext cx="10905066" cy="4334763"/>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5">
            <a:extLst>
              <a:ext uri="{FF2B5EF4-FFF2-40B4-BE49-F238E27FC236}">
                <a16:creationId xmlns:a16="http://schemas.microsoft.com/office/drawing/2014/main" id="{75A1294C-EF26-3C57-1A7D-07A65833A2DB}"/>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1139212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9C15277-A017-D239-DC85-CEF3E2F92B64}"/>
              </a:ext>
            </a:extLst>
          </p:cNvPr>
          <p:cNvPicPr>
            <a:picLocks noChangeAspect="1"/>
          </p:cNvPicPr>
          <p:nvPr/>
        </p:nvPicPr>
        <p:blipFill>
          <a:blip r:embed="rId3"/>
          <a:stretch>
            <a:fillRect/>
          </a:stretch>
        </p:blipFill>
        <p:spPr>
          <a:xfrm>
            <a:off x="643467" y="1261618"/>
            <a:ext cx="10905066" cy="4334763"/>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Frame 2">
            <a:extLst>
              <a:ext uri="{FF2B5EF4-FFF2-40B4-BE49-F238E27FC236}">
                <a16:creationId xmlns:a16="http://schemas.microsoft.com/office/drawing/2014/main" id="{B5DE278B-08AD-1F1C-D7F3-34F8E90FDA27}"/>
              </a:ext>
            </a:extLst>
          </p:cNvPr>
          <p:cNvSpPr/>
          <p:nvPr/>
        </p:nvSpPr>
        <p:spPr>
          <a:xfrm>
            <a:off x="917510" y="5225143"/>
            <a:ext cx="8164285" cy="52873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 name="Slide Number Placeholder 5">
            <a:extLst>
              <a:ext uri="{FF2B5EF4-FFF2-40B4-BE49-F238E27FC236}">
                <a16:creationId xmlns:a16="http://schemas.microsoft.com/office/drawing/2014/main" id="{1EA7912F-B306-9E60-AE6B-A092E94AD115}"/>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1856745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Diagram&#10;&#10;Description automatically generated">
            <a:extLst>
              <a:ext uri="{FF2B5EF4-FFF2-40B4-BE49-F238E27FC236}">
                <a16:creationId xmlns:a16="http://schemas.microsoft.com/office/drawing/2014/main" id="{05ECA660-8492-417E-FFB8-9CD21C6565D5}"/>
              </a:ext>
            </a:extLst>
          </p:cNvPr>
          <p:cNvPicPr>
            <a:picLocks noChangeAspect="1"/>
          </p:cNvPicPr>
          <p:nvPr/>
        </p:nvPicPr>
        <p:blipFill>
          <a:blip r:embed="rId3"/>
          <a:stretch>
            <a:fillRect/>
          </a:stretch>
        </p:blipFill>
        <p:spPr>
          <a:xfrm>
            <a:off x="2699009" y="643467"/>
            <a:ext cx="6793982"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663B8AB5-A9A5-6B1C-7456-D0FF110C7A89}"/>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24</a:t>
            </a:fld>
            <a:endParaRPr lang="en-US">
              <a:solidFill>
                <a:srgbClr val="FFFFFF"/>
              </a:solidFill>
            </a:endParaRPr>
          </a:p>
        </p:txBody>
      </p:sp>
    </p:spTree>
    <p:extLst>
      <p:ext uri="{BB962C8B-B14F-4D97-AF65-F5344CB8AC3E}">
        <p14:creationId xmlns:p14="http://schemas.microsoft.com/office/powerpoint/2010/main" val="1306766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Diagram&#10;&#10;Description automatically generated">
            <a:extLst>
              <a:ext uri="{FF2B5EF4-FFF2-40B4-BE49-F238E27FC236}">
                <a16:creationId xmlns:a16="http://schemas.microsoft.com/office/drawing/2014/main" id="{05ECA660-8492-417E-FFB8-9CD21C6565D5}"/>
              </a:ext>
            </a:extLst>
          </p:cNvPr>
          <p:cNvPicPr>
            <a:picLocks noChangeAspect="1"/>
          </p:cNvPicPr>
          <p:nvPr/>
        </p:nvPicPr>
        <p:blipFill>
          <a:blip r:embed="rId3"/>
          <a:stretch>
            <a:fillRect/>
          </a:stretch>
        </p:blipFill>
        <p:spPr>
          <a:xfrm>
            <a:off x="2699009" y="643467"/>
            <a:ext cx="6793982"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663B8AB5-A9A5-6B1C-7456-D0FF110C7A89}"/>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25</a:t>
            </a:fld>
            <a:endParaRPr lang="en-US">
              <a:solidFill>
                <a:srgbClr val="FFFFFF"/>
              </a:solidFill>
            </a:endParaRPr>
          </a:p>
        </p:txBody>
      </p:sp>
      <p:sp>
        <p:nvSpPr>
          <p:cNvPr id="5" name="TextBox 4">
            <a:extLst>
              <a:ext uri="{FF2B5EF4-FFF2-40B4-BE49-F238E27FC236}">
                <a16:creationId xmlns:a16="http://schemas.microsoft.com/office/drawing/2014/main" id="{21687CB0-99CC-AD2F-0DCE-B6439AFA196F}"/>
              </a:ext>
            </a:extLst>
          </p:cNvPr>
          <p:cNvSpPr txBox="1"/>
          <p:nvPr/>
        </p:nvSpPr>
        <p:spPr>
          <a:xfrm>
            <a:off x="901960" y="2830285"/>
            <a:ext cx="21460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A 10% loss in fat mass produces a 65% reduction in Leptin</a:t>
            </a:r>
          </a:p>
        </p:txBody>
      </p:sp>
    </p:spTree>
    <p:extLst>
      <p:ext uri="{BB962C8B-B14F-4D97-AF65-F5344CB8AC3E}">
        <p14:creationId xmlns:p14="http://schemas.microsoft.com/office/powerpoint/2010/main" val="877906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Diagram&#10;&#10;Description automatically generated">
            <a:extLst>
              <a:ext uri="{FF2B5EF4-FFF2-40B4-BE49-F238E27FC236}">
                <a16:creationId xmlns:a16="http://schemas.microsoft.com/office/drawing/2014/main" id="{05ECA660-8492-417E-FFB8-9CD21C6565D5}"/>
              </a:ext>
            </a:extLst>
          </p:cNvPr>
          <p:cNvPicPr>
            <a:picLocks noChangeAspect="1"/>
          </p:cNvPicPr>
          <p:nvPr/>
        </p:nvPicPr>
        <p:blipFill>
          <a:blip r:embed="rId3"/>
          <a:stretch>
            <a:fillRect/>
          </a:stretch>
        </p:blipFill>
        <p:spPr>
          <a:xfrm>
            <a:off x="2699009" y="643467"/>
            <a:ext cx="6793982"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663B8AB5-A9A5-6B1C-7456-D0FF110C7A89}"/>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26</a:t>
            </a:fld>
            <a:endParaRPr lang="en-US">
              <a:solidFill>
                <a:srgbClr val="FFFFFF"/>
              </a:solidFill>
            </a:endParaRPr>
          </a:p>
        </p:txBody>
      </p:sp>
      <p:sp>
        <p:nvSpPr>
          <p:cNvPr id="5" name="TextBox 4">
            <a:extLst>
              <a:ext uri="{FF2B5EF4-FFF2-40B4-BE49-F238E27FC236}">
                <a16:creationId xmlns:a16="http://schemas.microsoft.com/office/drawing/2014/main" id="{21687CB0-99CC-AD2F-0DCE-B6439AFA196F}"/>
              </a:ext>
            </a:extLst>
          </p:cNvPr>
          <p:cNvSpPr txBox="1"/>
          <p:nvPr/>
        </p:nvSpPr>
        <p:spPr>
          <a:xfrm>
            <a:off x="901960" y="2830285"/>
            <a:ext cx="21460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A 10% loss in fat mass produces a 65% reduction in Leptin</a:t>
            </a:r>
          </a:p>
        </p:txBody>
      </p:sp>
      <p:sp>
        <p:nvSpPr>
          <p:cNvPr id="2" name="TextBox 1">
            <a:extLst>
              <a:ext uri="{FF2B5EF4-FFF2-40B4-BE49-F238E27FC236}">
                <a16:creationId xmlns:a16="http://schemas.microsoft.com/office/drawing/2014/main" id="{197EF6F1-6454-A776-A122-AF92912AB030}"/>
              </a:ext>
            </a:extLst>
          </p:cNvPr>
          <p:cNvSpPr txBox="1"/>
          <p:nvPr/>
        </p:nvSpPr>
        <p:spPr>
          <a:xfrm>
            <a:off x="9042919" y="1943877"/>
            <a:ext cx="236375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A patient with long term obesity may literally never experience fullness/satiety, always be hungry,</a:t>
            </a:r>
          </a:p>
          <a:p>
            <a:r>
              <a:rPr lang="en-US">
                <a:solidFill>
                  <a:schemeClr val="bg2"/>
                </a:solidFill>
              </a:rPr>
              <a:t> and experience </a:t>
            </a:r>
          </a:p>
          <a:p>
            <a:r>
              <a:rPr lang="en-US">
                <a:solidFill>
                  <a:schemeClr val="bg2"/>
                </a:solidFill>
              </a:rPr>
              <a:t> reward feedback on par with opiate addiction </a:t>
            </a:r>
          </a:p>
        </p:txBody>
      </p:sp>
    </p:spTree>
    <p:extLst>
      <p:ext uri="{BB962C8B-B14F-4D97-AF65-F5344CB8AC3E}">
        <p14:creationId xmlns:p14="http://schemas.microsoft.com/office/powerpoint/2010/main" val="317515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744B26AB-9999-D04B-90EB-BB9348AE7201}"/>
              </a:ext>
            </a:extLst>
          </p:cNvPr>
          <p:cNvPicPr>
            <a:picLocks noChangeAspect="1"/>
          </p:cNvPicPr>
          <p:nvPr/>
        </p:nvPicPr>
        <p:blipFill>
          <a:blip r:embed="rId3"/>
          <a:stretch>
            <a:fillRect/>
          </a:stretch>
        </p:blipFill>
        <p:spPr>
          <a:xfrm>
            <a:off x="643467" y="784521"/>
            <a:ext cx="10905066" cy="5288957"/>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7DDCCE3-EDD6-C59A-B43A-3490788BE192}"/>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27</a:t>
            </a:fld>
            <a:endParaRPr lang="en-US">
              <a:solidFill>
                <a:srgbClr val="FFFFFF"/>
              </a:solidFill>
            </a:endParaRPr>
          </a:p>
        </p:txBody>
      </p:sp>
    </p:spTree>
    <p:extLst>
      <p:ext uri="{BB962C8B-B14F-4D97-AF65-F5344CB8AC3E}">
        <p14:creationId xmlns:p14="http://schemas.microsoft.com/office/powerpoint/2010/main" val="2344686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15255D50-3427-8C8F-253F-A3E768FA5998}"/>
              </a:ext>
            </a:extLst>
          </p:cNvPr>
          <p:cNvPicPr>
            <a:picLocks noChangeAspect="1"/>
          </p:cNvPicPr>
          <p:nvPr/>
        </p:nvPicPr>
        <p:blipFill>
          <a:blip r:embed="rId3"/>
          <a:stretch>
            <a:fillRect/>
          </a:stretch>
        </p:blipFill>
        <p:spPr>
          <a:xfrm>
            <a:off x="815369" y="643467"/>
            <a:ext cx="10561262"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AC7350FD-740D-F602-2F2E-D718AD25387B}"/>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28</a:t>
            </a:fld>
            <a:endParaRPr lang="en-US">
              <a:solidFill>
                <a:srgbClr val="FFFFFF"/>
              </a:solidFill>
            </a:endParaRPr>
          </a:p>
        </p:txBody>
      </p:sp>
    </p:spTree>
    <p:extLst>
      <p:ext uri="{BB962C8B-B14F-4D97-AF65-F5344CB8AC3E}">
        <p14:creationId xmlns:p14="http://schemas.microsoft.com/office/powerpoint/2010/main" val="2663856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15255D50-3427-8C8F-253F-A3E768FA5998}"/>
              </a:ext>
            </a:extLst>
          </p:cNvPr>
          <p:cNvPicPr>
            <a:picLocks noChangeAspect="1"/>
          </p:cNvPicPr>
          <p:nvPr/>
        </p:nvPicPr>
        <p:blipFill>
          <a:blip r:embed="rId3"/>
          <a:stretch>
            <a:fillRect/>
          </a:stretch>
        </p:blipFill>
        <p:spPr>
          <a:xfrm>
            <a:off x="815369" y="643467"/>
            <a:ext cx="10561262"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AC7350FD-740D-F602-2F2E-D718AD25387B}"/>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29</a:t>
            </a:fld>
            <a:endParaRPr lang="en-US">
              <a:solidFill>
                <a:srgbClr val="FFFFFF"/>
              </a:solidFill>
            </a:endParaRPr>
          </a:p>
        </p:txBody>
      </p:sp>
      <p:sp>
        <p:nvSpPr>
          <p:cNvPr id="3" name="TextBox 2">
            <a:extLst>
              <a:ext uri="{FF2B5EF4-FFF2-40B4-BE49-F238E27FC236}">
                <a16:creationId xmlns:a16="http://schemas.microsoft.com/office/drawing/2014/main" id="{EFFF4891-644F-D547-A8C7-6724C0749769}"/>
              </a:ext>
            </a:extLst>
          </p:cNvPr>
          <p:cNvSpPr txBox="1"/>
          <p:nvPr/>
        </p:nvSpPr>
        <p:spPr>
          <a:xfrm>
            <a:off x="813786" y="754601"/>
            <a:ext cx="278166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Ultra processed foods cause weight gain at matched calorie and macro feeding and increased consumption</a:t>
            </a:r>
          </a:p>
        </p:txBody>
      </p:sp>
    </p:spTree>
    <p:extLst>
      <p:ext uri="{BB962C8B-B14F-4D97-AF65-F5344CB8AC3E}">
        <p14:creationId xmlns:p14="http://schemas.microsoft.com/office/powerpoint/2010/main" val="171467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31">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35">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8" name="Rectangle 37">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2"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44" name="Freeform: Shape 43">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54955" y="4777380"/>
            <a:ext cx="6458419" cy="861420"/>
          </a:xfrm>
        </p:spPr>
        <p:txBody>
          <a:bodyPr vert="horz" lIns="91440" tIns="45720" rIns="91440" bIns="45720" rtlCol="0" anchor="t">
            <a:normAutofit/>
          </a:bodyPr>
          <a:lstStyle/>
          <a:p>
            <a:endParaRPr lang="en-US">
              <a:solidFill>
                <a:schemeClr val="tx1">
                  <a:lumMod val="85000"/>
                  <a:lumOff val="15000"/>
                </a:schemeClr>
              </a:solidFill>
            </a:endParaRPr>
          </a:p>
          <a:p>
            <a:endParaRPr lang="en-US">
              <a:solidFill>
                <a:schemeClr val="tx1">
                  <a:lumMod val="85000"/>
                  <a:lumOff val="15000"/>
                </a:schemeClr>
              </a:solidFill>
            </a:endParaRPr>
          </a:p>
        </p:txBody>
      </p:sp>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533519" y="1151878"/>
            <a:ext cx="8337523" cy="4957153"/>
          </a:xfrm>
        </p:spPr>
        <p:txBody>
          <a:bodyPr vert="horz" lIns="91440" tIns="45720" rIns="91440" bIns="45720" rtlCol="0" anchor="b">
            <a:normAutofit/>
          </a:bodyPr>
          <a:lstStyle/>
          <a:p>
            <a:r>
              <a:rPr lang="en-US" sz="2400" b="1" i="1">
                <a:ea typeface="+mj-lt"/>
                <a:cs typeface="+mj-lt"/>
              </a:rPr>
              <a:t>OBESITY...</a:t>
            </a:r>
            <a:br>
              <a:rPr lang="en-US" sz="2400" b="1" i="1">
                <a:ea typeface="+mj-lt"/>
                <a:cs typeface="+mj-lt"/>
              </a:rPr>
            </a:br>
            <a:br>
              <a:rPr lang="en-US" sz="2400" b="1" i="1">
                <a:ea typeface="+mj-lt"/>
                <a:cs typeface="+mj-lt"/>
              </a:rPr>
            </a:br>
            <a:r>
              <a:rPr lang="en-US" sz="2400" b="1" i="1">
                <a:ea typeface="+mj-lt"/>
                <a:cs typeface="+mj-lt"/>
              </a:rPr>
              <a:t>“…chronic, progressive, relapsing, and treatable multifactorial, neurobehavioral disease, wherein an increase in body fat promotes adipose tissue dysfunction and abnormal fat mass physical forces, resulting in adverse metabolic, biomechanical, and psychosocial health consequences.”</a:t>
            </a:r>
            <a:br>
              <a:rPr lang="en-US" sz="2400" b="1" i="1">
                <a:ea typeface="+mj-lt"/>
                <a:cs typeface="+mj-lt"/>
              </a:rPr>
            </a:br>
            <a:endParaRPr lang="en-US" sz="2400" b="1"/>
          </a:p>
          <a:p>
            <a:r>
              <a:rPr lang="en-US" sz="2400" b="1" i="1">
                <a:ea typeface="+mj-lt"/>
                <a:cs typeface="+mj-lt"/>
              </a:rPr>
              <a:t>Obesity Medicine Association</a:t>
            </a:r>
            <a:endParaRPr lang="en-US" sz="2400" b="1"/>
          </a:p>
          <a:p>
            <a:r>
              <a:rPr lang="en-US" sz="2400" b="1" i="1">
                <a:ea typeface="+mj-lt"/>
                <a:cs typeface="+mj-lt"/>
              </a:rPr>
              <a:t>Obesity Algorithm, 2023</a:t>
            </a:r>
            <a:endParaRPr lang="en-US" sz="2400" b="1"/>
          </a:p>
          <a:p>
            <a:endParaRPr lang="en-US" sz="1800"/>
          </a:p>
        </p:txBody>
      </p:sp>
      <p:sp>
        <p:nvSpPr>
          <p:cNvPr id="46" name="Rectangle 45">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457200">
              <a:spcAft>
                <a:spcPts val="600"/>
              </a:spcAft>
            </a:pPr>
            <a:fld id="{A49DFD55-3C28-40EF-9E31-A92D2E4017FF}" type="slidenum">
              <a:rPr lang="en-US">
                <a:solidFill>
                  <a:srgbClr val="FFFFFF"/>
                </a:solidFill>
              </a:rPr>
              <a:pPr defTabSz="457200">
                <a:spcAft>
                  <a:spcPts val="600"/>
                </a:spcAft>
              </a:pPr>
              <a:t>3</a:t>
            </a:fld>
            <a:endParaRPr lang="en-US">
              <a:solidFill>
                <a:srgbClr val="FFFFFF"/>
              </a:solidFill>
            </a:endParaRPr>
          </a:p>
        </p:txBody>
      </p:sp>
    </p:spTree>
    <p:extLst>
      <p:ext uri="{BB962C8B-B14F-4D97-AF65-F5344CB8AC3E}">
        <p14:creationId xmlns:p14="http://schemas.microsoft.com/office/powerpoint/2010/main" val="294469941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15255D50-3427-8C8F-253F-A3E768FA5998}"/>
              </a:ext>
            </a:extLst>
          </p:cNvPr>
          <p:cNvPicPr>
            <a:picLocks noChangeAspect="1"/>
          </p:cNvPicPr>
          <p:nvPr/>
        </p:nvPicPr>
        <p:blipFill>
          <a:blip r:embed="rId3"/>
          <a:stretch>
            <a:fillRect/>
          </a:stretch>
        </p:blipFill>
        <p:spPr>
          <a:xfrm>
            <a:off x="815369" y="643467"/>
            <a:ext cx="10561262"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AC7350FD-740D-F602-2F2E-D718AD25387B}"/>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30</a:t>
            </a:fld>
            <a:endParaRPr lang="en-US">
              <a:solidFill>
                <a:srgbClr val="FFFFFF"/>
              </a:solidFill>
            </a:endParaRPr>
          </a:p>
        </p:txBody>
      </p:sp>
      <p:sp>
        <p:nvSpPr>
          <p:cNvPr id="3" name="TextBox 2">
            <a:extLst>
              <a:ext uri="{FF2B5EF4-FFF2-40B4-BE49-F238E27FC236}">
                <a16:creationId xmlns:a16="http://schemas.microsoft.com/office/drawing/2014/main" id="{EFFF4891-644F-D547-A8C7-6724C0749769}"/>
              </a:ext>
            </a:extLst>
          </p:cNvPr>
          <p:cNvSpPr txBox="1"/>
          <p:nvPr/>
        </p:nvSpPr>
        <p:spPr>
          <a:xfrm>
            <a:off x="813786" y="754601"/>
            <a:ext cx="278166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Ultra processed foods cause weight gain at matched calorie and macro feeding and increased consumption</a:t>
            </a:r>
          </a:p>
        </p:txBody>
      </p:sp>
      <p:sp>
        <p:nvSpPr>
          <p:cNvPr id="5" name="TextBox 4">
            <a:extLst>
              <a:ext uri="{FF2B5EF4-FFF2-40B4-BE49-F238E27FC236}">
                <a16:creationId xmlns:a16="http://schemas.microsoft.com/office/drawing/2014/main" id="{21078525-71C4-71FC-9B56-FD834D4813F4}"/>
              </a:ext>
            </a:extLst>
          </p:cNvPr>
          <p:cNvSpPr txBox="1"/>
          <p:nvPr/>
        </p:nvSpPr>
        <p:spPr>
          <a:xfrm>
            <a:off x="8877669" y="3314330"/>
            <a:ext cx="230819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rgbClr val="0E5580"/>
              </a:solidFill>
            </a:endParaRPr>
          </a:p>
          <a:p>
            <a:r>
              <a:rPr lang="en-US">
                <a:solidFill>
                  <a:schemeClr val="bg2"/>
                </a:solidFill>
              </a:rPr>
              <a:t>The rise in UPF consumption matches the rise in obesity</a:t>
            </a:r>
          </a:p>
          <a:p>
            <a:endParaRPr lang="en-US"/>
          </a:p>
        </p:txBody>
      </p:sp>
    </p:spTree>
    <p:extLst>
      <p:ext uri="{BB962C8B-B14F-4D97-AF65-F5344CB8AC3E}">
        <p14:creationId xmlns:p14="http://schemas.microsoft.com/office/powerpoint/2010/main" val="3852757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box and whisker chart&#10;&#10;Description automatically generated">
            <a:extLst>
              <a:ext uri="{FF2B5EF4-FFF2-40B4-BE49-F238E27FC236}">
                <a16:creationId xmlns:a16="http://schemas.microsoft.com/office/drawing/2014/main" id="{E0A25DBA-570A-131C-F027-B541C9DFC8F7}"/>
              </a:ext>
            </a:extLst>
          </p:cNvPr>
          <p:cNvPicPr>
            <a:picLocks noChangeAspect="1"/>
          </p:cNvPicPr>
          <p:nvPr/>
        </p:nvPicPr>
        <p:blipFill>
          <a:blip r:embed="rId3"/>
          <a:stretch>
            <a:fillRect/>
          </a:stretch>
        </p:blipFill>
        <p:spPr>
          <a:xfrm>
            <a:off x="1953943" y="643467"/>
            <a:ext cx="8284113"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E0058DE5-1EA3-8BE3-A054-3C1AACC6EC68}"/>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31</a:t>
            </a:fld>
            <a:endParaRPr lang="en-US">
              <a:solidFill>
                <a:srgbClr val="FFFFFF"/>
              </a:solidFill>
            </a:endParaRPr>
          </a:p>
        </p:txBody>
      </p:sp>
    </p:spTree>
    <p:extLst>
      <p:ext uri="{BB962C8B-B14F-4D97-AF65-F5344CB8AC3E}">
        <p14:creationId xmlns:p14="http://schemas.microsoft.com/office/powerpoint/2010/main" val="785238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scatter chart&#10;&#10;Description automatically generated">
            <a:extLst>
              <a:ext uri="{FF2B5EF4-FFF2-40B4-BE49-F238E27FC236}">
                <a16:creationId xmlns:a16="http://schemas.microsoft.com/office/drawing/2014/main" id="{9C162E09-9BF6-A8F0-0021-34581943F1E8}"/>
              </a:ext>
            </a:extLst>
          </p:cNvPr>
          <p:cNvPicPr>
            <a:picLocks noChangeAspect="1"/>
          </p:cNvPicPr>
          <p:nvPr/>
        </p:nvPicPr>
        <p:blipFill>
          <a:blip r:embed="rId3"/>
          <a:stretch>
            <a:fillRect/>
          </a:stretch>
        </p:blipFill>
        <p:spPr>
          <a:xfrm>
            <a:off x="2014633" y="643467"/>
            <a:ext cx="8162734"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7901DC76-95E6-687A-E396-EF9703609485}"/>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424605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 scatter chart&#10;&#10;Description automatically generated">
            <a:extLst>
              <a:ext uri="{FF2B5EF4-FFF2-40B4-BE49-F238E27FC236}">
                <a16:creationId xmlns:a16="http://schemas.microsoft.com/office/drawing/2014/main" id="{ACA9D0FA-C34E-0433-4B30-F9B3EAA90C63}"/>
              </a:ext>
            </a:extLst>
          </p:cNvPr>
          <p:cNvPicPr>
            <a:picLocks noChangeAspect="1"/>
          </p:cNvPicPr>
          <p:nvPr/>
        </p:nvPicPr>
        <p:blipFill>
          <a:blip r:embed="rId3"/>
          <a:stretch>
            <a:fillRect/>
          </a:stretch>
        </p:blipFill>
        <p:spPr>
          <a:xfrm>
            <a:off x="1491813" y="643467"/>
            <a:ext cx="9208373"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5">
            <a:extLst>
              <a:ext uri="{FF2B5EF4-FFF2-40B4-BE49-F238E27FC236}">
                <a16:creationId xmlns:a16="http://schemas.microsoft.com/office/drawing/2014/main" id="{290DBAA6-9FCE-0A31-FA7A-8EE9F3D437E4}"/>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33</a:t>
            </a:fld>
            <a:endParaRPr lang="en-US">
              <a:solidFill>
                <a:srgbClr val="FFFFFF"/>
              </a:solidFill>
            </a:endParaRPr>
          </a:p>
        </p:txBody>
      </p:sp>
    </p:spTree>
    <p:extLst>
      <p:ext uri="{BB962C8B-B14F-4D97-AF65-F5344CB8AC3E}">
        <p14:creationId xmlns:p14="http://schemas.microsoft.com/office/powerpoint/2010/main" val="1173054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art, scatter chart&#10;&#10;Description automatically generated">
            <a:extLst>
              <a:ext uri="{FF2B5EF4-FFF2-40B4-BE49-F238E27FC236}">
                <a16:creationId xmlns:a16="http://schemas.microsoft.com/office/drawing/2014/main" id="{762F8725-12BA-3581-FF05-992864DBF531}"/>
              </a:ext>
            </a:extLst>
          </p:cNvPr>
          <p:cNvPicPr>
            <a:picLocks noChangeAspect="1"/>
          </p:cNvPicPr>
          <p:nvPr/>
        </p:nvPicPr>
        <p:blipFill>
          <a:blip r:embed="rId3"/>
          <a:stretch>
            <a:fillRect/>
          </a:stretch>
        </p:blipFill>
        <p:spPr>
          <a:xfrm>
            <a:off x="1859448" y="643467"/>
            <a:ext cx="8473104" cy="5571066"/>
          </a:xfrm>
          <a:prstGeom prst="rect">
            <a:avLst/>
          </a:prstGeom>
        </p:spPr>
      </p:pic>
      <p:sp>
        <p:nvSpPr>
          <p:cNvPr id="23" name="Rectangle 22">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23FF1C2-51E6-95BC-D06B-9BCDA554E65F}"/>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34</a:t>
            </a:fld>
            <a:endParaRPr lang="en-US">
              <a:solidFill>
                <a:srgbClr val="FFFFFF"/>
              </a:solidFill>
            </a:endParaRPr>
          </a:p>
        </p:txBody>
      </p:sp>
    </p:spTree>
    <p:extLst>
      <p:ext uri="{BB962C8B-B14F-4D97-AF65-F5344CB8AC3E}">
        <p14:creationId xmlns:p14="http://schemas.microsoft.com/office/powerpoint/2010/main" val="3464096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scatter chart&#10;&#10;Description automatically generated">
            <a:extLst>
              <a:ext uri="{FF2B5EF4-FFF2-40B4-BE49-F238E27FC236}">
                <a16:creationId xmlns:a16="http://schemas.microsoft.com/office/drawing/2014/main" id="{2AADC964-732B-5F34-EC1A-92766B1BDC97}"/>
              </a:ext>
            </a:extLst>
          </p:cNvPr>
          <p:cNvPicPr>
            <a:picLocks noChangeAspect="1"/>
          </p:cNvPicPr>
          <p:nvPr/>
        </p:nvPicPr>
        <p:blipFill>
          <a:blip r:embed="rId3"/>
          <a:stretch>
            <a:fillRect/>
          </a:stretch>
        </p:blipFill>
        <p:spPr>
          <a:xfrm>
            <a:off x="1491813" y="643467"/>
            <a:ext cx="9208373"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23FF1C2-51E6-95BC-D06B-9BCDA554E65F}"/>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35</a:t>
            </a:fld>
            <a:endParaRPr lang="en-US">
              <a:solidFill>
                <a:srgbClr val="FFFFFF"/>
              </a:solidFill>
            </a:endParaRPr>
          </a:p>
        </p:txBody>
      </p:sp>
    </p:spTree>
    <p:extLst>
      <p:ext uri="{BB962C8B-B14F-4D97-AF65-F5344CB8AC3E}">
        <p14:creationId xmlns:p14="http://schemas.microsoft.com/office/powerpoint/2010/main" val="2667330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scatter chart&#10;&#10;Description automatically generated">
            <a:extLst>
              <a:ext uri="{FF2B5EF4-FFF2-40B4-BE49-F238E27FC236}">
                <a16:creationId xmlns:a16="http://schemas.microsoft.com/office/drawing/2014/main" id="{EA0E3D31-E710-CCF3-F540-FCBEFEAE89B7}"/>
              </a:ext>
            </a:extLst>
          </p:cNvPr>
          <p:cNvPicPr>
            <a:picLocks noChangeAspect="1"/>
          </p:cNvPicPr>
          <p:nvPr/>
        </p:nvPicPr>
        <p:blipFill>
          <a:blip r:embed="rId3"/>
          <a:stretch>
            <a:fillRect/>
          </a:stretch>
        </p:blipFill>
        <p:spPr>
          <a:xfrm>
            <a:off x="1143941" y="643467"/>
            <a:ext cx="9904117" cy="5571066"/>
          </a:xfrm>
          <a:prstGeom prst="rect">
            <a:avLst/>
          </a:prstGeom>
        </p:spPr>
      </p:pic>
      <p:sp>
        <p:nvSpPr>
          <p:cNvPr id="23" name="Rectangle 22">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23FF1C2-51E6-95BC-D06B-9BCDA554E65F}"/>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36</a:t>
            </a:fld>
            <a:endParaRPr lang="en-US">
              <a:solidFill>
                <a:srgbClr val="FFFFFF"/>
              </a:solidFill>
            </a:endParaRPr>
          </a:p>
        </p:txBody>
      </p:sp>
    </p:spTree>
    <p:extLst>
      <p:ext uri="{BB962C8B-B14F-4D97-AF65-F5344CB8AC3E}">
        <p14:creationId xmlns:p14="http://schemas.microsoft.com/office/powerpoint/2010/main" val="1044616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Graphical user interface, application&#10;&#10;Description automatically generated">
            <a:extLst>
              <a:ext uri="{FF2B5EF4-FFF2-40B4-BE49-F238E27FC236}">
                <a16:creationId xmlns:a16="http://schemas.microsoft.com/office/drawing/2014/main" id="{0B7FBE58-E9A1-2604-5864-0D6F923627BC}"/>
              </a:ext>
            </a:extLst>
          </p:cNvPr>
          <p:cNvPicPr>
            <a:picLocks noChangeAspect="1"/>
          </p:cNvPicPr>
          <p:nvPr/>
        </p:nvPicPr>
        <p:blipFill>
          <a:blip r:embed="rId3"/>
          <a:stretch>
            <a:fillRect/>
          </a:stretch>
        </p:blipFill>
        <p:spPr>
          <a:xfrm>
            <a:off x="1777344" y="643467"/>
            <a:ext cx="8637311" cy="5571066"/>
          </a:xfrm>
          <a:prstGeom prst="rect">
            <a:avLst/>
          </a:prstGeom>
        </p:spPr>
      </p:pic>
      <p:sp>
        <p:nvSpPr>
          <p:cNvPr id="30" name="Rectangle 29">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23FF1C2-51E6-95BC-D06B-9BCDA554E65F}"/>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2270417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Graphical user interface, application&#10;&#10;Description automatically generated">
            <a:extLst>
              <a:ext uri="{FF2B5EF4-FFF2-40B4-BE49-F238E27FC236}">
                <a16:creationId xmlns:a16="http://schemas.microsoft.com/office/drawing/2014/main" id="{0B7FBE58-E9A1-2604-5864-0D6F923627BC}"/>
              </a:ext>
            </a:extLst>
          </p:cNvPr>
          <p:cNvPicPr>
            <a:picLocks noChangeAspect="1"/>
          </p:cNvPicPr>
          <p:nvPr/>
        </p:nvPicPr>
        <p:blipFill>
          <a:blip r:embed="rId3"/>
          <a:stretch>
            <a:fillRect/>
          </a:stretch>
        </p:blipFill>
        <p:spPr>
          <a:xfrm>
            <a:off x="1777344" y="643467"/>
            <a:ext cx="8637311" cy="5571066"/>
          </a:xfrm>
          <a:prstGeom prst="rect">
            <a:avLst/>
          </a:prstGeom>
        </p:spPr>
      </p:pic>
      <p:sp>
        <p:nvSpPr>
          <p:cNvPr id="30" name="Rectangle 29">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23FF1C2-51E6-95BC-D06B-9BCDA554E65F}"/>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38</a:t>
            </a:fld>
            <a:endParaRPr lang="en-US">
              <a:solidFill>
                <a:srgbClr val="FFFFFF"/>
              </a:solidFill>
            </a:endParaRPr>
          </a:p>
        </p:txBody>
      </p:sp>
      <p:sp>
        <p:nvSpPr>
          <p:cNvPr id="5" name="TextBox 4">
            <a:extLst>
              <a:ext uri="{FF2B5EF4-FFF2-40B4-BE49-F238E27FC236}">
                <a16:creationId xmlns:a16="http://schemas.microsoft.com/office/drawing/2014/main" id="{581EE479-2450-593E-2E35-ECEF22908FC7}"/>
              </a:ext>
            </a:extLst>
          </p:cNvPr>
          <p:cNvSpPr txBox="1"/>
          <p:nvPr/>
        </p:nvSpPr>
        <p:spPr>
          <a:xfrm>
            <a:off x="887766" y="1908698"/>
            <a:ext cx="29296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A reason to exercise caution with timing and intensity of AOM initiation</a:t>
            </a:r>
          </a:p>
          <a:p>
            <a:endParaRPr lang="en-US">
              <a:solidFill>
                <a:schemeClr val="bg2"/>
              </a:solidFill>
            </a:endParaRPr>
          </a:p>
        </p:txBody>
      </p:sp>
    </p:spTree>
    <p:extLst>
      <p:ext uri="{BB962C8B-B14F-4D97-AF65-F5344CB8AC3E}">
        <p14:creationId xmlns:p14="http://schemas.microsoft.com/office/powerpoint/2010/main" val="1060591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643855" y="1447800"/>
            <a:ext cx="3108626" cy="4572000"/>
          </a:xfrm>
        </p:spPr>
        <p:txBody>
          <a:bodyPr anchor="ctr">
            <a:normAutofit/>
          </a:bodyPr>
          <a:lstStyle/>
          <a:p>
            <a:r>
              <a:rPr lang="en-US" sz="3600">
                <a:solidFill>
                  <a:srgbClr val="EBEBEB"/>
                </a:solidFill>
              </a:rPr>
              <a:t>AGENDA</a:t>
            </a:r>
          </a:p>
        </p:txBody>
      </p:sp>
      <p:sp>
        <p:nvSpPr>
          <p:cNvPr id="26" name="Freeform: Shape 25">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39</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69D66F9A-856F-48DF-6C59-32DE7AB9FA5E}"/>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2" name="Frame 171">
            <a:extLst>
              <a:ext uri="{FF2B5EF4-FFF2-40B4-BE49-F238E27FC236}">
                <a16:creationId xmlns:a16="http://schemas.microsoft.com/office/drawing/2014/main" id="{4FBF5B9F-ED31-F723-2DB6-3FEE596B96A0}"/>
              </a:ext>
            </a:extLst>
          </p:cNvPr>
          <p:cNvSpPr/>
          <p:nvPr/>
        </p:nvSpPr>
        <p:spPr>
          <a:xfrm>
            <a:off x="5045475" y="4512816"/>
            <a:ext cx="4231689" cy="67322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324522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31">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35">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8" name="Rectangle 37">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descr="Table&#10;&#10;Description automatically generated">
            <a:extLst>
              <a:ext uri="{FF2B5EF4-FFF2-40B4-BE49-F238E27FC236}">
                <a16:creationId xmlns:a16="http://schemas.microsoft.com/office/drawing/2014/main" id="{7512C328-134B-C90F-1AFC-AABDA78AFEF3}"/>
              </a:ext>
            </a:extLst>
          </p:cNvPr>
          <p:cNvPicPr>
            <a:picLocks noChangeAspect="1"/>
          </p:cNvPicPr>
          <p:nvPr/>
        </p:nvPicPr>
        <p:blipFill>
          <a:blip r:embed="rId7"/>
          <a:stretch>
            <a:fillRect/>
          </a:stretch>
        </p:blipFill>
        <p:spPr>
          <a:xfrm>
            <a:off x="643467" y="1152567"/>
            <a:ext cx="10905066" cy="4552865"/>
          </a:xfrm>
          <a:prstGeom prst="rect">
            <a:avLst/>
          </a:prstGeom>
        </p:spPr>
      </p:pic>
      <p:sp>
        <p:nvSpPr>
          <p:cNvPr id="42" name="Rectangle 41">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5">
            <a:extLst>
              <a:ext uri="{FF2B5EF4-FFF2-40B4-BE49-F238E27FC236}">
                <a16:creationId xmlns:a16="http://schemas.microsoft.com/office/drawing/2014/main" id="{C154B12F-A89E-F852-C95E-280EDD7EA657}"/>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379728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317102" y="668694"/>
            <a:ext cx="7262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Pillars of Obesity Medicine</a:t>
            </a:r>
            <a:endParaRPr lang="en-US"/>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018591"/>
            <a:ext cx="10512489"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bg2"/>
                </a:solidFill>
              </a:rPr>
              <a:t>Nutrition</a:t>
            </a:r>
          </a:p>
          <a:p>
            <a:pPr marL="742950" lvl="1" indent="-285750">
              <a:buFont typeface="Arial"/>
              <a:buChar char="•"/>
            </a:pPr>
            <a:r>
              <a:rPr lang="en-US" b="1" i="1" u="sng" dirty="0">
                <a:solidFill>
                  <a:schemeClr val="bg2"/>
                </a:solidFill>
              </a:rPr>
              <a:t>Tracking</a:t>
            </a:r>
          </a:p>
          <a:p>
            <a:pPr marL="742950" lvl="1" indent="-285750">
              <a:buFont typeface="Arial"/>
              <a:buChar char="•"/>
            </a:pPr>
            <a:r>
              <a:rPr lang="en-US" dirty="0">
                <a:solidFill>
                  <a:schemeClr val="bg2"/>
                </a:solidFill>
              </a:rPr>
              <a:t>Calorie Control</a:t>
            </a:r>
          </a:p>
          <a:p>
            <a:pPr marL="742950" lvl="1" indent="-285750">
              <a:buFont typeface="Arial"/>
              <a:buChar char="•"/>
            </a:pPr>
            <a:r>
              <a:rPr lang="en-US" dirty="0">
                <a:solidFill>
                  <a:schemeClr val="bg2"/>
                </a:solidFill>
              </a:rPr>
              <a:t>Macros</a:t>
            </a:r>
          </a:p>
          <a:p>
            <a:pPr marL="742950" lvl="1" indent="-285750">
              <a:buFont typeface="Arial"/>
              <a:buChar char="•"/>
            </a:pPr>
            <a:r>
              <a:rPr lang="en-US" dirty="0">
                <a:solidFill>
                  <a:schemeClr val="bg2"/>
                </a:solidFill>
              </a:rPr>
              <a:t>Meal Replacement</a:t>
            </a:r>
          </a:p>
          <a:p>
            <a:pPr marL="742950" lvl="1" indent="-285750">
              <a:buFont typeface="Arial"/>
              <a:buChar char="•"/>
            </a:pPr>
            <a:endParaRPr lang="en-US">
              <a:solidFill>
                <a:schemeClr val="bg2"/>
              </a:solidFill>
            </a:endParaRPr>
          </a:p>
          <a:p>
            <a:pPr marL="285750" indent="-285750">
              <a:buFont typeface="Arial"/>
              <a:buChar char="•"/>
            </a:pPr>
            <a:r>
              <a:rPr lang="en-US" dirty="0">
                <a:solidFill>
                  <a:schemeClr val="bg2"/>
                </a:solidFill>
              </a:rPr>
              <a:t>Physical Activity</a:t>
            </a:r>
          </a:p>
          <a:p>
            <a:pPr marL="742950" lvl="1" indent="-285750">
              <a:buFont typeface="Arial"/>
              <a:buChar char="•"/>
            </a:pPr>
            <a:r>
              <a:rPr lang="en-US" dirty="0">
                <a:solidFill>
                  <a:schemeClr val="bg2"/>
                </a:solidFill>
              </a:rPr>
              <a:t>SLOW INCREASE</a:t>
            </a:r>
          </a:p>
          <a:p>
            <a:pPr marL="742950" lvl="1" indent="-285750">
              <a:buFont typeface="Arial"/>
              <a:buChar char="•"/>
            </a:pPr>
            <a:r>
              <a:rPr lang="en-US" dirty="0">
                <a:solidFill>
                  <a:schemeClr val="bg2"/>
                </a:solidFill>
              </a:rPr>
              <a:t>Enjoyable</a:t>
            </a:r>
          </a:p>
          <a:p>
            <a:pPr marL="742950" lvl="1" indent="-285750">
              <a:buFont typeface="Arial"/>
              <a:buChar char="•"/>
            </a:pPr>
            <a:r>
              <a:rPr lang="en-US" dirty="0">
                <a:solidFill>
                  <a:schemeClr val="bg2"/>
                </a:solidFill>
              </a:rPr>
              <a:t>Goal is to get to 60min daily by end of treatment window/transition to maintenance</a:t>
            </a:r>
          </a:p>
          <a:p>
            <a:pPr marL="742950" lvl="1" indent="-285750">
              <a:buFont typeface="Arial"/>
              <a:buChar char="•"/>
            </a:pPr>
            <a:endParaRPr lang="en-US">
              <a:solidFill>
                <a:schemeClr val="bg2"/>
              </a:solidFill>
            </a:endParaRPr>
          </a:p>
          <a:p>
            <a:pPr marL="285750" indent="-285750">
              <a:buFont typeface="Arial"/>
              <a:buChar char="•"/>
            </a:pPr>
            <a:r>
              <a:rPr lang="en-US" dirty="0">
                <a:solidFill>
                  <a:schemeClr val="bg2"/>
                </a:solidFill>
              </a:rPr>
              <a:t>Medicine</a:t>
            </a:r>
          </a:p>
          <a:p>
            <a:pPr marL="742950" lvl="1" indent="-285750">
              <a:buFont typeface="Arial"/>
              <a:buChar char="•"/>
            </a:pPr>
            <a:r>
              <a:rPr lang="en-US" dirty="0">
                <a:solidFill>
                  <a:schemeClr val="bg2"/>
                </a:solidFill>
              </a:rPr>
              <a:t>Ideally after lifestyle interventions have begun</a:t>
            </a:r>
          </a:p>
          <a:p>
            <a:pPr marL="742950" lvl="1" indent="-285750">
              <a:buFont typeface="Arial"/>
              <a:buChar char="•"/>
            </a:pPr>
            <a:r>
              <a:rPr lang="en-US" dirty="0">
                <a:solidFill>
                  <a:schemeClr val="bg2"/>
                </a:solidFill>
              </a:rPr>
              <a:t>With consideration of expected plateaus and goals</a:t>
            </a:r>
          </a:p>
          <a:p>
            <a:pPr marL="742950" lvl="1" indent="-285750">
              <a:buFont typeface="Arial"/>
              <a:buChar char="•"/>
            </a:pPr>
            <a:endParaRPr lang="en-US">
              <a:solidFill>
                <a:schemeClr val="bg2"/>
              </a:solidFill>
            </a:endParaRPr>
          </a:p>
          <a:p>
            <a:pPr marL="285750" indent="-285750">
              <a:buFont typeface="Arial"/>
              <a:buChar char="•"/>
            </a:pPr>
            <a:r>
              <a:rPr lang="en-US" dirty="0">
                <a:solidFill>
                  <a:schemeClr val="bg2"/>
                </a:solidFill>
              </a:rPr>
              <a:t>Behavior</a:t>
            </a:r>
          </a:p>
          <a:p>
            <a:pPr marL="742950" lvl="1" indent="-285750">
              <a:buFont typeface="Arial"/>
              <a:buChar char="•"/>
            </a:pPr>
            <a:r>
              <a:rPr lang="en-US" dirty="0">
                <a:solidFill>
                  <a:schemeClr val="bg2"/>
                </a:solidFill>
              </a:rPr>
              <a:t>Trumps all of above – intake history is CRITICAL </a:t>
            </a:r>
          </a:p>
          <a:p>
            <a:pPr marL="742950" lvl="1" indent="-285750">
              <a:buFont typeface="Arial"/>
              <a:buChar char="•"/>
            </a:pPr>
            <a:r>
              <a:rPr lang="en-US" dirty="0">
                <a:solidFill>
                  <a:schemeClr val="bg2"/>
                </a:solidFill>
              </a:rPr>
              <a:t>Is there any concern for BED or NES (up to 66% of patients with long term obesity)</a:t>
            </a:r>
          </a:p>
          <a:p>
            <a:endParaRPr lang="en-US">
              <a:solidFill>
                <a:schemeClr val="bg2"/>
              </a:solidFill>
            </a:endParaRPr>
          </a:p>
        </p:txBody>
      </p:sp>
      <p:sp>
        <p:nvSpPr>
          <p:cNvPr id="11" name="TextBox 10">
            <a:extLst>
              <a:ext uri="{FF2B5EF4-FFF2-40B4-BE49-F238E27FC236}">
                <a16:creationId xmlns:a16="http://schemas.microsoft.com/office/drawing/2014/main" id="{FDBF1D36-B8C8-8547-75F1-AEDA49B6C482}"/>
              </a:ext>
            </a:extLst>
          </p:cNvPr>
          <p:cNvSpPr txBox="1"/>
          <p:nvPr/>
        </p:nvSpPr>
        <p:spPr>
          <a:xfrm>
            <a:off x="4323183" y="2954693"/>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Slide Number Placeholder 5">
            <a:extLst>
              <a:ext uri="{FF2B5EF4-FFF2-40B4-BE49-F238E27FC236}">
                <a16:creationId xmlns:a16="http://schemas.microsoft.com/office/drawing/2014/main" id="{9FBD6F70-644C-21E2-B503-514B2A3B2CE7}"/>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40</a:t>
            </a:fld>
            <a:endParaRPr lang="en-US">
              <a:solidFill>
                <a:srgbClr val="FFFFFF"/>
              </a:solidFill>
            </a:endParaRPr>
          </a:p>
        </p:txBody>
      </p:sp>
    </p:spTree>
    <p:extLst>
      <p:ext uri="{BB962C8B-B14F-4D97-AF65-F5344CB8AC3E}">
        <p14:creationId xmlns:p14="http://schemas.microsoft.com/office/powerpoint/2010/main" val="2510169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317102" y="668694"/>
            <a:ext cx="7262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Intake Visit</a:t>
            </a:r>
            <a:endParaRPr lang="en-US"/>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018591"/>
            <a:ext cx="1051248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bg2"/>
                </a:solidFill>
              </a:rPr>
              <a:t>Adequate time</a:t>
            </a:r>
          </a:p>
          <a:p>
            <a:pPr marL="742950" lvl="1" indent="-285750">
              <a:buFont typeface="Arial"/>
              <a:buChar char="•"/>
            </a:pPr>
            <a:r>
              <a:rPr lang="en-US" b="1" i="1" u="sng" dirty="0">
                <a:solidFill>
                  <a:schemeClr val="bg2"/>
                </a:solidFill>
              </a:rPr>
              <a:t>At least 30 minutes</a:t>
            </a:r>
            <a:endParaRPr lang="en-US" dirty="0">
              <a:solidFill>
                <a:schemeClr val="bg2"/>
              </a:solidFill>
            </a:endParaRPr>
          </a:p>
          <a:p>
            <a:pPr marL="742950" lvl="1" indent="-285750">
              <a:buFont typeface="Arial"/>
              <a:buChar char="•"/>
            </a:pPr>
            <a:endParaRPr lang="en-US">
              <a:solidFill>
                <a:schemeClr val="bg2"/>
              </a:solidFill>
            </a:endParaRPr>
          </a:p>
          <a:p>
            <a:pPr marL="285750" indent="-285750">
              <a:buFont typeface="Arial"/>
              <a:buChar char="•"/>
            </a:pPr>
            <a:r>
              <a:rPr lang="en-US" dirty="0">
                <a:solidFill>
                  <a:schemeClr val="bg2"/>
                </a:solidFill>
              </a:rPr>
              <a:t>Focus on education</a:t>
            </a:r>
          </a:p>
          <a:p>
            <a:pPr marL="742950" lvl="1" indent="-285750">
              <a:buFont typeface="Arial"/>
              <a:buChar char="•"/>
            </a:pPr>
            <a:r>
              <a:rPr lang="en-US" dirty="0">
                <a:solidFill>
                  <a:schemeClr val="bg2"/>
                </a:solidFill>
              </a:rPr>
              <a:t>Lifelong disease</a:t>
            </a:r>
          </a:p>
          <a:p>
            <a:pPr marL="742950" lvl="1" indent="-285750">
              <a:buFont typeface="Arial"/>
              <a:buChar char="•"/>
            </a:pPr>
            <a:r>
              <a:rPr lang="en-US" dirty="0">
                <a:solidFill>
                  <a:schemeClr val="bg2"/>
                </a:solidFill>
              </a:rPr>
              <a:t>No cure</a:t>
            </a:r>
          </a:p>
          <a:p>
            <a:pPr marL="742950" lvl="1" indent="-285750">
              <a:buFont typeface="Arial"/>
              <a:buChar char="•"/>
            </a:pPr>
            <a:r>
              <a:rPr lang="en-US" dirty="0">
                <a:solidFill>
                  <a:schemeClr val="bg2"/>
                </a:solidFill>
              </a:rPr>
              <a:t>Expected plateaus/obstacles</a:t>
            </a:r>
          </a:p>
          <a:p>
            <a:pPr marL="742950" lvl="1" indent="-285750">
              <a:buFont typeface="Arial"/>
              <a:buChar char="•"/>
            </a:pPr>
            <a:r>
              <a:rPr lang="en-US" dirty="0">
                <a:solidFill>
                  <a:schemeClr val="bg2"/>
                </a:solidFill>
              </a:rPr>
              <a:t>Metabolic adaptation and it's permanence</a:t>
            </a:r>
          </a:p>
          <a:p>
            <a:pPr marL="742950" lvl="1" indent="-285750">
              <a:buFont typeface="Arial"/>
              <a:buChar char="•"/>
            </a:pPr>
            <a:endParaRPr lang="en-US">
              <a:solidFill>
                <a:schemeClr val="bg2"/>
              </a:solidFill>
            </a:endParaRPr>
          </a:p>
          <a:p>
            <a:pPr marL="285750" indent="-285750">
              <a:buFont typeface="Arial"/>
              <a:buChar char="•"/>
            </a:pPr>
            <a:r>
              <a:rPr lang="en-US" dirty="0">
                <a:solidFill>
                  <a:schemeClr val="bg2"/>
                </a:solidFill>
              </a:rPr>
              <a:t>Labs</a:t>
            </a:r>
          </a:p>
          <a:p>
            <a:pPr marL="742950" lvl="1" indent="-285750">
              <a:buFont typeface="Arial"/>
              <a:buChar char="•"/>
            </a:pPr>
            <a:r>
              <a:rPr lang="en-US" dirty="0">
                <a:solidFill>
                  <a:schemeClr val="bg2"/>
                </a:solidFill>
              </a:rPr>
              <a:t>Focused by weight history with consideration of PCOS, hyperinsulinemia, </a:t>
            </a:r>
            <a:r>
              <a:rPr lang="en-US" dirty="0" err="1">
                <a:solidFill>
                  <a:schemeClr val="bg2"/>
                </a:solidFill>
              </a:rPr>
              <a:t>etc</a:t>
            </a:r>
            <a:endParaRPr lang="en-US" dirty="0">
              <a:solidFill>
                <a:schemeClr val="bg2"/>
              </a:solidFill>
            </a:endParaRPr>
          </a:p>
          <a:p>
            <a:pPr marL="742950" lvl="1" indent="-285750">
              <a:buFont typeface="Arial"/>
              <a:buChar char="•"/>
            </a:pPr>
            <a:r>
              <a:rPr lang="en-US" dirty="0">
                <a:solidFill>
                  <a:schemeClr val="bg2"/>
                </a:solidFill>
              </a:rPr>
              <a:t>Critical to correct medication choice</a:t>
            </a:r>
          </a:p>
          <a:p>
            <a:pPr marL="742950" lvl="1" indent="-285750">
              <a:buFont typeface="Arial"/>
              <a:buChar char="•"/>
            </a:pPr>
            <a:endParaRPr lang="en-US">
              <a:solidFill>
                <a:schemeClr val="bg2"/>
              </a:solidFill>
            </a:endParaRPr>
          </a:p>
          <a:p>
            <a:pPr marL="285750" indent="-285750">
              <a:buFont typeface="Arial"/>
              <a:buChar char="•"/>
            </a:pPr>
            <a:r>
              <a:rPr lang="en-US" dirty="0">
                <a:solidFill>
                  <a:schemeClr val="bg2"/>
                </a:solidFill>
              </a:rPr>
              <a:t>Initial goals</a:t>
            </a:r>
          </a:p>
          <a:p>
            <a:pPr marL="742950" lvl="1" indent="-285750">
              <a:buFont typeface="Arial"/>
              <a:buChar char="•"/>
            </a:pPr>
            <a:r>
              <a:rPr lang="en-US" dirty="0">
                <a:solidFill>
                  <a:schemeClr val="bg2"/>
                </a:solidFill>
              </a:rPr>
              <a:t>Classes of obesity -&gt; overweight</a:t>
            </a:r>
          </a:p>
          <a:p>
            <a:pPr marL="742950" lvl="1" indent="-285750">
              <a:buFont typeface="Arial"/>
              <a:buChar char="•"/>
            </a:pPr>
            <a:r>
              <a:rPr lang="en-US" dirty="0">
                <a:solidFill>
                  <a:schemeClr val="bg2"/>
                </a:solidFill>
              </a:rPr>
              <a:t>Target BMR (adjusting for metabolic adaptation if prior &gt;10% loss)</a:t>
            </a:r>
          </a:p>
          <a:p>
            <a:pPr marL="742950" lvl="1" indent="-285750">
              <a:buFont typeface="Arial"/>
              <a:buChar char="•"/>
            </a:pPr>
            <a:r>
              <a:rPr lang="en-US" dirty="0">
                <a:solidFill>
                  <a:schemeClr val="bg2"/>
                </a:solidFill>
              </a:rPr>
              <a:t>Discuss possibility of multiple medications &amp; advise when a plateau may be expected</a:t>
            </a:r>
          </a:p>
          <a:p>
            <a:pPr marL="742950" lvl="1" indent="-285750">
              <a:buFont typeface="Arial"/>
              <a:buChar char="•"/>
            </a:pPr>
            <a:r>
              <a:rPr lang="en-US" dirty="0">
                <a:solidFill>
                  <a:schemeClr val="bg2"/>
                </a:solidFill>
              </a:rPr>
              <a:t>Plan for action – what will be done WHEN the plateau happens</a:t>
            </a:r>
          </a:p>
          <a:p>
            <a:pPr marL="742950" lvl="1" indent="-285750">
              <a:buFont typeface="Arial"/>
              <a:buChar char="•"/>
            </a:pPr>
            <a:r>
              <a:rPr lang="en-US" dirty="0">
                <a:solidFill>
                  <a:schemeClr val="bg2"/>
                </a:solidFill>
              </a:rPr>
              <a:t>BMI target based on RISK REDUCTION vs size, weight, or appearance</a:t>
            </a:r>
          </a:p>
          <a:p>
            <a:endParaRPr lang="en-US">
              <a:solidFill>
                <a:schemeClr val="bg2"/>
              </a:solidFill>
            </a:endParaRPr>
          </a:p>
        </p:txBody>
      </p:sp>
      <p:sp>
        <p:nvSpPr>
          <p:cNvPr id="11" name="TextBox 10">
            <a:extLst>
              <a:ext uri="{FF2B5EF4-FFF2-40B4-BE49-F238E27FC236}">
                <a16:creationId xmlns:a16="http://schemas.microsoft.com/office/drawing/2014/main" id="{FDBF1D36-B8C8-8547-75F1-AEDA49B6C482}"/>
              </a:ext>
            </a:extLst>
          </p:cNvPr>
          <p:cNvSpPr txBox="1"/>
          <p:nvPr/>
        </p:nvSpPr>
        <p:spPr>
          <a:xfrm>
            <a:off x="4323183" y="2954693"/>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Slide Number Placeholder 5">
            <a:extLst>
              <a:ext uri="{FF2B5EF4-FFF2-40B4-BE49-F238E27FC236}">
                <a16:creationId xmlns:a16="http://schemas.microsoft.com/office/drawing/2014/main" id="{E5324E01-58A4-3C06-D183-6D40A353A619}"/>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41</a:t>
            </a:fld>
            <a:endParaRPr lang="en-US">
              <a:solidFill>
                <a:srgbClr val="FFFFFF"/>
              </a:solidFill>
            </a:endParaRPr>
          </a:p>
        </p:txBody>
      </p:sp>
    </p:spTree>
    <p:extLst>
      <p:ext uri="{BB962C8B-B14F-4D97-AF65-F5344CB8AC3E}">
        <p14:creationId xmlns:p14="http://schemas.microsoft.com/office/powerpoint/2010/main" val="2490413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006082" y="684245"/>
            <a:ext cx="8335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Why so much effort when we could just prescribe?</a:t>
            </a:r>
            <a:endParaRPr lang="en-US">
              <a:solidFill>
                <a:schemeClr val="bg2"/>
              </a:solidFill>
            </a:endParaRPr>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018591"/>
            <a:ext cx="1051248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solidFill>
                <a:schemeClr val="bg2"/>
              </a:solidFill>
            </a:endParaRPr>
          </a:p>
          <a:p>
            <a:pPr marL="285750" indent="-285750">
              <a:buFont typeface="Arial"/>
              <a:buChar char="•"/>
            </a:pPr>
            <a:r>
              <a:rPr lang="en-US">
                <a:solidFill>
                  <a:schemeClr val="bg2"/>
                </a:solidFill>
              </a:rPr>
              <a:t>This is a lifelong disease, and your patient will need tools and information.</a:t>
            </a:r>
          </a:p>
          <a:p>
            <a:pPr marL="285750" indent="-285750">
              <a:buFont typeface="Arial"/>
              <a:buChar char="•"/>
            </a:pPr>
            <a:endParaRPr lang="en-US">
              <a:solidFill>
                <a:schemeClr val="bg2"/>
              </a:solidFill>
            </a:endParaRPr>
          </a:p>
          <a:p>
            <a:pPr marL="285750" indent="-285750">
              <a:buFont typeface="Arial"/>
              <a:buChar char="•"/>
            </a:pPr>
            <a:r>
              <a:rPr lang="en-US">
                <a:solidFill>
                  <a:schemeClr val="bg2"/>
                </a:solidFill>
              </a:rPr>
              <a:t>Selecting the right medication</a:t>
            </a:r>
          </a:p>
          <a:p>
            <a:pPr marL="285750" indent="-285750">
              <a:buFont typeface="Arial"/>
              <a:buChar char="•"/>
            </a:pPr>
            <a:endParaRPr lang="en-US">
              <a:solidFill>
                <a:schemeClr val="bg2"/>
              </a:solidFill>
            </a:endParaRPr>
          </a:p>
          <a:p>
            <a:pPr marL="285750" indent="-285750">
              <a:buFont typeface="Arial"/>
              <a:buChar char="•"/>
            </a:pPr>
            <a:r>
              <a:rPr lang="en-US">
                <a:solidFill>
                  <a:schemeClr val="bg2"/>
                </a:solidFill>
              </a:rPr>
              <a:t>Very often, a patient will need to lose more than any one medication or strategy could accomplish</a:t>
            </a:r>
          </a:p>
          <a:p>
            <a:pPr marL="285750" indent="-285750">
              <a:buFont typeface="Arial"/>
              <a:buChar char="•"/>
            </a:pPr>
            <a:endParaRPr lang="en-US">
              <a:solidFill>
                <a:schemeClr val="bg2"/>
              </a:solidFill>
            </a:endParaRPr>
          </a:p>
          <a:p>
            <a:pPr marL="285750" indent="-285750">
              <a:buFont typeface="Arial"/>
              <a:buChar char="•"/>
            </a:pPr>
            <a:r>
              <a:rPr lang="en-US">
                <a:solidFill>
                  <a:schemeClr val="bg2"/>
                </a:solidFill>
              </a:rPr>
              <a:t>Ideally:</a:t>
            </a:r>
          </a:p>
          <a:p>
            <a:pPr marL="742950" lvl="1" indent="-285750">
              <a:buFont typeface="Arial,Sans-Serif"/>
              <a:buChar char="•"/>
            </a:pPr>
            <a:r>
              <a:rPr lang="en-US">
                <a:solidFill>
                  <a:schemeClr val="bg2"/>
                </a:solidFill>
              </a:rPr>
              <a:t>Habits -&gt; 5-17% loss</a:t>
            </a:r>
          </a:p>
          <a:p>
            <a:pPr marL="742950" lvl="1" indent="-285750">
              <a:buFont typeface="Arial,Sans-Serif"/>
              <a:buChar char="•"/>
            </a:pPr>
            <a:r>
              <a:rPr lang="en-US">
                <a:solidFill>
                  <a:schemeClr val="bg2"/>
                </a:solidFill>
              </a:rPr>
              <a:t>Initiate weight loss medications at first plateau (usually around 10% loss)</a:t>
            </a:r>
          </a:p>
          <a:p>
            <a:pPr marL="742950" lvl="1" indent="-285750">
              <a:buFont typeface="Arial,Sans-Serif"/>
              <a:buChar char="•"/>
            </a:pPr>
            <a:r>
              <a:rPr lang="en-US">
                <a:solidFill>
                  <a:schemeClr val="bg2"/>
                </a:solidFill>
              </a:rPr>
              <a:t>If any indication of hyperinsulinemia, metabolic syndrome, PCOS – metformin may be needed to maximize effectiveness of GLP-1s</a:t>
            </a:r>
          </a:p>
          <a:p>
            <a:pPr marL="742950" lvl="1" indent="-285750">
              <a:buFont typeface="Arial,Sans-Serif"/>
              <a:buChar char="•"/>
            </a:pPr>
            <a:r>
              <a:rPr lang="en-US">
                <a:solidFill>
                  <a:schemeClr val="bg2"/>
                </a:solidFill>
              </a:rPr>
              <a:t>Never underestimate the psychology – building confidence in sustainable habits and a new lifestyle are POWERFUL</a:t>
            </a:r>
          </a:p>
          <a:p>
            <a:pPr marL="742950" lvl="1" indent="-285750">
              <a:buFont typeface="Arial,Sans-Serif"/>
              <a:buChar char="•"/>
            </a:pPr>
            <a:endParaRPr lang="en-US">
              <a:solidFill>
                <a:schemeClr val="bg2"/>
              </a:solidFill>
            </a:endParaRPr>
          </a:p>
          <a:p>
            <a:pPr marL="742950" lvl="1" indent="-285750">
              <a:buFont typeface="Arial,Sans-Serif"/>
              <a:buChar char="•"/>
            </a:pPr>
            <a:endParaRPr lang="en-US">
              <a:solidFill>
                <a:schemeClr val="bg2"/>
              </a:solidFill>
            </a:endParaRPr>
          </a:p>
          <a:p>
            <a:pPr marL="285750" indent="-285750">
              <a:buFont typeface="Arial"/>
              <a:buChar char="•"/>
            </a:pPr>
            <a:endParaRPr lang="en-US">
              <a:solidFill>
                <a:schemeClr val="bg2"/>
              </a:solidFill>
            </a:endParaRPr>
          </a:p>
          <a:p>
            <a:pPr lvl="1"/>
            <a:endParaRPr lang="en-US">
              <a:solidFill>
                <a:schemeClr val="bg2"/>
              </a:solidFill>
            </a:endParaRPr>
          </a:p>
          <a:p>
            <a:pPr marL="285750" indent="-285750">
              <a:buFont typeface="Arial"/>
              <a:buChar char="•"/>
            </a:pPr>
            <a:endParaRPr lang="en-US">
              <a:solidFill>
                <a:schemeClr val="bg2"/>
              </a:solidFill>
            </a:endParaRPr>
          </a:p>
        </p:txBody>
      </p:sp>
      <p:sp>
        <p:nvSpPr>
          <p:cNvPr id="11" name="TextBox 10">
            <a:extLst>
              <a:ext uri="{FF2B5EF4-FFF2-40B4-BE49-F238E27FC236}">
                <a16:creationId xmlns:a16="http://schemas.microsoft.com/office/drawing/2014/main" id="{FDBF1D36-B8C8-8547-75F1-AEDA49B6C482}"/>
              </a:ext>
            </a:extLst>
          </p:cNvPr>
          <p:cNvSpPr txBox="1"/>
          <p:nvPr/>
        </p:nvSpPr>
        <p:spPr>
          <a:xfrm>
            <a:off x="4323183" y="2954693"/>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Slide Number Placeholder 5">
            <a:extLst>
              <a:ext uri="{FF2B5EF4-FFF2-40B4-BE49-F238E27FC236}">
                <a16:creationId xmlns:a16="http://schemas.microsoft.com/office/drawing/2014/main" id="{1B75788B-0215-BEDF-650D-94931B7AAE30}"/>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42</a:t>
            </a:fld>
            <a:endParaRPr lang="en-US">
              <a:solidFill>
                <a:srgbClr val="FFFFFF"/>
              </a:solidFill>
            </a:endParaRPr>
          </a:p>
        </p:txBody>
      </p:sp>
    </p:spTree>
    <p:extLst>
      <p:ext uri="{BB962C8B-B14F-4D97-AF65-F5344CB8AC3E}">
        <p14:creationId xmlns:p14="http://schemas.microsoft.com/office/powerpoint/2010/main" val="3910065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317102" y="668694"/>
            <a:ext cx="7262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Intensive Lifestyle Intervention</a:t>
            </a:r>
            <a:endParaRPr lang="en-US">
              <a:solidFill>
                <a:schemeClr val="bg2"/>
              </a:solidFill>
            </a:endParaRPr>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018591"/>
            <a:ext cx="105124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solidFill>
                <a:schemeClr val="bg2"/>
              </a:solidFill>
            </a:endParaRPr>
          </a:p>
          <a:p>
            <a:endParaRPr lang="en-US">
              <a:solidFill>
                <a:schemeClr val="bg2"/>
              </a:solidFill>
            </a:endParaRPr>
          </a:p>
        </p:txBody>
      </p:sp>
      <p:sp>
        <p:nvSpPr>
          <p:cNvPr id="11" name="TextBox 10">
            <a:extLst>
              <a:ext uri="{FF2B5EF4-FFF2-40B4-BE49-F238E27FC236}">
                <a16:creationId xmlns:a16="http://schemas.microsoft.com/office/drawing/2014/main" id="{FDBF1D36-B8C8-8547-75F1-AEDA49B6C482}"/>
              </a:ext>
            </a:extLst>
          </p:cNvPr>
          <p:cNvSpPr txBox="1"/>
          <p:nvPr/>
        </p:nvSpPr>
        <p:spPr>
          <a:xfrm>
            <a:off x="4323183" y="2954693"/>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 name="Picture 2" descr="Chart, line chart&#10;&#10;Description automatically generated">
            <a:extLst>
              <a:ext uri="{FF2B5EF4-FFF2-40B4-BE49-F238E27FC236}">
                <a16:creationId xmlns:a16="http://schemas.microsoft.com/office/drawing/2014/main" id="{90AD9AAF-6B90-A7A0-9DD4-D7C330B44CC3}"/>
              </a:ext>
            </a:extLst>
          </p:cNvPr>
          <p:cNvPicPr>
            <a:picLocks noChangeAspect="1"/>
          </p:cNvPicPr>
          <p:nvPr/>
        </p:nvPicPr>
        <p:blipFill>
          <a:blip r:embed="rId3"/>
          <a:stretch>
            <a:fillRect/>
          </a:stretch>
        </p:blipFill>
        <p:spPr>
          <a:xfrm>
            <a:off x="1621971" y="1094574"/>
            <a:ext cx="8660364" cy="5283116"/>
          </a:xfrm>
          <a:prstGeom prst="rect">
            <a:avLst/>
          </a:prstGeom>
        </p:spPr>
      </p:pic>
      <p:sp>
        <p:nvSpPr>
          <p:cNvPr id="4" name="Slide Number Placeholder 5">
            <a:extLst>
              <a:ext uri="{FF2B5EF4-FFF2-40B4-BE49-F238E27FC236}">
                <a16:creationId xmlns:a16="http://schemas.microsoft.com/office/drawing/2014/main" id="{1922D544-DD04-78D0-0F3F-6C8366BEA268}"/>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43</a:t>
            </a:fld>
            <a:endParaRPr lang="en-US">
              <a:solidFill>
                <a:srgbClr val="FFFFFF"/>
              </a:solidFill>
            </a:endParaRPr>
          </a:p>
        </p:txBody>
      </p:sp>
    </p:spTree>
    <p:extLst>
      <p:ext uri="{BB962C8B-B14F-4D97-AF65-F5344CB8AC3E}">
        <p14:creationId xmlns:p14="http://schemas.microsoft.com/office/powerpoint/2010/main" val="863591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006082" y="684245"/>
            <a:ext cx="8335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Pharmacotherapy</a:t>
            </a:r>
            <a:endParaRPr lang="en-US"/>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018591"/>
            <a:ext cx="1051248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2"/>
              </a:solidFill>
            </a:endParaRPr>
          </a:p>
          <a:p>
            <a:pPr marL="285750" indent="-285750">
              <a:buFont typeface="Arial"/>
              <a:buChar char="•"/>
            </a:pPr>
            <a:r>
              <a:rPr lang="en-US" err="1">
                <a:solidFill>
                  <a:schemeClr val="bg2"/>
                </a:solidFill>
              </a:rPr>
              <a:t>Contrave</a:t>
            </a:r>
            <a:r>
              <a:rPr lang="en-US">
                <a:solidFill>
                  <a:schemeClr val="bg2"/>
                </a:solidFill>
              </a:rPr>
              <a:t> (</a:t>
            </a:r>
            <a:r>
              <a:rPr lang="en-US" err="1">
                <a:solidFill>
                  <a:schemeClr val="bg2"/>
                </a:solidFill>
              </a:rPr>
              <a:t>buproprion</a:t>
            </a:r>
            <a:r>
              <a:rPr lang="en-US">
                <a:solidFill>
                  <a:schemeClr val="bg2"/>
                </a:solidFill>
              </a:rPr>
              <a:t>/naltrexone)</a:t>
            </a:r>
          </a:p>
          <a:p>
            <a:pPr marL="742950" lvl="1" indent="-285750">
              <a:buFont typeface="Arial"/>
              <a:buChar char="•"/>
            </a:pPr>
            <a:r>
              <a:rPr lang="en-US" i="1">
                <a:solidFill>
                  <a:schemeClr val="bg2"/>
                </a:solidFill>
              </a:rPr>
              <a:t>Mean weight loss: 7</a:t>
            </a:r>
            <a:r>
              <a:rPr lang="en-US" i="1">
                <a:solidFill>
                  <a:schemeClr val="bg2"/>
                </a:solidFill>
                <a:ea typeface="+mn-lt"/>
                <a:cs typeface="+mn-lt"/>
              </a:rPr>
              <a:t>% (vs. placebo: 2%)</a:t>
            </a:r>
            <a:endParaRPr lang="en-US" i="1">
              <a:solidFill>
                <a:schemeClr val="bg2"/>
              </a:solidFill>
            </a:endParaRPr>
          </a:p>
          <a:p>
            <a:pPr marL="742950" lvl="1" indent="-285750">
              <a:buFont typeface="Arial"/>
              <a:buChar char="•"/>
            </a:pPr>
            <a:r>
              <a:rPr lang="en-US">
                <a:solidFill>
                  <a:schemeClr val="bg2"/>
                </a:solidFill>
              </a:rPr>
              <a:t>Clinically significant weight loss: </a:t>
            </a:r>
            <a:endParaRPr lang="en-US" i="1">
              <a:solidFill>
                <a:schemeClr val="bg2"/>
              </a:solidFill>
              <a:ea typeface="+mn-lt"/>
              <a:cs typeface="+mn-lt"/>
            </a:endParaRPr>
          </a:p>
          <a:p>
            <a:pPr marL="914400" lvl="1">
              <a:buFont typeface="Arial"/>
              <a:buChar char="•"/>
            </a:pPr>
            <a:r>
              <a:rPr lang="en-US" i="1">
                <a:solidFill>
                  <a:schemeClr val="bg2"/>
                </a:solidFill>
                <a:ea typeface="+mn-lt"/>
                <a:cs typeface="+mn-lt"/>
              </a:rPr>
              <a:t>≥ 5% wt. loss: 56%</a:t>
            </a:r>
          </a:p>
          <a:p>
            <a:pPr lvl="2">
              <a:buFont typeface="Arial"/>
              <a:buChar char="•"/>
            </a:pPr>
            <a:r>
              <a:rPr lang="en-US" i="1">
                <a:solidFill>
                  <a:schemeClr val="bg2"/>
                </a:solidFill>
                <a:ea typeface="+mn-lt"/>
                <a:cs typeface="+mn-lt"/>
              </a:rPr>
              <a:t>≥ 10% wt. loss: 27%</a:t>
            </a:r>
            <a:endParaRPr lang="en-US">
              <a:solidFill>
                <a:schemeClr val="bg2"/>
              </a:solidFill>
            </a:endParaRPr>
          </a:p>
          <a:p>
            <a:pPr lvl="2">
              <a:buFont typeface="Arial"/>
              <a:buChar char="•"/>
            </a:pPr>
            <a:r>
              <a:rPr lang="en-US" i="1">
                <a:solidFill>
                  <a:schemeClr val="bg2"/>
                </a:solidFill>
                <a:ea typeface="+mn-lt"/>
                <a:cs typeface="+mn-lt"/>
              </a:rPr>
              <a:t>≥ 15% wt. loss: 10%</a:t>
            </a:r>
            <a:endParaRPr lang="en-US">
              <a:solidFill>
                <a:schemeClr val="bg2"/>
              </a:solidFill>
            </a:endParaRPr>
          </a:p>
          <a:p>
            <a:pPr marL="742950" lvl="1" indent="-285750">
              <a:buFont typeface="Arial"/>
              <a:buChar char="•"/>
            </a:pPr>
            <a:endParaRPr lang="en-US">
              <a:solidFill>
                <a:schemeClr val="bg2"/>
              </a:solidFill>
            </a:endParaRPr>
          </a:p>
          <a:p>
            <a:pPr marL="285750" indent="-285750">
              <a:buFont typeface="Arial"/>
              <a:buChar char="•"/>
            </a:pPr>
            <a:r>
              <a:rPr lang="en-US" err="1">
                <a:solidFill>
                  <a:schemeClr val="bg2"/>
                </a:solidFill>
              </a:rPr>
              <a:t>Qysmia</a:t>
            </a:r>
            <a:r>
              <a:rPr lang="en-US">
                <a:solidFill>
                  <a:schemeClr val="bg2"/>
                </a:solidFill>
              </a:rPr>
              <a:t> (phentermine/topiramate)</a:t>
            </a:r>
          </a:p>
          <a:p>
            <a:pPr marL="742950" lvl="1" indent="-285750">
              <a:buFont typeface="Arial"/>
              <a:buChar char="•"/>
            </a:pPr>
            <a:r>
              <a:rPr lang="en-US">
                <a:solidFill>
                  <a:schemeClr val="bg2"/>
                </a:solidFill>
              </a:rPr>
              <a:t>Mean weight loss: </a:t>
            </a:r>
            <a:endParaRPr lang="en-US">
              <a:solidFill>
                <a:schemeClr val="bg2"/>
              </a:solidFill>
              <a:ea typeface="+mn-lt"/>
              <a:cs typeface="+mn-lt"/>
            </a:endParaRPr>
          </a:p>
          <a:p>
            <a:pPr marL="914400" lvl="1">
              <a:buFont typeface="Arial"/>
              <a:buChar char="•"/>
            </a:pPr>
            <a:r>
              <a:rPr lang="en-US" i="1">
                <a:solidFill>
                  <a:schemeClr val="bg2"/>
                </a:solidFill>
                <a:ea typeface="+mn-lt"/>
                <a:cs typeface="+mn-lt"/>
              </a:rPr>
              <a:t>EQUATE 28-week study: overall mean = 9% (vs. placebo: 2%)</a:t>
            </a:r>
            <a:endParaRPr lang="en-US">
              <a:solidFill>
                <a:schemeClr val="bg2"/>
              </a:solidFill>
              <a:ea typeface="+mn-lt"/>
              <a:cs typeface="+mn-lt"/>
            </a:endParaRPr>
          </a:p>
          <a:p>
            <a:pPr marL="914400" lvl="1">
              <a:buFont typeface="Arial"/>
              <a:buChar char="•"/>
            </a:pPr>
            <a:r>
              <a:rPr lang="en-US" i="1">
                <a:solidFill>
                  <a:schemeClr val="bg2"/>
                </a:solidFill>
                <a:ea typeface="+mn-lt"/>
                <a:cs typeface="+mn-lt"/>
              </a:rPr>
              <a:t>SEQUEL 56-week extension study: overall mean = 10% (vs. placebo: 2%)</a:t>
            </a:r>
            <a:endParaRPr lang="en-US">
              <a:solidFill>
                <a:schemeClr val="bg2"/>
              </a:solidFill>
            </a:endParaRPr>
          </a:p>
          <a:p>
            <a:pPr marL="742950" lvl="1" indent="-285750">
              <a:buFont typeface="Arial"/>
              <a:buChar char="•"/>
            </a:pPr>
            <a:r>
              <a:rPr lang="en-US">
                <a:solidFill>
                  <a:schemeClr val="bg2"/>
                </a:solidFill>
              </a:rPr>
              <a:t>Clinically significant weight loss:</a:t>
            </a:r>
          </a:p>
          <a:p>
            <a:pPr marL="914400" lvl="1">
              <a:buFont typeface="Arial"/>
              <a:buChar char="•"/>
            </a:pPr>
            <a:r>
              <a:rPr lang="en-US" i="1">
                <a:solidFill>
                  <a:schemeClr val="bg2"/>
                </a:solidFill>
                <a:ea typeface="+mn-lt"/>
                <a:cs typeface="+mn-lt"/>
              </a:rPr>
              <a:t>≥ 5% wt. loss: 66% at top dose (EQUATE), 79% at top dose (SEQUEL)</a:t>
            </a:r>
            <a:endParaRPr lang="en-US">
              <a:solidFill>
                <a:schemeClr val="bg2"/>
              </a:solidFill>
            </a:endParaRPr>
          </a:p>
          <a:p>
            <a:pPr lvl="2">
              <a:buFont typeface="Arial"/>
              <a:buChar char="•"/>
            </a:pPr>
            <a:r>
              <a:rPr lang="en-US" i="1">
                <a:solidFill>
                  <a:schemeClr val="bg2"/>
                </a:solidFill>
                <a:ea typeface="+mn-lt"/>
                <a:cs typeface="+mn-lt"/>
              </a:rPr>
              <a:t>≥ 10% wt. loss: 41% at top dose (EQUATE), 54% at top dose (SEQUEL)</a:t>
            </a:r>
            <a:endParaRPr lang="en-US">
              <a:solidFill>
                <a:schemeClr val="bg2"/>
              </a:solidFill>
            </a:endParaRPr>
          </a:p>
          <a:p>
            <a:pPr lvl="2">
              <a:buFont typeface="Arial"/>
              <a:buChar char="•"/>
            </a:pPr>
            <a:r>
              <a:rPr lang="en-US" i="1">
                <a:solidFill>
                  <a:schemeClr val="bg2"/>
                </a:solidFill>
                <a:ea typeface="+mn-lt"/>
                <a:cs typeface="+mn-lt"/>
              </a:rPr>
              <a:t>≥ 15% wt. loss: N/A (EQUATE), 32% at top dose (SEQUEL)</a:t>
            </a:r>
            <a:endParaRPr lang="en-US">
              <a:solidFill>
                <a:schemeClr val="bg2"/>
              </a:solidFill>
            </a:endParaRPr>
          </a:p>
          <a:p>
            <a:pPr lvl="2">
              <a:buFont typeface="Arial"/>
              <a:buChar char="•"/>
            </a:pPr>
            <a:r>
              <a:rPr lang="en-US" i="1">
                <a:solidFill>
                  <a:schemeClr val="bg2"/>
                </a:solidFill>
                <a:ea typeface="+mn-lt"/>
                <a:cs typeface="+mn-lt"/>
              </a:rPr>
              <a:t>≥ 20% wt. loss: N/A (EQUATE), 15% at top dose (SEQUEL)</a:t>
            </a:r>
            <a:endParaRPr lang="en-US">
              <a:solidFill>
                <a:schemeClr val="bg2"/>
              </a:solidFill>
            </a:endParaRPr>
          </a:p>
          <a:p>
            <a:pPr lvl="1"/>
            <a:endParaRPr lang="en-US">
              <a:solidFill>
                <a:schemeClr val="bg2"/>
              </a:solidFill>
            </a:endParaRPr>
          </a:p>
        </p:txBody>
      </p:sp>
      <p:sp>
        <p:nvSpPr>
          <p:cNvPr id="11" name="TextBox 10">
            <a:extLst>
              <a:ext uri="{FF2B5EF4-FFF2-40B4-BE49-F238E27FC236}">
                <a16:creationId xmlns:a16="http://schemas.microsoft.com/office/drawing/2014/main" id="{FDBF1D36-B8C8-8547-75F1-AEDA49B6C482}"/>
              </a:ext>
            </a:extLst>
          </p:cNvPr>
          <p:cNvSpPr txBox="1"/>
          <p:nvPr/>
        </p:nvSpPr>
        <p:spPr>
          <a:xfrm>
            <a:off x="4323183" y="2954693"/>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Slide Number Placeholder 5">
            <a:extLst>
              <a:ext uri="{FF2B5EF4-FFF2-40B4-BE49-F238E27FC236}">
                <a16:creationId xmlns:a16="http://schemas.microsoft.com/office/drawing/2014/main" id="{1B75788B-0215-BEDF-650D-94931B7AAE30}"/>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44</a:t>
            </a:fld>
            <a:endParaRPr lang="en-US">
              <a:solidFill>
                <a:srgbClr val="FFFFFF"/>
              </a:solidFill>
            </a:endParaRPr>
          </a:p>
        </p:txBody>
      </p:sp>
    </p:spTree>
    <p:extLst>
      <p:ext uri="{BB962C8B-B14F-4D97-AF65-F5344CB8AC3E}">
        <p14:creationId xmlns:p14="http://schemas.microsoft.com/office/powerpoint/2010/main" val="1990734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006082" y="684245"/>
            <a:ext cx="8335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Pharmacotherapy</a:t>
            </a:r>
            <a:endParaRPr lang="en-US"/>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018591"/>
            <a:ext cx="1051248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solidFill>
                  <a:schemeClr val="bg2"/>
                </a:solidFill>
              </a:rPr>
              <a:t>GLP-1</a:t>
            </a:r>
          </a:p>
          <a:p>
            <a:pPr marL="742950" lvl="1" indent="-285750">
              <a:buFont typeface="Arial,Sans-Serif"/>
              <a:buChar char="•"/>
            </a:pPr>
            <a:r>
              <a:rPr lang="en-US">
                <a:solidFill>
                  <a:schemeClr val="bg2"/>
                </a:solidFill>
                <a:ea typeface="+mn-lt"/>
                <a:cs typeface="+mn-lt"/>
              </a:rPr>
              <a:t>Liraglutide</a:t>
            </a:r>
          </a:p>
          <a:p>
            <a:pPr marL="1200150" lvl="2" indent="-285750">
              <a:buFont typeface="Arial,Sans-Serif"/>
              <a:buChar char="•"/>
            </a:pPr>
            <a:r>
              <a:rPr lang="en-US">
                <a:solidFill>
                  <a:schemeClr val="bg2"/>
                </a:solidFill>
                <a:ea typeface="+mn-lt"/>
                <a:cs typeface="+mn-lt"/>
              </a:rPr>
              <a:t>Mean weight loss: </a:t>
            </a:r>
            <a:r>
              <a:rPr lang="en-US" i="1">
                <a:solidFill>
                  <a:schemeClr val="bg2"/>
                </a:solidFill>
                <a:ea typeface="+mn-lt"/>
                <a:cs typeface="+mn-lt"/>
              </a:rPr>
              <a:t>8% (vs. placebo: 3%)</a:t>
            </a:r>
            <a:endParaRPr lang="en-US">
              <a:solidFill>
                <a:schemeClr val="bg2"/>
              </a:solidFill>
              <a:ea typeface="+mn-lt"/>
              <a:cs typeface="+mn-lt"/>
            </a:endParaRPr>
          </a:p>
          <a:p>
            <a:pPr marL="1200150" lvl="2" indent="-285750">
              <a:buFont typeface="Arial,Sans-Serif"/>
              <a:buChar char="•"/>
            </a:pPr>
            <a:r>
              <a:rPr lang="en-US">
                <a:solidFill>
                  <a:schemeClr val="bg2"/>
                </a:solidFill>
                <a:ea typeface="+mn-lt"/>
                <a:cs typeface="+mn-lt"/>
              </a:rPr>
              <a:t>Clinically significant weight loss:</a:t>
            </a:r>
            <a:r>
              <a:rPr lang="en-US" i="1">
                <a:solidFill>
                  <a:schemeClr val="bg2"/>
                </a:solidFill>
                <a:ea typeface="+mn-lt"/>
                <a:cs typeface="+mn-lt"/>
              </a:rPr>
              <a:t> </a:t>
            </a:r>
            <a:endParaRPr lang="en-US">
              <a:solidFill>
                <a:schemeClr val="bg2"/>
              </a:solidFill>
              <a:ea typeface="+mn-lt"/>
              <a:cs typeface="+mn-lt"/>
            </a:endParaRPr>
          </a:p>
          <a:p>
            <a:pPr marL="1371600" lvl="1">
              <a:buFont typeface="Arial"/>
              <a:buChar char="•"/>
            </a:pPr>
            <a:r>
              <a:rPr lang="en-US" i="1">
                <a:solidFill>
                  <a:schemeClr val="bg2"/>
                </a:solidFill>
                <a:ea typeface="+mn-lt"/>
                <a:cs typeface="+mn-lt"/>
              </a:rPr>
              <a:t>≥ 5% wt. loss: 63%</a:t>
            </a:r>
            <a:endParaRPr lang="en-US">
              <a:solidFill>
                <a:schemeClr val="bg2"/>
              </a:solidFill>
            </a:endParaRPr>
          </a:p>
          <a:p>
            <a:pPr lvl="3">
              <a:buFont typeface="Arial"/>
              <a:buChar char="•"/>
            </a:pPr>
            <a:r>
              <a:rPr lang="en-US" i="1">
                <a:solidFill>
                  <a:schemeClr val="bg2"/>
                </a:solidFill>
                <a:ea typeface="+mn-lt"/>
                <a:cs typeface="+mn-lt"/>
              </a:rPr>
              <a:t>≥ 10% wt. loss: 33%</a:t>
            </a:r>
            <a:endParaRPr lang="en-US">
              <a:solidFill>
                <a:schemeClr val="bg2"/>
              </a:solidFill>
            </a:endParaRPr>
          </a:p>
          <a:p>
            <a:pPr lvl="3">
              <a:buFont typeface="Arial"/>
              <a:buChar char="•"/>
            </a:pPr>
            <a:r>
              <a:rPr lang="en-US" i="1">
                <a:solidFill>
                  <a:schemeClr val="bg2"/>
                </a:solidFill>
                <a:ea typeface="+mn-lt"/>
                <a:cs typeface="+mn-lt"/>
              </a:rPr>
              <a:t>≥ 15% wt. loss: 14%</a:t>
            </a:r>
            <a:endParaRPr lang="en-US">
              <a:solidFill>
                <a:schemeClr val="bg2"/>
              </a:solidFill>
            </a:endParaRPr>
          </a:p>
          <a:p>
            <a:pPr marL="742950" lvl="1" indent="-285750">
              <a:buFont typeface="Arial,Sans-Serif"/>
              <a:buChar char="•"/>
            </a:pPr>
            <a:r>
              <a:rPr lang="en-US" err="1">
                <a:solidFill>
                  <a:schemeClr val="bg2"/>
                </a:solidFill>
                <a:ea typeface="+mn-lt"/>
                <a:cs typeface="+mn-lt"/>
              </a:rPr>
              <a:t>Semaglutide</a:t>
            </a:r>
            <a:endParaRPr lang="en-US">
              <a:solidFill>
                <a:schemeClr val="bg2"/>
              </a:solidFill>
              <a:ea typeface="+mn-lt"/>
              <a:cs typeface="+mn-lt"/>
            </a:endParaRPr>
          </a:p>
          <a:p>
            <a:pPr marL="1200150" lvl="2" indent="-285750">
              <a:buFont typeface="Arial,Sans-Serif"/>
              <a:buChar char="•"/>
            </a:pPr>
            <a:r>
              <a:rPr lang="en-US">
                <a:solidFill>
                  <a:schemeClr val="bg2"/>
                </a:solidFill>
                <a:ea typeface="+mn-lt"/>
                <a:cs typeface="+mn-lt"/>
              </a:rPr>
              <a:t>Mean weight loss: </a:t>
            </a:r>
            <a:r>
              <a:rPr lang="en-US" i="1">
                <a:solidFill>
                  <a:schemeClr val="bg2"/>
                </a:solidFill>
                <a:ea typeface="+mn-lt"/>
                <a:cs typeface="+mn-lt"/>
              </a:rPr>
              <a:t>15% (vs. placebo: 2%)</a:t>
            </a:r>
          </a:p>
          <a:p>
            <a:pPr marL="1200150" lvl="2" indent="-285750">
              <a:buFont typeface="Arial,Sans-Serif"/>
              <a:buChar char="•"/>
            </a:pPr>
            <a:r>
              <a:rPr lang="en-US">
                <a:solidFill>
                  <a:schemeClr val="bg2"/>
                </a:solidFill>
                <a:ea typeface="+mn-lt"/>
                <a:cs typeface="+mn-lt"/>
              </a:rPr>
              <a:t>Clinically significant weight loss: </a:t>
            </a:r>
            <a:endParaRPr lang="en-US" i="1">
              <a:solidFill>
                <a:schemeClr val="bg2"/>
              </a:solidFill>
              <a:ea typeface="+mn-lt"/>
              <a:cs typeface="+mn-lt"/>
            </a:endParaRPr>
          </a:p>
          <a:p>
            <a:pPr marL="1371600">
              <a:buFont typeface="Arial"/>
              <a:buChar char="•"/>
            </a:pPr>
            <a:r>
              <a:rPr lang="en-US" i="1">
                <a:solidFill>
                  <a:schemeClr val="bg2"/>
                </a:solidFill>
                <a:ea typeface="+mn-lt"/>
                <a:cs typeface="+mn-lt"/>
              </a:rPr>
              <a:t>≥ 5% wt. loss: 86%</a:t>
            </a:r>
            <a:endParaRPr lang="en-US">
              <a:solidFill>
                <a:schemeClr val="bg2"/>
              </a:solidFill>
              <a:ea typeface="+mn-lt"/>
              <a:cs typeface="+mn-lt"/>
            </a:endParaRPr>
          </a:p>
          <a:p>
            <a:pPr lvl="3">
              <a:buFont typeface="Arial"/>
              <a:buChar char="•"/>
            </a:pPr>
            <a:r>
              <a:rPr lang="en-US" i="1">
                <a:solidFill>
                  <a:schemeClr val="bg2"/>
                </a:solidFill>
                <a:ea typeface="+mn-lt"/>
                <a:cs typeface="+mn-lt"/>
              </a:rPr>
              <a:t>≥ 10% wt. loss: 69%</a:t>
            </a:r>
            <a:endParaRPr lang="en-US">
              <a:solidFill>
                <a:schemeClr val="bg2"/>
              </a:solidFill>
            </a:endParaRPr>
          </a:p>
          <a:p>
            <a:pPr lvl="3">
              <a:buFont typeface="Arial"/>
              <a:buChar char="•"/>
            </a:pPr>
            <a:r>
              <a:rPr lang="en-US" i="1">
                <a:solidFill>
                  <a:schemeClr val="bg2"/>
                </a:solidFill>
                <a:ea typeface="+mn-lt"/>
                <a:cs typeface="+mn-lt"/>
              </a:rPr>
              <a:t>≥ 15% wt. loss: 51%</a:t>
            </a:r>
            <a:endParaRPr lang="en-US">
              <a:solidFill>
                <a:schemeClr val="bg2"/>
              </a:solidFill>
            </a:endParaRPr>
          </a:p>
          <a:p>
            <a:pPr lvl="3">
              <a:buFont typeface="Arial"/>
              <a:buChar char="•"/>
            </a:pPr>
            <a:r>
              <a:rPr lang="en-US" i="1">
                <a:solidFill>
                  <a:schemeClr val="bg2"/>
                </a:solidFill>
                <a:ea typeface="+mn-lt"/>
                <a:cs typeface="+mn-lt"/>
              </a:rPr>
              <a:t>≥ 20% wt. loss: 32%</a:t>
            </a:r>
            <a:endParaRPr lang="en-US">
              <a:solidFill>
                <a:schemeClr val="bg2"/>
              </a:solidFill>
            </a:endParaRPr>
          </a:p>
          <a:p>
            <a:pPr marL="742950" lvl="1" indent="-285750">
              <a:buFont typeface="Arial,Sans-Serif"/>
              <a:buChar char="•"/>
            </a:pPr>
            <a:r>
              <a:rPr lang="en-US" err="1">
                <a:solidFill>
                  <a:schemeClr val="bg2"/>
                </a:solidFill>
                <a:ea typeface="+mn-lt"/>
                <a:cs typeface="+mn-lt"/>
              </a:rPr>
              <a:t>Tirzepatide</a:t>
            </a:r>
            <a:r>
              <a:rPr lang="en-US">
                <a:solidFill>
                  <a:schemeClr val="bg2"/>
                </a:solidFill>
                <a:ea typeface="+mn-lt"/>
                <a:cs typeface="+mn-lt"/>
              </a:rPr>
              <a:t> (off-label)</a:t>
            </a:r>
            <a:endParaRPr lang="en-US" err="1">
              <a:solidFill>
                <a:schemeClr val="bg2"/>
              </a:solidFill>
              <a:ea typeface="+mn-lt"/>
              <a:cs typeface="+mn-lt"/>
            </a:endParaRPr>
          </a:p>
          <a:p>
            <a:pPr marL="1200150" lvl="2" indent="-285750">
              <a:buFont typeface="Arial,Sans-Serif"/>
              <a:buChar char="•"/>
            </a:pPr>
            <a:r>
              <a:rPr lang="en-US">
                <a:solidFill>
                  <a:schemeClr val="bg2"/>
                </a:solidFill>
                <a:ea typeface="+mn-lt"/>
                <a:cs typeface="+mn-lt"/>
              </a:rPr>
              <a:t>Mean</a:t>
            </a:r>
            <a:r>
              <a:rPr lang="en-US">
                <a:solidFill>
                  <a:schemeClr val="bg2"/>
                </a:solidFill>
              </a:rPr>
              <a:t> weight loss: </a:t>
            </a:r>
            <a:r>
              <a:rPr lang="en-US" i="1">
                <a:solidFill>
                  <a:schemeClr val="bg2"/>
                </a:solidFill>
                <a:ea typeface="+mn-lt"/>
                <a:cs typeface="+mn-lt"/>
              </a:rPr>
              <a:t>21% (vs. placebo: 3%)</a:t>
            </a:r>
            <a:endParaRPr lang="en-US">
              <a:solidFill>
                <a:schemeClr val="bg2"/>
              </a:solidFill>
            </a:endParaRPr>
          </a:p>
          <a:p>
            <a:pPr marL="1200150" lvl="2" indent="-285750">
              <a:buFont typeface="Arial,Sans-Serif"/>
              <a:buChar char="•"/>
            </a:pPr>
            <a:r>
              <a:rPr lang="en-US">
                <a:solidFill>
                  <a:schemeClr val="bg2"/>
                </a:solidFill>
              </a:rPr>
              <a:t>Clinically significant weight loss: </a:t>
            </a:r>
          </a:p>
          <a:p>
            <a:pPr marL="1371600">
              <a:buFont typeface="Arial"/>
              <a:buChar char="•"/>
            </a:pPr>
            <a:r>
              <a:rPr lang="en-US" i="1">
                <a:solidFill>
                  <a:schemeClr val="bg2"/>
                </a:solidFill>
                <a:ea typeface="+mn-lt"/>
                <a:cs typeface="+mn-lt"/>
              </a:rPr>
              <a:t>≥ 5% wt. loss: 91%</a:t>
            </a:r>
            <a:endParaRPr lang="en-US">
              <a:solidFill>
                <a:schemeClr val="bg2"/>
              </a:solidFill>
            </a:endParaRPr>
          </a:p>
          <a:p>
            <a:pPr lvl="3">
              <a:buFont typeface="Arial"/>
              <a:buChar char="•"/>
            </a:pPr>
            <a:r>
              <a:rPr lang="en-US" i="1">
                <a:solidFill>
                  <a:schemeClr val="bg2"/>
                </a:solidFill>
                <a:ea typeface="+mn-lt"/>
                <a:cs typeface="+mn-lt"/>
              </a:rPr>
              <a:t>≥ 20% wt. loss: 57%</a:t>
            </a:r>
            <a:endParaRPr lang="en-US">
              <a:solidFill>
                <a:schemeClr val="bg2"/>
              </a:solidFill>
            </a:endParaRPr>
          </a:p>
          <a:p>
            <a:pPr marL="1657350" lvl="3" indent="-285750">
              <a:buFont typeface="Arial,Sans-Serif"/>
              <a:buChar char="•"/>
            </a:pPr>
            <a:endParaRPr lang="en-US">
              <a:solidFill>
                <a:schemeClr val="bg2"/>
              </a:solidFill>
            </a:endParaRPr>
          </a:p>
          <a:p>
            <a:pPr lvl="2"/>
            <a:endParaRPr lang="en-US">
              <a:solidFill>
                <a:schemeClr val="bg2"/>
              </a:solidFill>
            </a:endParaRPr>
          </a:p>
        </p:txBody>
      </p:sp>
      <p:sp>
        <p:nvSpPr>
          <p:cNvPr id="3" name="Slide Number Placeholder 5">
            <a:extLst>
              <a:ext uri="{FF2B5EF4-FFF2-40B4-BE49-F238E27FC236}">
                <a16:creationId xmlns:a16="http://schemas.microsoft.com/office/drawing/2014/main" id="{1B75788B-0215-BEDF-650D-94931B7AAE30}"/>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45</a:t>
            </a:fld>
            <a:endParaRPr lang="en-US">
              <a:solidFill>
                <a:srgbClr val="FFFFFF"/>
              </a:solidFill>
            </a:endParaRPr>
          </a:p>
        </p:txBody>
      </p:sp>
    </p:spTree>
    <p:extLst>
      <p:ext uri="{BB962C8B-B14F-4D97-AF65-F5344CB8AC3E}">
        <p14:creationId xmlns:p14="http://schemas.microsoft.com/office/powerpoint/2010/main" val="601822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9D18A8F-8DCA-0B97-8610-E2F3A5782353}"/>
              </a:ext>
            </a:extLst>
          </p:cNvPr>
          <p:cNvSpPr txBox="1"/>
          <p:nvPr/>
        </p:nvSpPr>
        <p:spPr>
          <a:xfrm>
            <a:off x="3016897" y="699795"/>
            <a:ext cx="6002693" cy="9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CBD5BD9E-73B9-8A6C-1D0F-332E1D8F74BB}"/>
              </a:ext>
            </a:extLst>
          </p:cNvPr>
          <p:cNvSpPr txBox="1"/>
          <p:nvPr/>
        </p:nvSpPr>
        <p:spPr>
          <a:xfrm>
            <a:off x="2006082" y="684245"/>
            <a:ext cx="8335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rPr>
              <a:t>Pharmacotherapy</a:t>
            </a:r>
            <a:endParaRPr lang="en-US"/>
          </a:p>
        </p:txBody>
      </p:sp>
      <p:sp>
        <p:nvSpPr>
          <p:cNvPr id="10" name="TextBox 9">
            <a:extLst>
              <a:ext uri="{FF2B5EF4-FFF2-40B4-BE49-F238E27FC236}">
                <a16:creationId xmlns:a16="http://schemas.microsoft.com/office/drawing/2014/main" id="{590E7434-53C7-A0E7-240A-CB1A5590A1B7}"/>
              </a:ext>
            </a:extLst>
          </p:cNvPr>
          <p:cNvSpPr txBox="1"/>
          <p:nvPr/>
        </p:nvSpPr>
        <p:spPr>
          <a:xfrm>
            <a:off x="917510" y="1765040"/>
            <a:ext cx="1051248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solidFill>
                  <a:schemeClr val="bg2"/>
                </a:solidFill>
              </a:rPr>
              <a:t>Metformin (off-label)</a:t>
            </a:r>
          </a:p>
          <a:p>
            <a:pPr marL="742950" lvl="1" indent="-285750">
              <a:buFont typeface="Arial,Sans-Serif"/>
              <a:buChar char="•"/>
            </a:pPr>
            <a:r>
              <a:rPr lang="en-US">
                <a:solidFill>
                  <a:schemeClr val="bg2"/>
                </a:solidFill>
              </a:rPr>
              <a:t>5.6-12.1% loss</a:t>
            </a:r>
          </a:p>
          <a:p>
            <a:pPr marL="742950" lvl="1" indent="-285750">
              <a:buFont typeface="Arial,Sans-Serif"/>
              <a:buChar char="•"/>
            </a:pPr>
            <a:r>
              <a:rPr lang="en-US">
                <a:solidFill>
                  <a:schemeClr val="bg2"/>
                </a:solidFill>
              </a:rPr>
              <a:t>Significantly more loss with insulin resistance</a:t>
            </a:r>
          </a:p>
          <a:p>
            <a:pPr marL="742950" lvl="1" indent="-285750">
              <a:buFont typeface="Arial,Sans-Serif"/>
              <a:buChar char="•"/>
            </a:pPr>
            <a:r>
              <a:rPr lang="en-US">
                <a:solidFill>
                  <a:schemeClr val="bg2"/>
                </a:solidFill>
              </a:rPr>
              <a:t>Trials included BMI 27 and above</a:t>
            </a:r>
          </a:p>
          <a:p>
            <a:pPr marL="742950" lvl="1" indent="-285750">
              <a:buFont typeface="Arial,Sans-Serif"/>
              <a:buChar char="•"/>
            </a:pPr>
            <a:r>
              <a:rPr lang="en-US" i="1">
                <a:solidFill>
                  <a:schemeClr val="bg2"/>
                </a:solidFill>
              </a:rPr>
              <a:t>Exp</a:t>
            </a:r>
            <a:r>
              <a:rPr lang="en-US" i="1">
                <a:solidFill>
                  <a:schemeClr val="bg2"/>
                </a:solidFill>
                <a:latin typeface="Century Gothic"/>
              </a:rPr>
              <a:t> Clin Endocrinol Diabetes. 2013 Jan;121(1):27-31</a:t>
            </a:r>
          </a:p>
          <a:p>
            <a:pPr marL="1657350" lvl="3" indent="-285750">
              <a:buFont typeface="Arial,Sans-Serif"/>
              <a:buChar char="•"/>
            </a:pPr>
            <a:endParaRPr lang="en-US">
              <a:solidFill>
                <a:schemeClr val="bg2"/>
              </a:solidFill>
            </a:endParaRPr>
          </a:p>
          <a:p>
            <a:pPr lvl="2"/>
            <a:endParaRPr lang="en-US">
              <a:solidFill>
                <a:schemeClr val="bg2"/>
              </a:solidFill>
            </a:endParaRPr>
          </a:p>
        </p:txBody>
      </p:sp>
      <p:sp>
        <p:nvSpPr>
          <p:cNvPr id="3" name="Slide Number Placeholder 5">
            <a:extLst>
              <a:ext uri="{FF2B5EF4-FFF2-40B4-BE49-F238E27FC236}">
                <a16:creationId xmlns:a16="http://schemas.microsoft.com/office/drawing/2014/main" id="{1B75788B-0215-BEDF-650D-94931B7AAE30}"/>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46</a:t>
            </a:fld>
            <a:endParaRPr lang="en-US">
              <a:solidFill>
                <a:srgbClr val="FFFFFF"/>
              </a:solidFill>
            </a:endParaRPr>
          </a:p>
        </p:txBody>
      </p:sp>
    </p:spTree>
    <p:extLst>
      <p:ext uri="{BB962C8B-B14F-4D97-AF65-F5344CB8AC3E}">
        <p14:creationId xmlns:p14="http://schemas.microsoft.com/office/powerpoint/2010/main" val="518361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2" name="Picture 2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4" name="Oval 2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8" name="Picture 2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0" name="Rectangle 2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E9814AB9-36E8-6DF1-4051-52BF5BB54A3A}"/>
              </a:ext>
            </a:extLst>
          </p:cNvPr>
          <p:cNvPicPr>
            <a:picLocks noChangeAspect="1"/>
          </p:cNvPicPr>
          <p:nvPr/>
        </p:nvPicPr>
        <p:blipFill>
          <a:blip r:embed="rId7"/>
          <a:stretch>
            <a:fillRect/>
          </a:stretch>
        </p:blipFill>
        <p:spPr>
          <a:xfrm>
            <a:off x="1143941" y="643467"/>
            <a:ext cx="9904117" cy="5571066"/>
          </a:xfrm>
          <a:prstGeom prst="rect">
            <a:avLst/>
          </a:prstGeom>
        </p:spPr>
      </p:pic>
      <p:sp>
        <p:nvSpPr>
          <p:cNvPr id="34" name="Rectangle 33">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457200">
              <a:spcAft>
                <a:spcPts val="600"/>
              </a:spcAft>
            </a:pPr>
            <a:fld id="{A49DFD55-3C28-40EF-9E31-A92D2E4017FF}" type="slidenum">
              <a:rPr lang="en-US">
                <a:solidFill>
                  <a:srgbClr val="FFFFFF"/>
                </a:solidFill>
              </a:rPr>
              <a:pPr defTabSz="457200">
                <a:spcAft>
                  <a:spcPts val="600"/>
                </a:spcAft>
              </a:pPr>
              <a:t>47</a:t>
            </a:fld>
            <a:endParaRPr lang="en-US">
              <a:solidFill>
                <a:srgbClr val="FFFFFF"/>
              </a:solidFill>
            </a:endParaRPr>
          </a:p>
        </p:txBody>
      </p:sp>
    </p:spTree>
    <p:extLst>
      <p:ext uri="{BB962C8B-B14F-4D97-AF65-F5344CB8AC3E}">
        <p14:creationId xmlns:p14="http://schemas.microsoft.com/office/powerpoint/2010/main" val="2556743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643855" y="1447800"/>
            <a:ext cx="3108626" cy="4572000"/>
          </a:xfrm>
        </p:spPr>
        <p:txBody>
          <a:bodyPr anchor="ctr">
            <a:normAutofit/>
          </a:bodyPr>
          <a:lstStyle/>
          <a:p>
            <a:r>
              <a:rPr lang="en-US" sz="3600">
                <a:solidFill>
                  <a:srgbClr val="EBEBEB"/>
                </a:solidFill>
              </a:rPr>
              <a:t>AGENDA</a:t>
            </a:r>
          </a:p>
        </p:txBody>
      </p:sp>
      <p:sp>
        <p:nvSpPr>
          <p:cNvPr id="26" name="Freeform: Shape 25">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48</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69D66F9A-856F-48DF-6C59-32DE7AB9FA5E}"/>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2" name="Frame 171">
            <a:extLst>
              <a:ext uri="{FF2B5EF4-FFF2-40B4-BE49-F238E27FC236}">
                <a16:creationId xmlns:a16="http://schemas.microsoft.com/office/drawing/2014/main" id="{4FBF5B9F-ED31-F723-2DB6-3FEE596B96A0}"/>
              </a:ext>
            </a:extLst>
          </p:cNvPr>
          <p:cNvSpPr/>
          <p:nvPr/>
        </p:nvSpPr>
        <p:spPr>
          <a:xfrm>
            <a:off x="5045475" y="5267418"/>
            <a:ext cx="2130640" cy="67322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1834194"/>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p:txBody>
          <a:bodyPr>
            <a:normAutofit/>
          </a:bodyPr>
          <a:lstStyle/>
          <a:p>
            <a:endParaRPr lang="en-US"/>
          </a:p>
          <a:p>
            <a:r>
              <a:rPr lang="en-US"/>
              <a:t>Ann.hughes.bass2@umchealthsystem.com</a:t>
            </a:r>
          </a:p>
          <a:p>
            <a:endParaRPr lang="en-US"/>
          </a:p>
        </p:txBody>
      </p:sp>
      <p:sp>
        <p:nvSpPr>
          <p:cNvPr id="5" name="Footer Placeholder 4">
            <a:extLst>
              <a:ext uri="{FF2B5EF4-FFF2-40B4-BE49-F238E27FC236}">
                <a16:creationId xmlns:a16="http://schemas.microsoft.com/office/drawing/2014/main" id="{3990FA1B-5022-47AB-A0AE-8F5C5797997C}"/>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p:txBody>
          <a:bodyPr/>
          <a:lstStyle/>
          <a:p>
            <a:fld id="{A49DFD55-3C28-40EF-9E31-A92D2E4017FF}" type="slidenum">
              <a:rPr lang="en-US" smtClean="0"/>
              <a:pPr/>
              <a:t>49</a:t>
            </a:fld>
            <a:endParaRPr lang="en-US"/>
          </a:p>
        </p:txBody>
      </p:sp>
    </p:spTree>
    <p:extLst>
      <p:ext uri="{BB962C8B-B14F-4D97-AF65-F5344CB8AC3E}">
        <p14:creationId xmlns:p14="http://schemas.microsoft.com/office/powerpoint/2010/main" val="197517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10;&#10;Description automatically generated">
            <a:extLst>
              <a:ext uri="{FF2B5EF4-FFF2-40B4-BE49-F238E27FC236}">
                <a16:creationId xmlns:a16="http://schemas.microsoft.com/office/drawing/2014/main" id="{39EAAB2A-DABA-B87A-81F5-8F055F2710AC}"/>
              </a:ext>
            </a:extLst>
          </p:cNvPr>
          <p:cNvPicPr>
            <a:picLocks noChangeAspect="1"/>
          </p:cNvPicPr>
          <p:nvPr/>
        </p:nvPicPr>
        <p:blipFill>
          <a:blip r:embed="rId3"/>
          <a:stretch>
            <a:fillRect/>
          </a:stretch>
        </p:blipFill>
        <p:spPr>
          <a:xfrm>
            <a:off x="643467" y="948097"/>
            <a:ext cx="10905066" cy="4961805"/>
          </a:xfrm>
          <a:prstGeom prst="rect">
            <a:avLst/>
          </a:prstGeom>
        </p:spPr>
      </p:pic>
      <p:sp>
        <p:nvSpPr>
          <p:cNvPr id="9" name="Rectangle 8">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EA277509-05C6-41FA-9E57-86E6EAB3B564}"/>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1200362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643855" y="1447800"/>
            <a:ext cx="3108626" cy="4572000"/>
          </a:xfrm>
        </p:spPr>
        <p:txBody>
          <a:bodyPr anchor="ctr">
            <a:normAutofit/>
          </a:bodyPr>
          <a:lstStyle/>
          <a:p>
            <a:r>
              <a:rPr lang="en-US" sz="3600">
                <a:solidFill>
                  <a:srgbClr val="EBEBEB"/>
                </a:solidFill>
              </a:rPr>
              <a:t>AGENDA</a:t>
            </a:r>
          </a:p>
        </p:txBody>
      </p:sp>
      <p:sp>
        <p:nvSpPr>
          <p:cNvPr id="26" name="Freeform: Shape 25">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6</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69D66F9A-856F-48DF-6C59-32DE7AB9FA5E}"/>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2" name="Frame 171">
            <a:extLst>
              <a:ext uri="{FF2B5EF4-FFF2-40B4-BE49-F238E27FC236}">
                <a16:creationId xmlns:a16="http://schemas.microsoft.com/office/drawing/2014/main" id="{4FBF5B9F-ED31-F723-2DB6-3FEE596B96A0}"/>
              </a:ext>
            </a:extLst>
          </p:cNvPr>
          <p:cNvSpPr/>
          <p:nvPr/>
        </p:nvSpPr>
        <p:spPr>
          <a:xfrm>
            <a:off x="5045475" y="2249010"/>
            <a:ext cx="3092387" cy="59184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540345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bar chart&#10;&#10;Description automatically generated">
            <a:extLst>
              <a:ext uri="{FF2B5EF4-FFF2-40B4-BE49-F238E27FC236}">
                <a16:creationId xmlns:a16="http://schemas.microsoft.com/office/drawing/2014/main" id="{05018B09-84C6-0098-D64E-C5CD7CDCDA59}"/>
              </a:ext>
            </a:extLst>
          </p:cNvPr>
          <p:cNvPicPr>
            <a:picLocks noChangeAspect="1"/>
          </p:cNvPicPr>
          <p:nvPr/>
        </p:nvPicPr>
        <p:blipFill>
          <a:blip r:embed="rId3"/>
          <a:stretch>
            <a:fillRect/>
          </a:stretch>
        </p:blipFill>
        <p:spPr>
          <a:xfrm>
            <a:off x="1691995" y="643467"/>
            <a:ext cx="8808009"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BA2F9893-E73B-72A4-2A70-FCA79390A816}"/>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246738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diagram&#10;&#10;Description automatically generated">
            <a:extLst>
              <a:ext uri="{FF2B5EF4-FFF2-40B4-BE49-F238E27FC236}">
                <a16:creationId xmlns:a16="http://schemas.microsoft.com/office/drawing/2014/main" id="{573C5BC0-9821-B0E8-8612-F7961EF3680A}"/>
              </a:ext>
            </a:extLst>
          </p:cNvPr>
          <p:cNvPicPr>
            <a:picLocks noChangeAspect="1"/>
          </p:cNvPicPr>
          <p:nvPr/>
        </p:nvPicPr>
        <p:blipFill>
          <a:blip r:embed="rId3"/>
          <a:stretch>
            <a:fillRect/>
          </a:stretch>
        </p:blipFill>
        <p:spPr>
          <a:xfrm>
            <a:off x="643467" y="1002623"/>
            <a:ext cx="10905066" cy="4852754"/>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2BE6451A-5FC6-CD05-DD17-BA291F880357}"/>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8</a:t>
            </a:fld>
            <a:endParaRPr lang="en-US">
              <a:solidFill>
                <a:srgbClr val="FFFFFF"/>
              </a:solidFill>
            </a:endParaRPr>
          </a:p>
        </p:txBody>
      </p:sp>
    </p:spTree>
    <p:extLst>
      <p:ext uri="{BB962C8B-B14F-4D97-AF65-F5344CB8AC3E}">
        <p14:creationId xmlns:p14="http://schemas.microsoft.com/office/powerpoint/2010/main" val="190203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7D9AC319-F21B-A539-5682-17EA406FDCDE}"/>
              </a:ext>
            </a:extLst>
          </p:cNvPr>
          <p:cNvPicPr>
            <a:picLocks noChangeAspect="1"/>
          </p:cNvPicPr>
          <p:nvPr/>
        </p:nvPicPr>
        <p:blipFill>
          <a:blip r:embed="rId3"/>
          <a:stretch>
            <a:fillRect/>
          </a:stretch>
        </p:blipFill>
        <p:spPr>
          <a:xfrm>
            <a:off x="1434020" y="643467"/>
            <a:ext cx="9323959" cy="5571066"/>
          </a:xfrm>
          <a:prstGeom prst="rect">
            <a:avLst/>
          </a:prstGeom>
        </p:spPr>
      </p:pic>
      <p:sp>
        <p:nvSpPr>
          <p:cNvPr id="16" name="Rectangle 15">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5">
            <a:extLst>
              <a:ext uri="{FF2B5EF4-FFF2-40B4-BE49-F238E27FC236}">
                <a16:creationId xmlns:a16="http://schemas.microsoft.com/office/drawing/2014/main" id="{48F69A17-375E-723B-A318-013B21E0EE51}"/>
              </a:ext>
            </a:extLst>
          </p:cNvPr>
          <p:cNvSpPr>
            <a:spLocks noGrp="1"/>
          </p:cNvSpPr>
          <p:nvPr>
            <p:ph type="sldNum" sz="quarter" idx="12"/>
          </p:nvPr>
        </p:nvSpPr>
        <p:spPr>
          <a:xfrm>
            <a:off x="10352540" y="295729"/>
            <a:ext cx="838199" cy="767687"/>
          </a:xfrm>
        </p:spPr>
        <p:txBody>
          <a:bodyPr>
            <a:normAutofit/>
          </a:bodyPr>
          <a:lstStyle/>
          <a:p>
            <a:pPr>
              <a:spcAft>
                <a:spcPts val="600"/>
              </a:spcAft>
            </a:pPr>
            <a:fld id="{A49DFD55-3C28-40EF-9E31-A92D2E4017FF}"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4403622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C7F809-A434-4A8D-A127-1C50C2DB3890}">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DC6F004-8F9D-4F40-8394-6C4C67F70915}">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5826B4-4DD2-4A9B-8D6D-E91CF9C2316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Gallery</Template>
  <Application>Microsoft Office PowerPoint</Application>
  <PresentationFormat>Widescreen</PresentationFormat>
  <Slides>49</Slides>
  <Notes>0</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Ion</vt:lpstr>
      <vt:lpstr>Obesity Medicine Basic Concepts</vt:lpstr>
      <vt:lpstr>AGENDA</vt:lpstr>
      <vt:lpstr>OBESITY...  “…chronic, progressive, relapsing, and treatable multifactorial, neurobehavioral disease, wherein an increase in body fat promotes adipose tissue dysfunction and abnormal fat mass physical forces, resulting in adverse metabolic, biomechanical, and psychosocial health consequences.”  Obesity Medicine Association Obesity Algorithm, 2023 </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AGENDA</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revision>8</cp:revision>
  <dcterms:created xsi:type="dcterms:W3CDTF">2023-06-04T19:53:28Z</dcterms:created>
  <dcterms:modified xsi:type="dcterms:W3CDTF">2023-10-26T13:05:34Z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