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2" r:id="rId4"/>
    <p:sldId id="261" r:id="rId5"/>
    <p:sldId id="267" r:id="rId6"/>
    <p:sldId id="265" r:id="rId7"/>
    <p:sldId id="269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DE"/>
    <a:srgbClr val="000000"/>
    <a:srgbClr val="FFBD49"/>
    <a:srgbClr val="990000"/>
    <a:srgbClr val="9F0100"/>
    <a:srgbClr val="F46946"/>
    <a:srgbClr val="AE4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59A3C3-9C56-4F50-BA74-3A8CC9C67084}" v="660" dt="2023-04-20T22:53:06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3" autoAdjust="0"/>
    <p:restoredTop sz="94660"/>
  </p:normalViewPr>
  <p:slideViewPr>
    <p:cSldViewPr snapToGrid="0">
      <p:cViewPr>
        <p:scale>
          <a:sx n="54" d="100"/>
          <a:sy n="54" d="100"/>
        </p:scale>
        <p:origin x="1167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er George" userId="ea5f828445998bea" providerId="LiveId" clId="{4759A3C3-9C56-4F50-BA74-3A8CC9C67084}"/>
    <pc:docChg chg="undo custSel addSld delSld modSld sldOrd">
      <pc:chgData name="Asher George" userId="ea5f828445998bea" providerId="LiveId" clId="{4759A3C3-9C56-4F50-BA74-3A8CC9C67084}" dt="2023-04-20T22:53:06.284" v="3069"/>
      <pc:docMkLst>
        <pc:docMk/>
      </pc:docMkLst>
      <pc:sldChg chg="addSp delSp modSp del mod">
        <pc:chgData name="Asher George" userId="ea5f828445998bea" providerId="LiveId" clId="{4759A3C3-9C56-4F50-BA74-3A8CC9C67084}" dt="2023-04-20T22:53:00.048" v="3067" actId="2696"/>
        <pc:sldMkLst>
          <pc:docMk/>
          <pc:sldMk cId="109857222" sldId="256"/>
        </pc:sldMkLst>
        <pc:spChg chg="add mod">
          <ac:chgData name="Asher George" userId="ea5f828445998bea" providerId="LiveId" clId="{4759A3C3-9C56-4F50-BA74-3A8CC9C67084}" dt="2023-04-20T20:32:51.757" v="2060" actId="1076"/>
          <ac:spMkLst>
            <pc:docMk/>
            <pc:sldMk cId="109857222" sldId="256"/>
            <ac:spMk id="2" creationId="{ADDF3902-F9D9-274F-967A-93F3C348FCAF}"/>
          </ac:spMkLst>
        </pc:spChg>
        <pc:spChg chg="del">
          <ac:chgData name="Asher George" userId="ea5f828445998bea" providerId="LiveId" clId="{4759A3C3-9C56-4F50-BA74-3A8CC9C67084}" dt="2023-04-20T20:32:04.070" v="2045" actId="478"/>
          <ac:spMkLst>
            <pc:docMk/>
            <pc:sldMk cId="109857222" sldId="256"/>
            <ac:spMk id="15" creationId="{E226410C-68E4-7050-D458-16475AC99A68}"/>
          </ac:spMkLst>
        </pc:spChg>
        <pc:spChg chg="del">
          <ac:chgData name="Asher George" userId="ea5f828445998bea" providerId="LiveId" clId="{4759A3C3-9C56-4F50-BA74-3A8CC9C67084}" dt="2023-04-20T20:31:57.142" v="2040" actId="478"/>
          <ac:spMkLst>
            <pc:docMk/>
            <pc:sldMk cId="109857222" sldId="256"/>
            <ac:spMk id="16" creationId="{AD6C92BC-C931-C280-4DF4-71DF703B21C2}"/>
          </ac:spMkLst>
        </pc:spChg>
        <pc:spChg chg="del">
          <ac:chgData name="Asher George" userId="ea5f828445998bea" providerId="LiveId" clId="{4759A3C3-9C56-4F50-BA74-3A8CC9C67084}" dt="2023-04-20T20:32:04.690" v="2046" actId="478"/>
          <ac:spMkLst>
            <pc:docMk/>
            <pc:sldMk cId="109857222" sldId="256"/>
            <ac:spMk id="18" creationId="{467238DD-C772-6615-CA24-37E5365F0C00}"/>
          </ac:spMkLst>
        </pc:spChg>
        <pc:spChg chg="del">
          <ac:chgData name="Asher George" userId="ea5f828445998bea" providerId="LiveId" clId="{4759A3C3-9C56-4F50-BA74-3A8CC9C67084}" dt="2023-04-20T20:32:06.990" v="2049" actId="478"/>
          <ac:spMkLst>
            <pc:docMk/>
            <pc:sldMk cId="109857222" sldId="256"/>
            <ac:spMk id="19" creationId="{97213ECF-76BF-6CC6-43D0-6256A4BA06CF}"/>
          </ac:spMkLst>
        </pc:spChg>
        <pc:spChg chg="del mod">
          <ac:chgData name="Asher George" userId="ea5f828445998bea" providerId="LiveId" clId="{4759A3C3-9C56-4F50-BA74-3A8CC9C67084}" dt="2023-04-20T20:32:09.546" v="2051" actId="478"/>
          <ac:spMkLst>
            <pc:docMk/>
            <pc:sldMk cId="109857222" sldId="256"/>
            <ac:spMk id="20" creationId="{EADB32B2-CCA0-2FD3-B380-9C8A34CBAC70}"/>
          </ac:spMkLst>
        </pc:spChg>
        <pc:spChg chg="del mod">
          <ac:chgData name="Asher George" userId="ea5f828445998bea" providerId="LiveId" clId="{4759A3C3-9C56-4F50-BA74-3A8CC9C67084}" dt="2023-04-20T20:32:00.242" v="2042" actId="478"/>
          <ac:spMkLst>
            <pc:docMk/>
            <pc:sldMk cId="109857222" sldId="256"/>
            <ac:spMk id="21" creationId="{DB97ABCC-D8C0-0855-D066-EC07006B1242}"/>
          </ac:spMkLst>
        </pc:spChg>
        <pc:spChg chg="del">
          <ac:chgData name="Asher George" userId="ea5f828445998bea" providerId="LiveId" clId="{4759A3C3-9C56-4F50-BA74-3A8CC9C67084}" dt="2023-04-20T20:32:10.748" v="2052" actId="478"/>
          <ac:spMkLst>
            <pc:docMk/>
            <pc:sldMk cId="109857222" sldId="256"/>
            <ac:spMk id="22" creationId="{DD0A0DE5-39A3-AD73-3470-E8D68BDA569F}"/>
          </ac:spMkLst>
        </pc:spChg>
        <pc:spChg chg="del">
          <ac:chgData name="Asher George" userId="ea5f828445998bea" providerId="LiveId" clId="{4759A3C3-9C56-4F50-BA74-3A8CC9C67084}" dt="2023-04-20T20:32:16.095" v="2055" actId="478"/>
          <ac:spMkLst>
            <pc:docMk/>
            <pc:sldMk cId="109857222" sldId="256"/>
            <ac:spMk id="23" creationId="{C8813CE0-DBF7-49AB-DE91-1A7E6DA0788A}"/>
          </ac:spMkLst>
        </pc:spChg>
        <pc:spChg chg="del">
          <ac:chgData name="Asher George" userId="ea5f828445998bea" providerId="LiveId" clId="{4759A3C3-9C56-4F50-BA74-3A8CC9C67084}" dt="2023-04-20T20:32:05.087" v="2047" actId="478"/>
          <ac:spMkLst>
            <pc:docMk/>
            <pc:sldMk cId="109857222" sldId="256"/>
            <ac:spMk id="24" creationId="{3B8B6145-3B81-A8F6-C2BF-5024783B4D7D}"/>
          </ac:spMkLst>
        </pc:spChg>
        <pc:spChg chg="del">
          <ac:chgData name="Asher George" userId="ea5f828445998bea" providerId="LiveId" clId="{4759A3C3-9C56-4F50-BA74-3A8CC9C67084}" dt="2023-04-20T20:32:06.321" v="2048" actId="478"/>
          <ac:spMkLst>
            <pc:docMk/>
            <pc:sldMk cId="109857222" sldId="256"/>
            <ac:spMk id="25" creationId="{7513DAC8-2139-9D40-FB98-A00CF3201FF1}"/>
          </ac:spMkLst>
        </pc:spChg>
        <pc:spChg chg="del">
          <ac:chgData name="Asher George" userId="ea5f828445998bea" providerId="LiveId" clId="{4759A3C3-9C56-4F50-BA74-3A8CC9C67084}" dt="2023-04-20T20:32:13.430" v="2053" actId="478"/>
          <ac:spMkLst>
            <pc:docMk/>
            <pc:sldMk cId="109857222" sldId="256"/>
            <ac:spMk id="27" creationId="{45E9480E-64B0-232C-6807-9612A57D2EB0}"/>
          </ac:spMkLst>
        </pc:spChg>
        <pc:spChg chg="del">
          <ac:chgData name="Asher George" userId="ea5f828445998bea" providerId="LiveId" clId="{4759A3C3-9C56-4F50-BA74-3A8CC9C67084}" dt="2023-04-20T20:32:14.786" v="2054" actId="478"/>
          <ac:spMkLst>
            <pc:docMk/>
            <pc:sldMk cId="109857222" sldId="256"/>
            <ac:spMk id="28" creationId="{33B048D9-23AE-34B8-60B3-A5127634767D}"/>
          </ac:spMkLst>
        </pc:spChg>
        <pc:spChg chg="del mod">
          <ac:chgData name="Asher George" userId="ea5f828445998bea" providerId="LiveId" clId="{4759A3C3-9C56-4F50-BA74-3A8CC9C67084}" dt="2023-04-20T20:32:18.744" v="2057" actId="478"/>
          <ac:spMkLst>
            <pc:docMk/>
            <pc:sldMk cId="109857222" sldId="256"/>
            <ac:spMk id="34" creationId="{64189826-AC69-1E35-7BA6-0583E9754409}"/>
          </ac:spMkLst>
        </pc:spChg>
        <pc:picChg chg="add mod">
          <ac:chgData name="Asher George" userId="ea5f828445998bea" providerId="LiveId" clId="{4759A3C3-9C56-4F50-BA74-3A8CC9C67084}" dt="2023-04-20T20:33:18.143" v="2065" actId="14100"/>
          <ac:picMkLst>
            <pc:docMk/>
            <pc:sldMk cId="109857222" sldId="256"/>
            <ac:picMk id="3" creationId="{6450FB13-54F3-3F6D-B91E-2DCD9B9B783B}"/>
          </ac:picMkLst>
        </pc:picChg>
        <pc:picChg chg="mod">
          <ac:chgData name="Asher George" userId="ea5f828445998bea" providerId="LiveId" clId="{4759A3C3-9C56-4F50-BA74-3A8CC9C67084}" dt="2023-04-20T20:32:03.091" v="2044" actId="1076"/>
          <ac:picMkLst>
            <pc:docMk/>
            <pc:sldMk cId="109857222" sldId="256"/>
            <ac:picMk id="9" creationId="{F8462DB7-A8D1-B162-BF3F-7F4620C6B648}"/>
          </ac:picMkLst>
        </pc:picChg>
      </pc:sldChg>
      <pc:sldChg chg="addSp delSp modSp mod">
        <pc:chgData name="Asher George" userId="ea5f828445998bea" providerId="LiveId" clId="{4759A3C3-9C56-4F50-BA74-3A8CC9C67084}" dt="2023-04-20T22:33:19.350" v="2885" actId="1038"/>
        <pc:sldMkLst>
          <pc:docMk/>
          <pc:sldMk cId="3658294423" sldId="257"/>
        </pc:sldMkLst>
        <pc:spChg chg="mod">
          <ac:chgData name="Asher George" userId="ea5f828445998bea" providerId="LiveId" clId="{4759A3C3-9C56-4F50-BA74-3A8CC9C67084}" dt="2023-04-20T20:24:15.885" v="1482" actId="1076"/>
          <ac:spMkLst>
            <pc:docMk/>
            <pc:sldMk cId="3658294423" sldId="257"/>
            <ac:spMk id="14" creationId="{F477FF1E-ED4A-63ED-CF79-160D7239CD7A}"/>
          </ac:spMkLst>
        </pc:spChg>
        <pc:picChg chg="add mod">
          <ac:chgData name="Asher George" userId="ea5f828445998bea" providerId="LiveId" clId="{4759A3C3-9C56-4F50-BA74-3A8CC9C67084}" dt="2023-04-20T18:36:59.611" v="1"/>
          <ac:picMkLst>
            <pc:docMk/>
            <pc:sldMk cId="3658294423" sldId="257"/>
            <ac:picMk id="3" creationId="{711021ED-EDC8-8724-8C1A-CB1EBE214EC6}"/>
          </ac:picMkLst>
        </pc:picChg>
        <pc:picChg chg="add del">
          <ac:chgData name="Asher George" userId="ea5f828445998bea" providerId="LiveId" clId="{4759A3C3-9C56-4F50-BA74-3A8CC9C67084}" dt="2023-04-20T18:37:01.843" v="3"/>
          <ac:picMkLst>
            <pc:docMk/>
            <pc:sldMk cId="3658294423" sldId="257"/>
            <ac:picMk id="5" creationId="{0E2F862B-F4FB-DC12-70A3-7938ECB73E49}"/>
          </ac:picMkLst>
        </pc:picChg>
        <pc:picChg chg="mod">
          <ac:chgData name="Asher George" userId="ea5f828445998bea" providerId="LiveId" clId="{4759A3C3-9C56-4F50-BA74-3A8CC9C67084}" dt="2023-04-20T18:38:51.824" v="9" actId="1076"/>
          <ac:picMkLst>
            <pc:docMk/>
            <pc:sldMk cId="3658294423" sldId="257"/>
            <ac:picMk id="6" creationId="{0F79BD2E-302A-24B3-A017-3A4625810FDD}"/>
          </ac:picMkLst>
        </pc:picChg>
        <pc:picChg chg="add mod">
          <ac:chgData name="Asher George" userId="ea5f828445998bea" providerId="LiveId" clId="{4759A3C3-9C56-4F50-BA74-3A8CC9C67084}" dt="2023-04-20T22:33:19.350" v="2885" actId="1038"/>
          <ac:picMkLst>
            <pc:docMk/>
            <pc:sldMk cId="3658294423" sldId="257"/>
            <ac:picMk id="7" creationId="{5B47F674-FC9D-5798-ACBA-4D815CF71170}"/>
          </ac:picMkLst>
        </pc:picChg>
      </pc:sldChg>
      <pc:sldChg chg="addSp modSp mod">
        <pc:chgData name="Asher George" userId="ea5f828445998bea" providerId="LiveId" clId="{4759A3C3-9C56-4F50-BA74-3A8CC9C67084}" dt="2023-04-20T22:19:51.698" v="2483" actId="948"/>
        <pc:sldMkLst>
          <pc:docMk/>
          <pc:sldMk cId="2202325972" sldId="258"/>
        </pc:sldMkLst>
        <pc:spChg chg="mod">
          <ac:chgData name="Asher George" userId="ea5f828445998bea" providerId="LiveId" clId="{4759A3C3-9C56-4F50-BA74-3A8CC9C67084}" dt="2023-04-20T22:19:51.698" v="2483" actId="948"/>
          <ac:spMkLst>
            <pc:docMk/>
            <pc:sldMk cId="2202325972" sldId="258"/>
            <ac:spMk id="2" creationId="{2D6B905A-AEF8-83F6-F9A7-B19FACE613B4}"/>
          </ac:spMkLst>
        </pc:spChg>
        <pc:picChg chg="add mod">
          <ac:chgData name="Asher George" userId="ea5f828445998bea" providerId="LiveId" clId="{4759A3C3-9C56-4F50-BA74-3A8CC9C67084}" dt="2023-04-20T18:39:25.098" v="13" actId="14100"/>
          <ac:picMkLst>
            <pc:docMk/>
            <pc:sldMk cId="2202325972" sldId="258"/>
            <ac:picMk id="3" creationId="{30B3023C-EF55-8F77-8001-D334823D44AA}"/>
          </ac:picMkLst>
        </pc:picChg>
      </pc:sldChg>
      <pc:sldChg chg="del">
        <pc:chgData name="Asher George" userId="ea5f828445998bea" providerId="LiveId" clId="{4759A3C3-9C56-4F50-BA74-3A8CC9C67084}" dt="2023-04-20T20:32:25.704" v="2058" actId="47"/>
        <pc:sldMkLst>
          <pc:docMk/>
          <pc:sldMk cId="1352472454" sldId="259"/>
        </pc:sldMkLst>
      </pc:sldChg>
      <pc:sldChg chg="del">
        <pc:chgData name="Asher George" userId="ea5f828445998bea" providerId="LiveId" clId="{4759A3C3-9C56-4F50-BA74-3A8CC9C67084}" dt="2023-04-20T20:31:37.473" v="2039" actId="47"/>
        <pc:sldMkLst>
          <pc:docMk/>
          <pc:sldMk cId="292437664" sldId="260"/>
        </pc:sldMkLst>
      </pc:sldChg>
      <pc:sldChg chg="addSp delSp modSp add mod">
        <pc:chgData name="Asher George" userId="ea5f828445998bea" providerId="LiveId" clId="{4759A3C3-9C56-4F50-BA74-3A8CC9C67084}" dt="2023-04-20T22:35:44.275" v="2914" actId="20577"/>
        <pc:sldMkLst>
          <pc:docMk/>
          <pc:sldMk cId="446648034" sldId="261"/>
        </pc:sldMkLst>
        <pc:spChg chg="mod">
          <ac:chgData name="Asher George" userId="ea5f828445998bea" providerId="LiveId" clId="{4759A3C3-9C56-4F50-BA74-3A8CC9C67084}" dt="2023-04-20T22:35:37.436" v="2904" actId="20577"/>
          <ac:spMkLst>
            <pc:docMk/>
            <pc:sldMk cId="446648034" sldId="261"/>
            <ac:spMk id="2" creationId="{2D6B905A-AEF8-83F6-F9A7-B19FACE613B4}"/>
          </ac:spMkLst>
        </pc:spChg>
        <pc:spChg chg="mod">
          <ac:chgData name="Asher George" userId="ea5f828445998bea" providerId="LiveId" clId="{4759A3C3-9C56-4F50-BA74-3A8CC9C67084}" dt="2023-04-20T22:35:44.275" v="2914" actId="20577"/>
          <ac:spMkLst>
            <pc:docMk/>
            <pc:sldMk cId="446648034" sldId="261"/>
            <ac:spMk id="22" creationId="{9156FBA4-F187-409C-76F6-1E9804085504}"/>
          </ac:spMkLst>
        </pc:spChg>
        <pc:picChg chg="add mod">
          <ac:chgData name="Asher George" userId="ea5f828445998bea" providerId="LiveId" clId="{4759A3C3-9C56-4F50-BA74-3A8CC9C67084}" dt="2023-04-20T18:59:42.033" v="648" actId="14100"/>
          <ac:picMkLst>
            <pc:docMk/>
            <pc:sldMk cId="446648034" sldId="261"/>
            <ac:picMk id="5" creationId="{7D20F724-D398-CEA0-E380-E947F05DACFB}"/>
          </ac:picMkLst>
        </pc:picChg>
        <pc:picChg chg="add mod modCrop">
          <ac:chgData name="Asher George" userId="ea5f828445998bea" providerId="LiveId" clId="{4759A3C3-9C56-4F50-BA74-3A8CC9C67084}" dt="2023-04-20T19:05:31.114" v="1328" actId="732"/>
          <ac:picMkLst>
            <pc:docMk/>
            <pc:sldMk cId="446648034" sldId="261"/>
            <ac:picMk id="7" creationId="{233B1D03-48A6-CB9B-BA1C-8A4562AE5EBE}"/>
          </ac:picMkLst>
        </pc:picChg>
        <pc:picChg chg="add mod modCrop">
          <ac:chgData name="Asher George" userId="ea5f828445998bea" providerId="LiveId" clId="{4759A3C3-9C56-4F50-BA74-3A8CC9C67084}" dt="2023-04-20T18:59:07.225" v="644" actId="14100"/>
          <ac:picMkLst>
            <pc:docMk/>
            <pc:sldMk cId="446648034" sldId="261"/>
            <ac:picMk id="9" creationId="{5E2E8912-C1D4-0001-18F6-67DBEF5B192C}"/>
          </ac:picMkLst>
        </pc:picChg>
        <pc:picChg chg="add del mod">
          <ac:chgData name="Asher George" userId="ea5f828445998bea" providerId="LiveId" clId="{4759A3C3-9C56-4F50-BA74-3A8CC9C67084}" dt="2023-04-20T18:59:47.541" v="649" actId="478"/>
          <ac:picMkLst>
            <pc:docMk/>
            <pc:sldMk cId="446648034" sldId="261"/>
            <ac:picMk id="11" creationId="{95E92B00-416F-0DB2-5CDA-072750C249CC}"/>
          </ac:picMkLst>
        </pc:picChg>
        <pc:picChg chg="add mod modCrop">
          <ac:chgData name="Asher George" userId="ea5f828445998bea" providerId="LiveId" clId="{4759A3C3-9C56-4F50-BA74-3A8CC9C67084}" dt="2023-04-20T18:59:12.978" v="646" actId="1076"/>
          <ac:picMkLst>
            <pc:docMk/>
            <pc:sldMk cId="446648034" sldId="261"/>
            <ac:picMk id="14" creationId="{47B523A4-CEA3-04DE-6211-02257A6EA1DD}"/>
          </ac:picMkLst>
        </pc:picChg>
      </pc:sldChg>
      <pc:sldChg chg="del">
        <pc:chgData name="Asher George" userId="ea5f828445998bea" providerId="LiveId" clId="{4759A3C3-9C56-4F50-BA74-3A8CC9C67084}" dt="2023-04-20T18:39:38.810" v="15" actId="47"/>
        <pc:sldMkLst>
          <pc:docMk/>
          <pc:sldMk cId="1975018752" sldId="261"/>
        </pc:sldMkLst>
      </pc:sldChg>
      <pc:sldChg chg="del">
        <pc:chgData name="Asher George" userId="ea5f828445998bea" providerId="LiveId" clId="{4759A3C3-9C56-4F50-BA74-3A8CC9C67084}" dt="2023-04-20T18:39:39.518" v="16" actId="47"/>
        <pc:sldMkLst>
          <pc:docMk/>
          <pc:sldMk cId="1574142075" sldId="262"/>
        </pc:sldMkLst>
      </pc:sldChg>
      <pc:sldChg chg="modSp add mod ord">
        <pc:chgData name="Asher George" userId="ea5f828445998bea" providerId="LiveId" clId="{4759A3C3-9C56-4F50-BA74-3A8CC9C67084}" dt="2023-04-20T22:34:55.967" v="2895" actId="403"/>
        <pc:sldMkLst>
          <pc:docMk/>
          <pc:sldMk cId="3562382727" sldId="262"/>
        </pc:sldMkLst>
        <pc:spChg chg="mod">
          <ac:chgData name="Asher George" userId="ea5f828445998bea" providerId="LiveId" clId="{4759A3C3-9C56-4F50-BA74-3A8CC9C67084}" dt="2023-04-20T22:34:55.967" v="2895" actId="403"/>
          <ac:spMkLst>
            <pc:docMk/>
            <pc:sldMk cId="3562382727" sldId="262"/>
            <ac:spMk id="2" creationId="{2D6B905A-AEF8-83F6-F9A7-B19FACE613B4}"/>
          </ac:spMkLst>
        </pc:spChg>
        <pc:spChg chg="mod">
          <ac:chgData name="Asher George" userId="ea5f828445998bea" providerId="LiveId" clId="{4759A3C3-9C56-4F50-BA74-3A8CC9C67084}" dt="2023-04-20T20:34:10.608" v="2068" actId="20577"/>
          <ac:spMkLst>
            <pc:docMk/>
            <pc:sldMk cId="3562382727" sldId="262"/>
            <ac:spMk id="22" creationId="{9156FBA4-F187-409C-76F6-1E9804085504}"/>
          </ac:spMkLst>
        </pc:spChg>
      </pc:sldChg>
      <pc:sldChg chg="del">
        <pc:chgData name="Asher George" userId="ea5f828445998bea" providerId="LiveId" clId="{4759A3C3-9C56-4F50-BA74-3A8CC9C67084}" dt="2023-04-20T18:39:37.982" v="14" actId="47"/>
        <pc:sldMkLst>
          <pc:docMk/>
          <pc:sldMk cId="961049542" sldId="263"/>
        </pc:sldMkLst>
      </pc:sldChg>
      <pc:sldChg chg="modSp add del mod">
        <pc:chgData name="Asher George" userId="ea5f828445998bea" providerId="LiveId" clId="{4759A3C3-9C56-4F50-BA74-3A8CC9C67084}" dt="2023-04-20T22:33:00.931" v="2880" actId="2696"/>
        <pc:sldMkLst>
          <pc:docMk/>
          <pc:sldMk cId="1708947407" sldId="263"/>
        </pc:sldMkLst>
        <pc:spChg chg="mod">
          <ac:chgData name="Asher George" userId="ea5f828445998bea" providerId="LiveId" clId="{4759A3C3-9C56-4F50-BA74-3A8CC9C67084}" dt="2023-04-20T22:21:23.419" v="2492" actId="15"/>
          <ac:spMkLst>
            <pc:docMk/>
            <pc:sldMk cId="1708947407" sldId="263"/>
            <ac:spMk id="2" creationId="{2D6B905A-AEF8-83F6-F9A7-B19FACE613B4}"/>
          </ac:spMkLst>
        </pc:spChg>
        <pc:spChg chg="mod">
          <ac:chgData name="Asher George" userId="ea5f828445998bea" providerId="LiveId" clId="{4759A3C3-9C56-4F50-BA74-3A8CC9C67084}" dt="2023-04-20T19:05:58.327" v="1353" actId="14100"/>
          <ac:spMkLst>
            <pc:docMk/>
            <pc:sldMk cId="1708947407" sldId="263"/>
            <ac:spMk id="22" creationId="{9156FBA4-F187-409C-76F6-1E9804085504}"/>
          </ac:spMkLst>
        </pc:spChg>
      </pc:sldChg>
      <pc:sldChg chg="addSp delSp modSp add del mod ord">
        <pc:chgData name="Asher George" userId="ea5f828445998bea" providerId="LiveId" clId="{4759A3C3-9C56-4F50-BA74-3A8CC9C67084}" dt="2023-04-20T22:48:20.486" v="3029" actId="2696"/>
        <pc:sldMkLst>
          <pc:docMk/>
          <pc:sldMk cId="3173496395" sldId="264"/>
        </pc:sldMkLst>
        <pc:spChg chg="add del mod">
          <ac:chgData name="Asher George" userId="ea5f828445998bea" providerId="LiveId" clId="{4759A3C3-9C56-4F50-BA74-3A8CC9C67084}" dt="2023-04-20T22:46:14.086" v="3017" actId="26606"/>
          <ac:spMkLst>
            <pc:docMk/>
            <pc:sldMk cId="3173496395" sldId="264"/>
            <ac:spMk id="2" creationId="{2D6B905A-AEF8-83F6-F9A7-B19FACE613B4}"/>
          </ac:spMkLst>
        </pc:spChg>
        <pc:spChg chg="mod">
          <ac:chgData name="Asher George" userId="ea5f828445998bea" providerId="LiveId" clId="{4759A3C3-9C56-4F50-BA74-3A8CC9C67084}" dt="2023-04-20T22:42:28.741" v="2954" actId="14100"/>
          <ac:spMkLst>
            <pc:docMk/>
            <pc:sldMk cId="3173496395" sldId="264"/>
            <ac:spMk id="22" creationId="{9156FBA4-F187-409C-76F6-1E9804085504}"/>
          </ac:spMkLst>
        </pc:spChg>
        <pc:graphicFrameChg chg="add del">
          <ac:chgData name="Asher George" userId="ea5f828445998bea" providerId="LiveId" clId="{4759A3C3-9C56-4F50-BA74-3A8CC9C67084}" dt="2023-04-20T22:46:05.595" v="3015" actId="26606"/>
          <ac:graphicFrameMkLst>
            <pc:docMk/>
            <pc:sldMk cId="3173496395" sldId="264"/>
            <ac:graphicFrameMk id="24" creationId="{7975E93A-27FA-DC79-188D-51D3C3AD9C0F}"/>
          </ac:graphicFrameMkLst>
        </pc:graphicFrameChg>
        <pc:graphicFrameChg chg="add del">
          <ac:chgData name="Asher George" userId="ea5f828445998bea" providerId="LiveId" clId="{4759A3C3-9C56-4F50-BA74-3A8CC9C67084}" dt="2023-04-20T22:46:14.086" v="3017" actId="26606"/>
          <ac:graphicFrameMkLst>
            <pc:docMk/>
            <pc:sldMk cId="3173496395" sldId="264"/>
            <ac:graphicFrameMk id="26" creationId="{60B90A23-4C90-755C-36BB-73FF192C99CA}"/>
          </ac:graphicFrameMkLst>
        </pc:graphicFrameChg>
        <pc:picChg chg="add mod modCrop">
          <ac:chgData name="Asher George" userId="ea5f828445998bea" providerId="LiveId" clId="{4759A3C3-9C56-4F50-BA74-3A8CC9C67084}" dt="2023-04-20T22:44:15.954" v="2970" actId="1076"/>
          <ac:picMkLst>
            <pc:docMk/>
            <pc:sldMk cId="3173496395" sldId="264"/>
            <ac:picMk id="5" creationId="{F3E676BF-2522-FD31-B9FD-A2E3E418AFC4}"/>
          </ac:picMkLst>
        </pc:picChg>
      </pc:sldChg>
      <pc:sldChg chg="addSp modSp add mod">
        <pc:chgData name="Asher George" userId="ea5f828445998bea" providerId="LiveId" clId="{4759A3C3-9C56-4F50-BA74-3A8CC9C67084}" dt="2023-04-20T22:41:21.742" v="2940" actId="20577"/>
        <pc:sldMkLst>
          <pc:docMk/>
          <pc:sldMk cId="1862358657" sldId="265"/>
        </pc:sldMkLst>
        <pc:spChg chg="mod">
          <ac:chgData name="Asher George" userId="ea5f828445998bea" providerId="LiveId" clId="{4759A3C3-9C56-4F50-BA74-3A8CC9C67084}" dt="2023-04-20T22:41:21.742" v="2940" actId="20577"/>
          <ac:spMkLst>
            <pc:docMk/>
            <pc:sldMk cId="1862358657" sldId="265"/>
            <ac:spMk id="2" creationId="{2D6B905A-AEF8-83F6-F9A7-B19FACE613B4}"/>
          </ac:spMkLst>
        </pc:spChg>
        <pc:spChg chg="mod">
          <ac:chgData name="Asher George" userId="ea5f828445998bea" providerId="LiveId" clId="{4759A3C3-9C56-4F50-BA74-3A8CC9C67084}" dt="2023-04-20T19:06:03.646" v="1359" actId="20577"/>
          <ac:spMkLst>
            <pc:docMk/>
            <pc:sldMk cId="1862358657" sldId="265"/>
            <ac:spMk id="22" creationId="{9156FBA4-F187-409C-76F6-1E9804085504}"/>
          </ac:spMkLst>
        </pc:spChg>
        <pc:picChg chg="add mod">
          <ac:chgData name="Asher George" userId="ea5f828445998bea" providerId="LiveId" clId="{4759A3C3-9C56-4F50-BA74-3A8CC9C67084}" dt="2023-04-20T20:23:30.689" v="1478" actId="14100"/>
          <ac:picMkLst>
            <pc:docMk/>
            <pc:sldMk cId="1862358657" sldId="265"/>
            <ac:picMk id="5" creationId="{1C592DA6-65BF-8264-AF9D-9D75DBB4DDB6}"/>
          </ac:picMkLst>
        </pc:picChg>
      </pc:sldChg>
      <pc:sldChg chg="add del">
        <pc:chgData name="Asher George" userId="ea5f828445998bea" providerId="LiveId" clId="{4759A3C3-9C56-4F50-BA74-3A8CC9C67084}" dt="2023-04-20T22:34:42.879" v="2894" actId="2696"/>
        <pc:sldMkLst>
          <pc:docMk/>
          <pc:sldMk cId="1890104189" sldId="266"/>
        </pc:sldMkLst>
      </pc:sldChg>
      <pc:sldChg chg="delSp modSp add del mod">
        <pc:chgData name="Asher George" userId="ea5f828445998bea" providerId="LiveId" clId="{4759A3C3-9C56-4F50-BA74-3A8CC9C67084}" dt="2023-04-20T20:33:36.173" v="2066" actId="47"/>
        <pc:sldMkLst>
          <pc:docMk/>
          <pc:sldMk cId="2766805978" sldId="266"/>
        </pc:sldMkLst>
        <pc:spChg chg="del">
          <ac:chgData name="Asher George" userId="ea5f828445998bea" providerId="LiveId" clId="{4759A3C3-9C56-4F50-BA74-3A8CC9C67084}" dt="2023-04-20T20:30:45.480" v="1975" actId="478"/>
          <ac:spMkLst>
            <pc:docMk/>
            <pc:sldMk cId="2766805978" sldId="266"/>
            <ac:spMk id="2" creationId="{2D6B905A-AEF8-83F6-F9A7-B19FACE613B4}"/>
          </ac:spMkLst>
        </pc:spChg>
        <pc:spChg chg="mod">
          <ac:chgData name="Asher George" userId="ea5f828445998bea" providerId="LiveId" clId="{4759A3C3-9C56-4F50-BA74-3A8CC9C67084}" dt="2023-04-20T20:31:34.188" v="2038" actId="1076"/>
          <ac:spMkLst>
            <pc:docMk/>
            <pc:sldMk cId="2766805978" sldId="266"/>
            <ac:spMk id="22" creationId="{9156FBA4-F187-409C-76F6-1E9804085504}"/>
          </ac:spMkLst>
        </pc:spChg>
      </pc:sldChg>
      <pc:sldChg chg="addSp delSp modSp add mod">
        <pc:chgData name="Asher George" userId="ea5f828445998bea" providerId="LiveId" clId="{4759A3C3-9C56-4F50-BA74-3A8CC9C67084}" dt="2023-04-20T22:40:10.118" v="2936" actId="20577"/>
        <pc:sldMkLst>
          <pc:docMk/>
          <pc:sldMk cId="3030146066" sldId="267"/>
        </pc:sldMkLst>
        <pc:spChg chg="add del mod">
          <ac:chgData name="Asher George" userId="ea5f828445998bea" providerId="LiveId" clId="{4759A3C3-9C56-4F50-BA74-3A8CC9C67084}" dt="2023-04-20T21:41:15.537" v="2088" actId="478"/>
          <ac:spMkLst>
            <pc:docMk/>
            <pc:sldMk cId="3030146066" sldId="267"/>
            <ac:spMk id="2" creationId="{2D6B905A-AEF8-83F6-F9A7-B19FACE613B4}"/>
          </ac:spMkLst>
        </pc:spChg>
        <pc:spChg chg="add mod">
          <ac:chgData name="Asher George" userId="ea5f828445998bea" providerId="LiveId" clId="{4759A3C3-9C56-4F50-BA74-3A8CC9C67084}" dt="2023-04-20T22:40:10.118" v="2936" actId="20577"/>
          <ac:spMkLst>
            <pc:docMk/>
            <pc:sldMk cId="3030146066" sldId="267"/>
            <ac:spMk id="5" creationId="{8B366565-B45C-6721-C12C-EA4AE7A30605}"/>
          </ac:spMkLst>
        </pc:spChg>
        <pc:spChg chg="mod">
          <ac:chgData name="Asher George" userId="ea5f828445998bea" providerId="LiveId" clId="{4759A3C3-9C56-4F50-BA74-3A8CC9C67084}" dt="2023-04-20T22:05:04.749" v="2117" actId="1076"/>
          <ac:spMkLst>
            <pc:docMk/>
            <pc:sldMk cId="3030146066" sldId="267"/>
            <ac:spMk id="20" creationId="{2A155CF9-67FB-8792-F912-7AA8DC94BB10}"/>
          </ac:spMkLst>
        </pc:spChg>
        <pc:graphicFrameChg chg="add del mod modGraphic">
          <ac:chgData name="Asher George" userId="ea5f828445998bea" providerId="LiveId" clId="{4759A3C3-9C56-4F50-BA74-3A8CC9C67084}" dt="2023-04-20T22:10:19.671" v="2373" actId="478"/>
          <ac:graphicFrameMkLst>
            <pc:docMk/>
            <pc:sldMk cId="3030146066" sldId="267"/>
            <ac:graphicFrameMk id="6" creationId="{93DA8133-5C91-871A-E13B-7642F5666559}"/>
          </ac:graphicFrameMkLst>
        </pc:graphicFrameChg>
        <pc:graphicFrameChg chg="add del mod modGraphic">
          <ac:chgData name="Asher George" userId="ea5f828445998bea" providerId="LiveId" clId="{4759A3C3-9C56-4F50-BA74-3A8CC9C67084}" dt="2023-04-20T22:10:36.866" v="2376" actId="478"/>
          <ac:graphicFrameMkLst>
            <pc:docMk/>
            <pc:sldMk cId="3030146066" sldId="267"/>
            <ac:graphicFrameMk id="7" creationId="{C1F0C88D-DED7-2C51-8DDD-918C00B692F5}"/>
          </ac:graphicFrameMkLst>
        </pc:graphicFrameChg>
        <pc:graphicFrameChg chg="add del modGraphic">
          <ac:chgData name="Asher George" userId="ea5f828445998bea" providerId="LiveId" clId="{4759A3C3-9C56-4F50-BA74-3A8CC9C67084}" dt="2023-04-20T22:10:57.667" v="2378" actId="478"/>
          <ac:graphicFrameMkLst>
            <pc:docMk/>
            <pc:sldMk cId="3030146066" sldId="267"/>
            <ac:graphicFrameMk id="8" creationId="{AE3132AA-706E-9BBC-39D2-4429BCAB6D84}"/>
          </ac:graphicFrameMkLst>
        </pc:graphicFrameChg>
        <pc:graphicFrameChg chg="add del mod modGraphic">
          <ac:chgData name="Asher George" userId="ea5f828445998bea" providerId="LiveId" clId="{4759A3C3-9C56-4F50-BA74-3A8CC9C67084}" dt="2023-04-20T22:11:52.829" v="2406" actId="478"/>
          <ac:graphicFrameMkLst>
            <pc:docMk/>
            <pc:sldMk cId="3030146066" sldId="267"/>
            <ac:graphicFrameMk id="9" creationId="{3AE92BA7-7FE8-ABD2-7880-8B5760CFC284}"/>
          </ac:graphicFrameMkLst>
        </pc:graphicFrameChg>
        <pc:picChg chg="add mod">
          <ac:chgData name="Asher George" userId="ea5f828445998bea" providerId="LiveId" clId="{4759A3C3-9C56-4F50-BA74-3A8CC9C67084}" dt="2023-04-20T22:32:27.411" v="2875" actId="1076"/>
          <ac:picMkLst>
            <pc:docMk/>
            <pc:sldMk cId="3030146066" sldId="267"/>
            <ac:picMk id="10" creationId="{76CFED85-2E50-5C93-A30D-77FAA652F33B}"/>
          </ac:picMkLst>
        </pc:picChg>
        <pc:picChg chg="mod">
          <ac:chgData name="Asher George" userId="ea5f828445998bea" providerId="LiveId" clId="{4759A3C3-9C56-4F50-BA74-3A8CC9C67084}" dt="2023-04-20T22:11:23.658" v="2381" actId="1076"/>
          <ac:picMkLst>
            <pc:docMk/>
            <pc:sldMk cId="3030146066" sldId="267"/>
            <ac:picMk id="12" creationId="{D39784BA-CF14-A97F-24BE-1254DFCBBCA4}"/>
          </ac:picMkLst>
        </pc:picChg>
        <pc:picChg chg="add del mod">
          <ac:chgData name="Asher George" userId="ea5f828445998bea" providerId="LiveId" clId="{4759A3C3-9C56-4F50-BA74-3A8CC9C67084}" dt="2023-04-20T21:59:19.006" v="2091" actId="478"/>
          <ac:picMkLst>
            <pc:docMk/>
            <pc:sldMk cId="3030146066" sldId="267"/>
            <ac:picMk id="1026" creationId="{B8FB8CB4-690B-4CEE-28E3-6B24469A0A80}"/>
          </ac:picMkLst>
        </pc:picChg>
        <pc:picChg chg="add del mod">
          <ac:chgData name="Asher George" userId="ea5f828445998bea" providerId="LiveId" clId="{4759A3C3-9C56-4F50-BA74-3A8CC9C67084}" dt="2023-04-20T22:31:47.076" v="2866" actId="478"/>
          <ac:picMkLst>
            <pc:docMk/>
            <pc:sldMk cId="3030146066" sldId="267"/>
            <ac:picMk id="1028" creationId="{752D9AE1-AA23-F30F-A99F-FB563F32AAF5}"/>
          </ac:picMkLst>
        </pc:picChg>
      </pc:sldChg>
      <pc:sldChg chg="new del">
        <pc:chgData name="Asher George" userId="ea5f828445998bea" providerId="LiveId" clId="{4759A3C3-9C56-4F50-BA74-3A8CC9C67084}" dt="2023-04-20T22:39:25.260" v="2919" actId="680"/>
        <pc:sldMkLst>
          <pc:docMk/>
          <pc:sldMk cId="1279456025" sldId="268"/>
        </pc:sldMkLst>
      </pc:sldChg>
      <pc:sldChg chg="addSp delSp modSp add del mod">
        <pc:chgData name="Asher George" userId="ea5f828445998bea" providerId="LiveId" clId="{4759A3C3-9C56-4F50-BA74-3A8CC9C67084}" dt="2023-04-20T22:33:05.499" v="2881" actId="2696"/>
        <pc:sldMkLst>
          <pc:docMk/>
          <pc:sldMk cId="1282915511" sldId="268"/>
        </pc:sldMkLst>
        <pc:spChg chg="del">
          <ac:chgData name="Asher George" userId="ea5f828445998bea" providerId="LiveId" clId="{4759A3C3-9C56-4F50-BA74-3A8CC9C67084}" dt="2023-04-20T22:24:54.493" v="2524" actId="478"/>
          <ac:spMkLst>
            <pc:docMk/>
            <pc:sldMk cId="1282915511" sldId="268"/>
            <ac:spMk id="2" creationId="{2D6B905A-AEF8-83F6-F9A7-B19FACE613B4}"/>
          </ac:spMkLst>
        </pc:spChg>
        <pc:picChg chg="add del mod">
          <ac:chgData name="Asher George" userId="ea5f828445998bea" providerId="LiveId" clId="{4759A3C3-9C56-4F50-BA74-3A8CC9C67084}" dt="2023-04-20T22:29:48.473" v="2837" actId="478"/>
          <ac:picMkLst>
            <pc:docMk/>
            <pc:sldMk cId="1282915511" sldId="268"/>
            <ac:picMk id="2050" creationId="{EC8B1B30-4BE3-E7A5-BD48-EB202B8F0292}"/>
          </ac:picMkLst>
        </pc:picChg>
        <pc:picChg chg="add mod">
          <ac:chgData name="Asher George" userId="ea5f828445998bea" providerId="LiveId" clId="{4759A3C3-9C56-4F50-BA74-3A8CC9C67084}" dt="2023-04-20T22:31:32.259" v="2864"/>
          <ac:picMkLst>
            <pc:docMk/>
            <pc:sldMk cId="1282915511" sldId="268"/>
            <ac:picMk id="2052" creationId="{7D161F3A-E19A-8F8C-BA39-41271BC854E3}"/>
          </ac:picMkLst>
        </pc:picChg>
      </pc:sldChg>
      <pc:sldChg chg="addSp delSp modSp new del mod ord">
        <pc:chgData name="Asher George" userId="ea5f828445998bea" providerId="LiveId" clId="{4759A3C3-9C56-4F50-BA74-3A8CC9C67084}" dt="2023-04-20T22:48:37.344" v="3030" actId="2696"/>
        <pc:sldMkLst>
          <pc:docMk/>
          <pc:sldMk cId="3335014583" sldId="268"/>
        </pc:sldMkLst>
        <pc:spChg chg="mod">
          <ac:chgData name="Asher George" userId="ea5f828445998bea" providerId="LiveId" clId="{4759A3C3-9C56-4F50-BA74-3A8CC9C67084}" dt="2023-04-20T22:45:26.865" v="3008"/>
          <ac:spMkLst>
            <pc:docMk/>
            <pc:sldMk cId="3335014583" sldId="268"/>
            <ac:spMk id="2" creationId="{D2DD9E05-CFA8-D4F2-0555-6E57275C1040}"/>
          </ac:spMkLst>
        </pc:spChg>
        <pc:spChg chg="del mod">
          <ac:chgData name="Asher George" userId="ea5f828445998bea" providerId="LiveId" clId="{4759A3C3-9C56-4F50-BA74-3A8CC9C67084}" dt="2023-04-20T22:45:43.606" v="3013"/>
          <ac:spMkLst>
            <pc:docMk/>
            <pc:sldMk cId="3335014583" sldId="268"/>
            <ac:spMk id="3" creationId="{BE782174-3628-4DB3-7263-B7FDFE4C5314}"/>
          </ac:spMkLst>
        </pc:spChg>
        <pc:spChg chg="mod">
          <ac:chgData name="Asher George" userId="ea5f828445998bea" providerId="LiveId" clId="{4759A3C3-9C56-4F50-BA74-3A8CC9C67084}" dt="2023-04-20T22:45:38.105" v="3012" actId="5793"/>
          <ac:spMkLst>
            <pc:docMk/>
            <pc:sldMk cId="3335014583" sldId="268"/>
            <ac:spMk id="4" creationId="{E6264CBB-86C2-A494-20E1-60E6559E3D00}"/>
          </ac:spMkLst>
        </pc:spChg>
        <pc:picChg chg="add mod">
          <ac:chgData name="Asher George" userId="ea5f828445998bea" providerId="LiveId" clId="{4759A3C3-9C56-4F50-BA74-3A8CC9C67084}" dt="2023-04-20T22:45:43.606" v="3013"/>
          <ac:picMkLst>
            <pc:docMk/>
            <pc:sldMk cId="3335014583" sldId="268"/>
            <ac:picMk id="5" creationId="{22D66A73-74E6-DA5A-2320-AA09B299A280}"/>
          </ac:picMkLst>
        </pc:picChg>
      </pc:sldChg>
      <pc:sldChg chg="addSp delSp modSp add mod">
        <pc:chgData name="Asher George" userId="ea5f828445998bea" providerId="LiveId" clId="{4759A3C3-9C56-4F50-BA74-3A8CC9C67084}" dt="2023-04-20T22:48:06.326" v="3028" actId="1076"/>
        <pc:sldMkLst>
          <pc:docMk/>
          <pc:sldMk cId="274884719" sldId="269"/>
        </pc:sldMkLst>
        <pc:spChg chg="del">
          <ac:chgData name="Asher George" userId="ea5f828445998bea" providerId="LiveId" clId="{4759A3C3-9C56-4F50-BA74-3A8CC9C67084}" dt="2023-04-20T22:46:53.370" v="3021" actId="478"/>
          <ac:spMkLst>
            <pc:docMk/>
            <pc:sldMk cId="274884719" sldId="269"/>
            <ac:spMk id="2" creationId="{2D6B905A-AEF8-83F6-F9A7-B19FACE613B4}"/>
          </ac:spMkLst>
        </pc:spChg>
        <pc:spChg chg="add mod">
          <ac:chgData name="Asher George" userId="ea5f828445998bea" providerId="LiveId" clId="{4759A3C3-9C56-4F50-BA74-3A8CC9C67084}" dt="2023-04-20T22:48:06.326" v="3028" actId="1076"/>
          <ac:spMkLst>
            <pc:docMk/>
            <pc:sldMk cId="274884719" sldId="269"/>
            <ac:spMk id="4" creationId="{BD52B089-6F83-FEC6-D128-017BB44D999D}"/>
          </ac:spMkLst>
        </pc:spChg>
        <pc:spChg chg="add mod">
          <ac:chgData name="Asher George" userId="ea5f828445998bea" providerId="LiveId" clId="{4759A3C3-9C56-4F50-BA74-3A8CC9C67084}" dt="2023-04-20T22:47:51.674" v="3026"/>
          <ac:spMkLst>
            <pc:docMk/>
            <pc:sldMk cId="274884719" sldId="269"/>
            <ac:spMk id="7" creationId="{F4A91770-CAF3-4BD0-CF6B-8BE359E08400}"/>
          </ac:spMkLst>
        </pc:spChg>
        <pc:spChg chg="del">
          <ac:chgData name="Asher George" userId="ea5f828445998bea" providerId="LiveId" clId="{4759A3C3-9C56-4F50-BA74-3A8CC9C67084}" dt="2023-04-20T22:46:43.850" v="3020" actId="478"/>
          <ac:spMkLst>
            <pc:docMk/>
            <pc:sldMk cId="274884719" sldId="269"/>
            <ac:spMk id="22" creationId="{9156FBA4-F187-409C-76F6-1E9804085504}"/>
          </ac:spMkLst>
        </pc:spChg>
        <pc:picChg chg="del">
          <ac:chgData name="Asher George" userId="ea5f828445998bea" providerId="LiveId" clId="{4759A3C3-9C56-4F50-BA74-3A8CC9C67084}" dt="2023-04-20T22:46:40.650" v="3019" actId="478"/>
          <ac:picMkLst>
            <pc:docMk/>
            <pc:sldMk cId="274884719" sldId="269"/>
            <ac:picMk id="5" creationId="{F3E676BF-2522-FD31-B9FD-A2E3E418AFC4}"/>
          </ac:picMkLst>
        </pc:picChg>
        <pc:picChg chg="add mod">
          <ac:chgData name="Asher George" userId="ea5f828445998bea" providerId="LiveId" clId="{4759A3C3-9C56-4F50-BA74-3A8CC9C67084}" dt="2023-04-20T22:48:00.661" v="3027" actId="1076"/>
          <ac:picMkLst>
            <pc:docMk/>
            <pc:sldMk cId="274884719" sldId="269"/>
            <ac:picMk id="6" creationId="{75090FC3-4F56-0A4E-B1C0-5A8C68FC09AD}"/>
          </ac:picMkLst>
        </pc:picChg>
      </pc:sldChg>
      <pc:sldChg chg="addSp delSp modSp add mod ord">
        <pc:chgData name="Asher George" userId="ea5f828445998bea" providerId="LiveId" clId="{4759A3C3-9C56-4F50-BA74-3A8CC9C67084}" dt="2023-04-20T22:53:06.284" v="3069"/>
        <pc:sldMkLst>
          <pc:docMk/>
          <pc:sldMk cId="94320341" sldId="270"/>
        </pc:sldMkLst>
        <pc:spChg chg="mod">
          <ac:chgData name="Asher George" userId="ea5f828445998bea" providerId="LiveId" clId="{4759A3C3-9C56-4F50-BA74-3A8CC9C67084}" dt="2023-04-20T22:51:51.954" v="3043" actId="1076"/>
          <ac:spMkLst>
            <pc:docMk/>
            <pc:sldMk cId="94320341" sldId="270"/>
            <ac:spMk id="8" creationId="{E0D9FF87-732C-AF34-166B-802164187D14}"/>
          </ac:spMkLst>
        </pc:spChg>
        <pc:spChg chg="add del mod">
          <ac:chgData name="Asher George" userId="ea5f828445998bea" providerId="LiveId" clId="{4759A3C3-9C56-4F50-BA74-3A8CC9C67084}" dt="2023-04-20T22:52:49.012" v="3066" actId="255"/>
          <ac:spMkLst>
            <pc:docMk/>
            <pc:sldMk cId="94320341" sldId="270"/>
            <ac:spMk id="14" creationId="{F477FF1E-ED4A-63ED-CF79-160D7239CD7A}"/>
          </ac:spMkLst>
        </pc:spChg>
        <pc:spChg chg="del mod">
          <ac:chgData name="Asher George" userId="ea5f828445998bea" providerId="LiveId" clId="{4759A3C3-9C56-4F50-BA74-3A8CC9C67084}" dt="2023-04-20T22:51:30.815" v="3037" actId="478"/>
          <ac:spMkLst>
            <pc:docMk/>
            <pc:sldMk cId="94320341" sldId="270"/>
            <ac:spMk id="15" creationId="{9000C421-CEB3-6448-E47D-AAE3190DCECC}"/>
          </ac:spMkLst>
        </pc:spChg>
        <pc:picChg chg="add del mod">
          <ac:chgData name="Asher George" userId="ea5f828445998bea" providerId="LiveId" clId="{4759A3C3-9C56-4F50-BA74-3A8CC9C67084}" dt="2023-04-20T22:51:51.390" v="3042"/>
          <ac:picMkLst>
            <pc:docMk/>
            <pc:sldMk cId="94320341" sldId="270"/>
            <ac:picMk id="3" creationId="{FDBEEC0D-63BB-647D-75B5-F615E4CB9632}"/>
          </ac:picMkLst>
        </pc:picChg>
        <pc:picChg chg="add mod">
          <ac:chgData name="Asher George" userId="ea5f828445998bea" providerId="LiveId" clId="{4759A3C3-9C56-4F50-BA74-3A8CC9C67084}" dt="2023-04-20T22:53:06.284" v="3069"/>
          <ac:picMkLst>
            <pc:docMk/>
            <pc:sldMk cId="94320341" sldId="270"/>
            <ac:picMk id="5" creationId="{8C6FCCD6-9C24-5BDB-EAC1-DB3D9A6EBEC7}"/>
          </ac:picMkLst>
        </pc:picChg>
        <pc:picChg chg="mod">
          <ac:chgData name="Asher George" userId="ea5f828445998bea" providerId="LiveId" clId="{4759A3C3-9C56-4F50-BA74-3A8CC9C67084}" dt="2023-04-20T22:53:05.305" v="3068" actId="1076"/>
          <ac:picMkLst>
            <pc:docMk/>
            <pc:sldMk cId="94320341" sldId="270"/>
            <ac:picMk id="6" creationId="{0F79BD2E-302A-24B3-A017-3A4625810FDD}"/>
          </ac:picMkLst>
        </pc:picChg>
        <pc:picChg chg="del">
          <ac:chgData name="Asher George" userId="ea5f828445998bea" providerId="LiveId" clId="{4759A3C3-9C56-4F50-BA74-3A8CC9C67084}" dt="2023-04-20T22:51:21.515" v="3034" actId="478"/>
          <ac:picMkLst>
            <pc:docMk/>
            <pc:sldMk cId="94320341" sldId="270"/>
            <ac:picMk id="7" creationId="{5B47F674-FC9D-5798-ACBA-4D815CF7117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A picture containing text, outdoor, water, sunset&#10;&#10;Description automatically generated">
            <a:extLst>
              <a:ext uri="{FF2B5EF4-FFF2-40B4-BE49-F238E27FC236}">
                <a16:creationId xmlns:a16="http://schemas.microsoft.com/office/drawing/2014/main" id="{0F79BD2E-302A-24B3-A017-3A4625810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8" y="244"/>
            <a:ext cx="12199815" cy="68575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D9FF87-732C-AF34-166B-802164187D14}"/>
              </a:ext>
            </a:extLst>
          </p:cNvPr>
          <p:cNvSpPr/>
          <p:nvPr/>
        </p:nvSpPr>
        <p:spPr>
          <a:xfrm>
            <a:off x="0" y="5851769"/>
            <a:ext cx="12191999" cy="100623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A6D3BD-FFC1-CBE6-D22B-DCAD63B5D47B}"/>
              </a:ext>
            </a:extLst>
          </p:cNvPr>
          <p:cNvSpPr txBox="1"/>
          <p:nvPr/>
        </p:nvSpPr>
        <p:spPr>
          <a:xfrm>
            <a:off x="5913345" y="5883705"/>
            <a:ext cx="500500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Source Sans Pro Black"/>
                <a:ea typeface="Source Sans Pro Black"/>
                <a:cs typeface="Calibri" panose="020F0502020204030204"/>
              </a:rPr>
              <a:t>1ST ANNUAL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Source Sans Pro Black"/>
              </a:rPr>
              <a:t>WEST TEXAS HEALTH DISPARITIES</a:t>
            </a:r>
            <a:endParaRPr lang="en-US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  <a:latin typeface="Source Sans Pro Black"/>
              </a:rPr>
              <a:t>RESEARCH SYMPOSIUM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CEBB849-A26C-3352-7045-F319A600E2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0" t="18902" r="17125" b="28354"/>
          <a:stretch/>
        </p:blipFill>
        <p:spPr>
          <a:xfrm>
            <a:off x="10957808" y="5961468"/>
            <a:ext cx="1053488" cy="7833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7FF1E-ED4A-63ED-CF79-160D7239CD7A}"/>
              </a:ext>
            </a:extLst>
          </p:cNvPr>
          <p:cNvSpPr txBox="1"/>
          <p:nvPr/>
        </p:nvSpPr>
        <p:spPr>
          <a:xfrm>
            <a:off x="426932" y="1244418"/>
            <a:ext cx="4655816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 dirty="0">
                <a:latin typeface="Calibri"/>
                <a:ea typeface="Source Sans Pro Black"/>
                <a:cs typeface="Calibri"/>
              </a:rPr>
              <a:t>Structure &amp; Execution of the Rural Student Health Sciences Mentorship Program (RSHSMP)</a:t>
            </a:r>
            <a:endParaRPr lang="en-US" sz="4000" b="1" dirty="0">
              <a:latin typeface="Calibri"/>
              <a:ea typeface="Source Sans Pro Blac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0C421-CEB3-6448-E47D-AAE3190DCECC}"/>
              </a:ext>
            </a:extLst>
          </p:cNvPr>
          <p:cNvSpPr txBox="1"/>
          <p:nvPr/>
        </p:nvSpPr>
        <p:spPr>
          <a:xfrm>
            <a:off x="507999" y="4414761"/>
            <a:ext cx="489615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Calibri"/>
                <a:ea typeface="Source Sans Pro Black"/>
                <a:cs typeface="Calibri"/>
              </a:rPr>
              <a:t>Asher K. George, MPH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849761-205E-9E27-B8F8-A893A1568554}"/>
              </a:ext>
            </a:extLst>
          </p:cNvPr>
          <p:cNvCxnSpPr/>
          <p:nvPr/>
        </p:nvCxnSpPr>
        <p:spPr>
          <a:xfrm>
            <a:off x="507445" y="4328252"/>
            <a:ext cx="4655816" cy="11374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B47F674-FC9D-5798-ACBA-4D815CF71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059" y="0"/>
            <a:ext cx="7135049" cy="584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94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A picture containing text, outdoor, water, sunset&#10;&#10;Description automatically generated">
            <a:extLst>
              <a:ext uri="{FF2B5EF4-FFF2-40B4-BE49-F238E27FC236}">
                <a16:creationId xmlns:a16="http://schemas.microsoft.com/office/drawing/2014/main" id="{D39784BA-CF14-A97F-24BE-1254DFCBB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68" b="41829"/>
          <a:stretch/>
        </p:blipFill>
        <p:spPr>
          <a:xfrm>
            <a:off x="0" y="0"/>
            <a:ext cx="12192000" cy="1268703"/>
          </a:xfrm>
          <a:prstGeom prst="rect">
            <a:avLst/>
          </a:prstGeom>
        </p:spPr>
      </p:pic>
      <p:pic>
        <p:nvPicPr>
          <p:cNvPr id="16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C0CC724-7B08-0DAA-FEB2-21E5DDF2C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0" t="18902" r="17125" b="28354"/>
          <a:stretch/>
        </p:blipFill>
        <p:spPr>
          <a:xfrm>
            <a:off x="10947648" y="241388"/>
            <a:ext cx="1053488" cy="7833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155CF9-67FB-8792-F912-7AA8DC94BB10}"/>
              </a:ext>
            </a:extLst>
          </p:cNvPr>
          <p:cNvSpPr txBox="1"/>
          <p:nvPr/>
        </p:nvSpPr>
        <p:spPr>
          <a:xfrm>
            <a:off x="5964145" y="173785"/>
            <a:ext cx="500500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latin typeface="Calibri"/>
                <a:cs typeface="Calibri"/>
              </a:rPr>
              <a:t>1ST ANNUAL</a:t>
            </a:r>
          </a:p>
          <a:p>
            <a:pPr algn="r"/>
            <a:r>
              <a:rPr lang="en-US" b="1" dirty="0">
                <a:latin typeface="Calibri"/>
                <a:cs typeface="Calibri"/>
              </a:rPr>
              <a:t>WEST TEXAS HEALTH DISPARITIES</a:t>
            </a:r>
            <a:endParaRPr lang="en-US" b="1">
              <a:latin typeface="Calibri"/>
              <a:cs typeface="Calibri" panose="020F0502020204030204"/>
            </a:endParaRPr>
          </a:p>
          <a:p>
            <a:pPr algn="r"/>
            <a:r>
              <a:rPr lang="en-US" b="1" dirty="0">
                <a:latin typeface="Calibri"/>
                <a:cs typeface="Calibri"/>
              </a:rPr>
              <a:t>RESEARCH SYMPOSIUM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56FBA4-F187-409C-76F6-1E9804085504}"/>
              </a:ext>
            </a:extLst>
          </p:cNvPr>
          <p:cNvSpPr txBox="1"/>
          <p:nvPr/>
        </p:nvSpPr>
        <p:spPr>
          <a:xfrm>
            <a:off x="335280" y="1422884"/>
            <a:ext cx="489615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800" b="1" dirty="0">
                <a:latin typeface="Calibri"/>
                <a:ea typeface="Source Sans Pro Black"/>
                <a:cs typeface="Calibri"/>
              </a:rPr>
              <a:t>DISCLOSURES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B905A-AEF8-83F6-F9A7-B19FACE613B4}"/>
              </a:ext>
            </a:extLst>
          </p:cNvPr>
          <p:cNvSpPr txBox="1"/>
          <p:nvPr/>
        </p:nvSpPr>
        <p:spPr>
          <a:xfrm>
            <a:off x="335280" y="2311879"/>
            <a:ext cx="6870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sz="3600" dirty="0"/>
              <a:t>Nothing to Disclose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3023C-EF55-8F77-8001-D334823D4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74361" cy="12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25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A picture containing text, outdoor, water, sunset&#10;&#10;Description automatically generated">
            <a:extLst>
              <a:ext uri="{FF2B5EF4-FFF2-40B4-BE49-F238E27FC236}">
                <a16:creationId xmlns:a16="http://schemas.microsoft.com/office/drawing/2014/main" id="{D39784BA-CF14-A97F-24BE-1254DFCBB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68" b="41829"/>
          <a:stretch/>
        </p:blipFill>
        <p:spPr>
          <a:xfrm>
            <a:off x="0" y="0"/>
            <a:ext cx="12192000" cy="1268703"/>
          </a:xfrm>
          <a:prstGeom prst="rect">
            <a:avLst/>
          </a:prstGeom>
        </p:spPr>
      </p:pic>
      <p:pic>
        <p:nvPicPr>
          <p:cNvPr id="16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C0CC724-7B08-0DAA-FEB2-21E5DDF2C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0" t="18902" r="17125" b="28354"/>
          <a:stretch/>
        </p:blipFill>
        <p:spPr>
          <a:xfrm>
            <a:off x="10947648" y="241388"/>
            <a:ext cx="1053488" cy="7833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155CF9-67FB-8792-F912-7AA8DC94BB10}"/>
              </a:ext>
            </a:extLst>
          </p:cNvPr>
          <p:cNvSpPr txBox="1"/>
          <p:nvPr/>
        </p:nvSpPr>
        <p:spPr>
          <a:xfrm>
            <a:off x="5964145" y="173785"/>
            <a:ext cx="500500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latin typeface="Calibri"/>
                <a:cs typeface="Calibri"/>
              </a:rPr>
              <a:t>1ST ANNUAL</a:t>
            </a:r>
          </a:p>
          <a:p>
            <a:pPr algn="r"/>
            <a:r>
              <a:rPr lang="en-US" b="1" dirty="0">
                <a:latin typeface="Calibri"/>
                <a:cs typeface="Calibri"/>
              </a:rPr>
              <a:t>WEST TEXAS HEALTH DISPARITIES</a:t>
            </a:r>
            <a:endParaRPr lang="en-US" b="1">
              <a:latin typeface="Calibri"/>
              <a:cs typeface="Calibri" panose="020F0502020204030204"/>
            </a:endParaRPr>
          </a:p>
          <a:p>
            <a:pPr algn="r"/>
            <a:r>
              <a:rPr lang="en-US" b="1" dirty="0">
                <a:latin typeface="Calibri"/>
                <a:cs typeface="Calibri"/>
              </a:rPr>
              <a:t>RESEARCH SYMPOSIUM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56FBA4-F187-409C-76F6-1E9804085504}"/>
              </a:ext>
            </a:extLst>
          </p:cNvPr>
          <p:cNvSpPr txBox="1"/>
          <p:nvPr/>
        </p:nvSpPr>
        <p:spPr>
          <a:xfrm>
            <a:off x="335279" y="1422884"/>
            <a:ext cx="11741701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800" b="1" dirty="0">
                <a:latin typeface="Calibri"/>
                <a:ea typeface="Source Sans Pro Black"/>
                <a:cs typeface="Calibri"/>
              </a:rPr>
              <a:t>Purpose of RSHSMP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B905A-AEF8-83F6-F9A7-B19FACE613B4}"/>
              </a:ext>
            </a:extLst>
          </p:cNvPr>
          <p:cNvSpPr txBox="1"/>
          <p:nvPr/>
        </p:nvSpPr>
        <p:spPr>
          <a:xfrm>
            <a:off x="335278" y="2307633"/>
            <a:ext cx="117417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sz="3200" b="1" dirty="0"/>
              <a:t>Mission Statement</a:t>
            </a:r>
            <a:r>
              <a:rPr lang="en-US" sz="3200" dirty="0"/>
              <a:t>: To build fruitful mentoring relationships between medical students and rural high school students </a:t>
            </a:r>
            <a:r>
              <a:rPr lang="en-US" sz="3200" b="1" dirty="0"/>
              <a:t>interested in medicine </a:t>
            </a:r>
            <a:r>
              <a:rPr lang="en-US" sz="3200" dirty="0"/>
              <a:t>and </a:t>
            </a:r>
            <a:r>
              <a:rPr lang="en-US" sz="3200" b="1" dirty="0"/>
              <a:t>improving health outcomes </a:t>
            </a:r>
            <a:r>
              <a:rPr lang="en-US" sz="3200" dirty="0"/>
              <a:t>in their </a:t>
            </a:r>
            <a:r>
              <a:rPr lang="en-US" sz="3200" b="1" dirty="0"/>
              <a:t>local communities</a:t>
            </a:r>
          </a:p>
          <a:p>
            <a:endParaRPr lang="en-US" sz="3200" dirty="0"/>
          </a:p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sz="3200" b="1" dirty="0"/>
              <a:t>Vision Statement</a:t>
            </a:r>
            <a:r>
              <a:rPr lang="en-US" sz="3200" dirty="0"/>
              <a:t>: To empower rural students to see their potential as </a:t>
            </a:r>
            <a:r>
              <a:rPr lang="en-US" sz="3200" b="1" dirty="0"/>
              <a:t>future physicians </a:t>
            </a:r>
            <a:r>
              <a:rPr lang="en-US" sz="3200" dirty="0"/>
              <a:t>in their hometowns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3023C-EF55-8F77-8001-D334823D4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74361" cy="12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82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A picture containing text, outdoor, water, sunset&#10;&#10;Description automatically generated">
            <a:extLst>
              <a:ext uri="{FF2B5EF4-FFF2-40B4-BE49-F238E27FC236}">
                <a16:creationId xmlns:a16="http://schemas.microsoft.com/office/drawing/2014/main" id="{D39784BA-CF14-A97F-24BE-1254DFCBB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68" b="41829"/>
          <a:stretch/>
        </p:blipFill>
        <p:spPr>
          <a:xfrm>
            <a:off x="0" y="0"/>
            <a:ext cx="12192000" cy="1268703"/>
          </a:xfrm>
          <a:prstGeom prst="rect">
            <a:avLst/>
          </a:prstGeom>
        </p:spPr>
      </p:pic>
      <p:pic>
        <p:nvPicPr>
          <p:cNvPr id="16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C0CC724-7B08-0DAA-FEB2-21E5DDF2C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0" t="18902" r="17125" b="28354"/>
          <a:stretch/>
        </p:blipFill>
        <p:spPr>
          <a:xfrm>
            <a:off x="10947648" y="241388"/>
            <a:ext cx="1053488" cy="7833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155CF9-67FB-8792-F912-7AA8DC94BB10}"/>
              </a:ext>
            </a:extLst>
          </p:cNvPr>
          <p:cNvSpPr txBox="1"/>
          <p:nvPr/>
        </p:nvSpPr>
        <p:spPr>
          <a:xfrm>
            <a:off x="5964145" y="173785"/>
            <a:ext cx="500500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latin typeface="Calibri"/>
                <a:cs typeface="Calibri"/>
              </a:rPr>
              <a:t>1ST ANNUAL</a:t>
            </a:r>
          </a:p>
          <a:p>
            <a:pPr algn="r"/>
            <a:r>
              <a:rPr lang="en-US" b="1" dirty="0">
                <a:latin typeface="Calibri"/>
                <a:cs typeface="Calibri"/>
              </a:rPr>
              <a:t>WEST TEXAS HEALTH DISPARITIES</a:t>
            </a:r>
            <a:endParaRPr lang="en-US" b="1">
              <a:latin typeface="Calibri"/>
              <a:cs typeface="Calibri" panose="020F0502020204030204"/>
            </a:endParaRPr>
          </a:p>
          <a:p>
            <a:pPr algn="r"/>
            <a:r>
              <a:rPr lang="en-US" b="1" dirty="0">
                <a:latin typeface="Calibri"/>
                <a:cs typeface="Calibri"/>
              </a:rPr>
              <a:t>RESEARCH SYMPOSIUM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56FBA4-F187-409C-76F6-1E9804085504}"/>
              </a:ext>
            </a:extLst>
          </p:cNvPr>
          <p:cNvSpPr txBox="1"/>
          <p:nvPr/>
        </p:nvSpPr>
        <p:spPr>
          <a:xfrm>
            <a:off x="335280" y="1422884"/>
            <a:ext cx="489615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800" b="1" dirty="0">
                <a:latin typeface="Calibri"/>
                <a:ea typeface="Source Sans Pro Black"/>
                <a:cs typeface="Calibri"/>
              </a:rPr>
              <a:t>History of RSHSMP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B905A-AEF8-83F6-F9A7-B19FACE613B4}"/>
              </a:ext>
            </a:extLst>
          </p:cNvPr>
          <p:cNvSpPr txBox="1"/>
          <p:nvPr/>
        </p:nvSpPr>
        <p:spPr>
          <a:xfrm>
            <a:off x="335280" y="2099992"/>
            <a:ext cx="117589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sz="3200" dirty="0"/>
              <a:t>Program founded in 2020</a:t>
            </a:r>
          </a:p>
          <a:p>
            <a:pPr marL="822960" lvl="2" indent="-365760">
              <a:buFont typeface="Arial" panose="020B0604020202020204" pitchFamily="34" charset="0"/>
              <a:buChar char="•"/>
            </a:pPr>
            <a:r>
              <a:rPr lang="en-US" sz="2800" b="1" dirty="0"/>
              <a:t>First cohort </a:t>
            </a:r>
            <a:r>
              <a:rPr lang="en-US" sz="2800" dirty="0"/>
              <a:t>of medical student mentors &amp; rural high school mentees</a:t>
            </a:r>
          </a:p>
          <a:p>
            <a:pPr marL="822960" lvl="2" indent="-365760">
              <a:buFont typeface="Arial" panose="020B0604020202020204" pitchFamily="34" charset="0"/>
              <a:buChar char="•"/>
            </a:pPr>
            <a:r>
              <a:rPr lang="en-US" sz="2800" b="1" dirty="0"/>
              <a:t>30 mentor-mentee partnerships</a:t>
            </a:r>
            <a:r>
              <a:rPr lang="en-US" sz="2800" dirty="0"/>
              <a:t> among </a:t>
            </a:r>
            <a:r>
              <a:rPr lang="en-US" sz="2800" b="1" dirty="0"/>
              <a:t>8 rural high schools </a:t>
            </a:r>
            <a:r>
              <a:rPr lang="en-US" sz="2800" dirty="0"/>
              <a:t>in West Texas from 2020-21 and 2021-22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3023C-EF55-8F77-8001-D334823D4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74361" cy="1268703"/>
          </a:xfrm>
          <a:prstGeom prst="rect">
            <a:avLst/>
          </a:prstGeom>
        </p:spPr>
      </p:pic>
      <p:pic>
        <p:nvPicPr>
          <p:cNvPr id="5" name="Picture 4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7D20F724-D398-CEA0-E380-E947F05DA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0377"/>
            <a:ext cx="2991316" cy="2577623"/>
          </a:xfrm>
          <a:prstGeom prst="rect">
            <a:avLst/>
          </a:prstGeom>
        </p:spPr>
      </p:pic>
      <p:pic>
        <p:nvPicPr>
          <p:cNvPr id="7" name="Picture 6" descr="A picture containing text, person, ground, posing&#10;&#10;Description automatically generated">
            <a:extLst>
              <a:ext uri="{FF2B5EF4-FFF2-40B4-BE49-F238E27FC236}">
                <a16:creationId xmlns:a16="http://schemas.microsoft.com/office/drawing/2014/main" id="{233B1D03-48A6-CB9B-BA1C-8A4562AE5E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6" t="11493" r="5930"/>
          <a:stretch/>
        </p:blipFill>
        <p:spPr>
          <a:xfrm>
            <a:off x="10696755" y="4280377"/>
            <a:ext cx="1495245" cy="2577623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E2E8912-C1D4-0001-18F6-67DBEF5B19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r="14906"/>
          <a:stretch/>
        </p:blipFill>
        <p:spPr>
          <a:xfrm>
            <a:off x="7050657" y="4280377"/>
            <a:ext cx="3646098" cy="2582385"/>
          </a:xfrm>
          <a:prstGeom prst="rect">
            <a:avLst/>
          </a:prstGeom>
        </p:spPr>
      </p:pic>
      <p:pic>
        <p:nvPicPr>
          <p:cNvPr id="14" name="Picture 13" descr="A group of people in a meeting&#10;&#10;Description automatically generated with medium confidence">
            <a:extLst>
              <a:ext uri="{FF2B5EF4-FFF2-40B4-BE49-F238E27FC236}">
                <a16:creationId xmlns:a16="http://schemas.microsoft.com/office/drawing/2014/main" id="{47B523A4-CEA3-04DE-6211-02257A6EA1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6"/>
          <a:stretch/>
        </p:blipFill>
        <p:spPr>
          <a:xfrm>
            <a:off x="2991316" y="4276038"/>
            <a:ext cx="4059341" cy="258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48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A picture containing text, outdoor, water, sunset&#10;&#10;Description automatically generated">
            <a:extLst>
              <a:ext uri="{FF2B5EF4-FFF2-40B4-BE49-F238E27FC236}">
                <a16:creationId xmlns:a16="http://schemas.microsoft.com/office/drawing/2014/main" id="{D39784BA-CF14-A97F-24BE-1254DFCBB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68" b="41829"/>
          <a:stretch/>
        </p:blipFill>
        <p:spPr>
          <a:xfrm>
            <a:off x="0" y="0"/>
            <a:ext cx="12192000" cy="1268703"/>
          </a:xfrm>
          <a:prstGeom prst="rect">
            <a:avLst/>
          </a:prstGeom>
        </p:spPr>
      </p:pic>
      <p:pic>
        <p:nvPicPr>
          <p:cNvPr id="16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C0CC724-7B08-0DAA-FEB2-21E5DDF2C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0" t="18902" r="17125" b="28354"/>
          <a:stretch/>
        </p:blipFill>
        <p:spPr>
          <a:xfrm>
            <a:off x="10947648" y="241388"/>
            <a:ext cx="1053488" cy="7833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155CF9-67FB-8792-F912-7AA8DC94BB10}"/>
              </a:ext>
            </a:extLst>
          </p:cNvPr>
          <p:cNvSpPr txBox="1"/>
          <p:nvPr/>
        </p:nvSpPr>
        <p:spPr>
          <a:xfrm>
            <a:off x="5964145" y="173785"/>
            <a:ext cx="500500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latin typeface="Calibri"/>
                <a:cs typeface="Calibri"/>
              </a:rPr>
              <a:t>1ST ANNUAL</a:t>
            </a:r>
          </a:p>
          <a:p>
            <a:pPr algn="r"/>
            <a:r>
              <a:rPr lang="en-US" b="1" dirty="0">
                <a:latin typeface="Calibri"/>
                <a:cs typeface="Calibri"/>
              </a:rPr>
              <a:t>WEST TEXAS HEALTH DISPARITIES</a:t>
            </a:r>
            <a:endParaRPr lang="en-US" b="1">
              <a:latin typeface="Calibri"/>
              <a:cs typeface="Calibri" panose="020F0502020204030204"/>
            </a:endParaRPr>
          </a:p>
          <a:p>
            <a:pPr algn="r"/>
            <a:r>
              <a:rPr lang="en-US" b="1" dirty="0">
                <a:latin typeface="Calibri"/>
                <a:cs typeface="Calibri"/>
              </a:rPr>
              <a:t>RESEARCH SYMPOSIUM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56FBA4-F187-409C-76F6-1E9804085504}"/>
              </a:ext>
            </a:extLst>
          </p:cNvPr>
          <p:cNvSpPr txBox="1"/>
          <p:nvPr/>
        </p:nvSpPr>
        <p:spPr>
          <a:xfrm>
            <a:off x="335279" y="1422884"/>
            <a:ext cx="8325641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800" b="1" dirty="0">
                <a:latin typeface="Calibri"/>
                <a:ea typeface="Source Sans Pro Black"/>
                <a:cs typeface="Calibri"/>
              </a:rPr>
              <a:t>Current Structure of RSHSMP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B905A-AEF8-83F6-F9A7-B19FACE613B4}"/>
              </a:ext>
            </a:extLst>
          </p:cNvPr>
          <p:cNvSpPr txBox="1"/>
          <p:nvPr/>
        </p:nvSpPr>
        <p:spPr>
          <a:xfrm>
            <a:off x="335279" y="2646904"/>
            <a:ext cx="6820113" cy="31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3023C-EF55-8F77-8001-D334823D4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74361" cy="12687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366565-B45C-6721-C12C-EA4AE7A30605}"/>
              </a:ext>
            </a:extLst>
          </p:cNvPr>
          <p:cNvSpPr txBox="1"/>
          <p:nvPr/>
        </p:nvSpPr>
        <p:spPr>
          <a:xfrm>
            <a:off x="335279" y="2077534"/>
            <a:ext cx="52842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sz="2800" dirty="0"/>
              <a:t>Monthly </a:t>
            </a:r>
            <a:r>
              <a:rPr lang="en-US" sz="2800" b="1" dirty="0"/>
              <a:t>in-person</a:t>
            </a:r>
            <a:r>
              <a:rPr lang="en-US" sz="2800" dirty="0"/>
              <a:t> or </a:t>
            </a:r>
            <a:r>
              <a:rPr lang="en-US" sz="2800" b="1" dirty="0"/>
              <a:t>zoom meetings </a:t>
            </a:r>
            <a:r>
              <a:rPr lang="en-US" sz="2800" dirty="0"/>
              <a:t>between partnerships</a:t>
            </a:r>
          </a:p>
          <a:p>
            <a:pPr marL="822960" lvl="2" indent="-365760">
              <a:buFont typeface="Arial" panose="020B0604020202020204" pitchFamily="34" charset="0"/>
              <a:buChar char="•"/>
            </a:pPr>
            <a:r>
              <a:rPr lang="en-US" sz="2400" dirty="0"/>
              <a:t>October to February </a:t>
            </a:r>
          </a:p>
          <a:p>
            <a:pPr marL="457200" lvl="2"/>
            <a:endParaRPr lang="en-US" sz="2400" dirty="0"/>
          </a:p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sz="2800" dirty="0"/>
              <a:t>Monthly discussion topics</a:t>
            </a:r>
          </a:p>
          <a:p>
            <a:pPr marL="822960" lvl="1" indent="-365760">
              <a:buFont typeface="Arial" panose="020B0604020202020204" pitchFamily="34" charset="0"/>
              <a:buChar char="•"/>
            </a:pPr>
            <a:r>
              <a:rPr lang="en-US" sz="2400" dirty="0"/>
              <a:t>Interest in healthcare, applying </a:t>
            </a:r>
            <a:br>
              <a:rPr lang="en-US" sz="2400" dirty="0"/>
            </a:br>
            <a:r>
              <a:rPr lang="en-US" sz="2400" dirty="0"/>
              <a:t>to college, applying to medical school, financial assistance, </a:t>
            </a:r>
            <a:br>
              <a:rPr lang="en-US" sz="2400" dirty="0"/>
            </a:br>
            <a:r>
              <a:rPr lang="en-US" sz="2400" dirty="0"/>
              <a:t>Day-in-the-Life, and hands-on experiences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6CFED85-2E50-5C93-A30D-77FAA652F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506" y="1824658"/>
            <a:ext cx="7736827" cy="48595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146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A picture containing text, outdoor, water, sunset&#10;&#10;Description automatically generated">
            <a:extLst>
              <a:ext uri="{FF2B5EF4-FFF2-40B4-BE49-F238E27FC236}">
                <a16:creationId xmlns:a16="http://schemas.microsoft.com/office/drawing/2014/main" id="{D39784BA-CF14-A97F-24BE-1254DFCBB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68" b="41829"/>
          <a:stretch/>
        </p:blipFill>
        <p:spPr>
          <a:xfrm>
            <a:off x="0" y="0"/>
            <a:ext cx="12192000" cy="1268703"/>
          </a:xfrm>
          <a:prstGeom prst="rect">
            <a:avLst/>
          </a:prstGeom>
        </p:spPr>
      </p:pic>
      <p:pic>
        <p:nvPicPr>
          <p:cNvPr id="16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C0CC724-7B08-0DAA-FEB2-21E5DDF2C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0" t="18902" r="17125" b="28354"/>
          <a:stretch/>
        </p:blipFill>
        <p:spPr>
          <a:xfrm>
            <a:off x="10947648" y="241388"/>
            <a:ext cx="1053488" cy="7833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155CF9-67FB-8792-F912-7AA8DC94BB10}"/>
              </a:ext>
            </a:extLst>
          </p:cNvPr>
          <p:cNvSpPr txBox="1"/>
          <p:nvPr/>
        </p:nvSpPr>
        <p:spPr>
          <a:xfrm>
            <a:off x="5964145" y="173785"/>
            <a:ext cx="500500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latin typeface="Calibri"/>
                <a:cs typeface="Calibri"/>
              </a:rPr>
              <a:t>1ST ANNUAL</a:t>
            </a:r>
          </a:p>
          <a:p>
            <a:pPr algn="r"/>
            <a:r>
              <a:rPr lang="en-US" b="1" dirty="0">
                <a:latin typeface="Calibri"/>
                <a:cs typeface="Calibri"/>
              </a:rPr>
              <a:t>WEST TEXAS HEALTH DISPARITIES</a:t>
            </a:r>
            <a:endParaRPr lang="en-US" b="1">
              <a:latin typeface="Calibri"/>
              <a:cs typeface="Calibri" panose="020F0502020204030204"/>
            </a:endParaRPr>
          </a:p>
          <a:p>
            <a:pPr algn="r"/>
            <a:r>
              <a:rPr lang="en-US" b="1" dirty="0">
                <a:latin typeface="Calibri"/>
                <a:cs typeface="Calibri"/>
              </a:rPr>
              <a:t>RESEARCH SYMPOSIUM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56FBA4-F187-409C-76F6-1E9804085504}"/>
              </a:ext>
            </a:extLst>
          </p:cNvPr>
          <p:cNvSpPr txBox="1"/>
          <p:nvPr/>
        </p:nvSpPr>
        <p:spPr>
          <a:xfrm>
            <a:off x="335279" y="1422884"/>
            <a:ext cx="9084765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800" b="1" dirty="0">
                <a:latin typeface="Calibri"/>
                <a:ea typeface="Source Sans Pro Black"/>
                <a:cs typeface="Calibri"/>
              </a:rPr>
              <a:t>Current State of RSHSMP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B905A-AEF8-83F6-F9A7-B19FACE613B4}"/>
              </a:ext>
            </a:extLst>
          </p:cNvPr>
          <p:cNvSpPr txBox="1"/>
          <p:nvPr/>
        </p:nvSpPr>
        <p:spPr>
          <a:xfrm>
            <a:off x="335280" y="2311879"/>
            <a:ext cx="601225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sz="3200" dirty="0"/>
              <a:t>40 TTUHSC medical students and 57 rural high schoolers</a:t>
            </a:r>
          </a:p>
          <a:p>
            <a:pPr marL="822960" lvl="2" indent="-365760">
              <a:buFont typeface="Arial" panose="020B0604020202020204" pitchFamily="34" charset="0"/>
              <a:buChar char="•"/>
            </a:pPr>
            <a:r>
              <a:rPr lang="en-US" sz="2800" b="1" dirty="0"/>
              <a:t>17 high schools </a:t>
            </a:r>
            <a:r>
              <a:rPr lang="en-US" sz="2800" dirty="0"/>
              <a:t>represented in 2022-23</a:t>
            </a:r>
          </a:p>
          <a:p>
            <a:pPr marL="457200" lvl="2"/>
            <a:endParaRPr lang="en-US" sz="3200" dirty="0"/>
          </a:p>
          <a:p>
            <a:pPr marL="365760" indent="-365760">
              <a:buFont typeface="Arial" panose="020B0604020202020204" pitchFamily="34" charset="0"/>
              <a:buChar char="•"/>
            </a:pPr>
            <a:r>
              <a:rPr lang="en-US" sz="3200" dirty="0"/>
              <a:t>Mentors receive </a:t>
            </a:r>
            <a:r>
              <a:rPr lang="en-US" sz="3200" b="1" dirty="0"/>
              <a:t>mileage reimbursements </a:t>
            </a:r>
            <a:r>
              <a:rPr lang="en-US" sz="3200" dirty="0"/>
              <a:t>if meeting mentee(s) </a:t>
            </a:r>
            <a:r>
              <a:rPr lang="en-US" sz="3200" b="1" dirty="0"/>
              <a:t>in-person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3023C-EF55-8F77-8001-D334823D4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74361" cy="1268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592DA6-65BF-8264-AF9D-9D75DBB4D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03" y="1266081"/>
            <a:ext cx="5768597" cy="55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58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A picture containing text, outdoor, water, sunset&#10;&#10;Description automatically generated">
            <a:extLst>
              <a:ext uri="{FF2B5EF4-FFF2-40B4-BE49-F238E27FC236}">
                <a16:creationId xmlns:a16="http://schemas.microsoft.com/office/drawing/2014/main" id="{D39784BA-CF14-A97F-24BE-1254DFCBB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68" b="41829"/>
          <a:stretch/>
        </p:blipFill>
        <p:spPr>
          <a:xfrm>
            <a:off x="0" y="0"/>
            <a:ext cx="12192000" cy="1268703"/>
          </a:xfrm>
          <a:prstGeom prst="rect">
            <a:avLst/>
          </a:prstGeom>
        </p:spPr>
      </p:pic>
      <p:pic>
        <p:nvPicPr>
          <p:cNvPr id="16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C0CC724-7B08-0DAA-FEB2-21E5DDF2C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0" t="18902" r="17125" b="28354"/>
          <a:stretch/>
        </p:blipFill>
        <p:spPr>
          <a:xfrm>
            <a:off x="10947648" y="241388"/>
            <a:ext cx="1053488" cy="7833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155CF9-67FB-8792-F912-7AA8DC94BB10}"/>
              </a:ext>
            </a:extLst>
          </p:cNvPr>
          <p:cNvSpPr txBox="1"/>
          <p:nvPr/>
        </p:nvSpPr>
        <p:spPr>
          <a:xfrm>
            <a:off x="5964145" y="173785"/>
            <a:ext cx="500500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latin typeface="Calibri"/>
                <a:cs typeface="Calibri"/>
              </a:rPr>
              <a:t>1ST ANNUAL</a:t>
            </a:r>
          </a:p>
          <a:p>
            <a:pPr algn="r"/>
            <a:r>
              <a:rPr lang="en-US" b="1" dirty="0">
                <a:latin typeface="Calibri"/>
                <a:cs typeface="Calibri"/>
              </a:rPr>
              <a:t>WEST TEXAS HEALTH DISPARITIES</a:t>
            </a:r>
            <a:endParaRPr lang="en-US" b="1">
              <a:latin typeface="Calibri"/>
              <a:cs typeface="Calibri" panose="020F0502020204030204"/>
            </a:endParaRPr>
          </a:p>
          <a:p>
            <a:pPr algn="r"/>
            <a:r>
              <a:rPr lang="en-US" b="1" dirty="0">
                <a:latin typeface="Calibri"/>
                <a:cs typeface="Calibri"/>
              </a:rPr>
              <a:t>RESEARCH SYMPOSIUM</a:t>
            </a:r>
            <a:endParaRPr lang="en-US" b="1"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3023C-EF55-8F77-8001-D334823D4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74361" cy="126870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2B089-6F83-FEC6-D128-017BB44D999D}"/>
              </a:ext>
            </a:extLst>
          </p:cNvPr>
          <p:cNvSpPr txBox="1">
            <a:spLocks/>
          </p:cNvSpPr>
          <p:nvPr/>
        </p:nvSpPr>
        <p:spPr>
          <a:xfrm>
            <a:off x="6172200" y="2099992"/>
            <a:ext cx="5181600" cy="435133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/>
            <a:r>
              <a:rPr lang="en-US" dirty="0"/>
              <a:t>Evaluate effectiveness and responsiveness of high schools/mentees to the program</a:t>
            </a:r>
          </a:p>
          <a:p>
            <a:pPr marL="365760" indent="-365760"/>
            <a:r>
              <a:rPr lang="en-US" dirty="0"/>
              <a:t>Re-establish online portal to track pre/post-program surveys</a:t>
            </a:r>
          </a:p>
          <a:p>
            <a:pPr marL="365760" indent="-365760"/>
            <a:r>
              <a:rPr lang="en-US" dirty="0"/>
              <a:t>Conduct further research on student responsiveness to program</a:t>
            </a:r>
          </a:p>
          <a:p>
            <a:pPr marL="365760" indent="-365760"/>
            <a:r>
              <a:rPr lang="en-US" dirty="0"/>
              <a:t>Expand program to include other health sciences professions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6" name="Content Placeholder 4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75090FC3-4F56-0A4E-B1C0-5A8C68FC09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10227" r="19606"/>
          <a:stretch/>
        </p:blipFill>
        <p:spPr>
          <a:xfrm>
            <a:off x="1506015" y="2099992"/>
            <a:ext cx="3845969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A91770-CAF3-4BD0-CF6B-8BE359E08400}"/>
              </a:ext>
            </a:extLst>
          </p:cNvPr>
          <p:cNvSpPr txBox="1"/>
          <p:nvPr/>
        </p:nvSpPr>
        <p:spPr>
          <a:xfrm>
            <a:off x="335279" y="1422884"/>
            <a:ext cx="7059819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800" b="1" dirty="0">
                <a:latin typeface="Calibri"/>
                <a:ea typeface="Source Sans Pro Black"/>
                <a:cs typeface="Calibri"/>
              </a:rPr>
              <a:t>Outcomes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74884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A picture containing text, outdoor, water, sunset&#10;&#10;Description automatically generated">
            <a:extLst>
              <a:ext uri="{FF2B5EF4-FFF2-40B4-BE49-F238E27FC236}">
                <a16:creationId xmlns:a16="http://schemas.microsoft.com/office/drawing/2014/main" id="{0F79BD2E-302A-24B3-A017-3A4625810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9" y="244"/>
            <a:ext cx="12199815" cy="68575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D9FF87-732C-AF34-166B-802164187D14}"/>
              </a:ext>
            </a:extLst>
          </p:cNvPr>
          <p:cNvSpPr/>
          <p:nvPr/>
        </p:nvSpPr>
        <p:spPr>
          <a:xfrm>
            <a:off x="0" y="5851769"/>
            <a:ext cx="12191999" cy="100623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A6D3BD-FFC1-CBE6-D22B-DCAD63B5D47B}"/>
              </a:ext>
            </a:extLst>
          </p:cNvPr>
          <p:cNvSpPr txBox="1"/>
          <p:nvPr/>
        </p:nvSpPr>
        <p:spPr>
          <a:xfrm>
            <a:off x="5913345" y="5883705"/>
            <a:ext cx="500500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Source Sans Pro Black"/>
                <a:ea typeface="Source Sans Pro Black"/>
                <a:cs typeface="Calibri" panose="020F0502020204030204"/>
              </a:rPr>
              <a:t>1ST ANNUAL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Source Sans Pro Black"/>
              </a:rPr>
              <a:t>WEST TEXAS HEALTH DISPARITIES</a:t>
            </a:r>
            <a:endParaRPr lang="en-US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  <a:latin typeface="Source Sans Pro Black"/>
              </a:rPr>
              <a:t>RESEARCH SYMPOSIUM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CEBB849-A26C-3352-7045-F319A600E2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0" t="18902" r="17125" b="28354"/>
          <a:stretch/>
        </p:blipFill>
        <p:spPr>
          <a:xfrm>
            <a:off x="10957808" y="5961468"/>
            <a:ext cx="1053488" cy="7833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7FF1E-ED4A-63ED-CF79-160D7239CD7A}"/>
              </a:ext>
            </a:extLst>
          </p:cNvPr>
          <p:cNvSpPr txBox="1"/>
          <p:nvPr/>
        </p:nvSpPr>
        <p:spPr>
          <a:xfrm>
            <a:off x="507445" y="3366181"/>
            <a:ext cx="4655816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7500" b="1" dirty="0">
                <a:latin typeface="Calibri"/>
                <a:ea typeface="Source Sans Pro Black"/>
              </a:rPr>
              <a:t>Thank You!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849761-205E-9E27-B8F8-A893A1568554}"/>
              </a:ext>
            </a:extLst>
          </p:cNvPr>
          <p:cNvCxnSpPr/>
          <p:nvPr/>
        </p:nvCxnSpPr>
        <p:spPr>
          <a:xfrm>
            <a:off x="507445" y="4328252"/>
            <a:ext cx="4655816" cy="11374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C6FCCD6-9C24-5BDB-EAC1-DB3D9A6EB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61614"/>
            <a:ext cx="1227825" cy="98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0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</TotalTime>
  <Words>282</Words>
  <Application>Microsoft Office PowerPoint</Application>
  <PresentationFormat>Widescreen</PresentationFormat>
  <Paragraphs>53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Source Sans Pro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Asher George</dc:creator>
  <cp:lastModifiedBy>Asher George</cp:lastModifiedBy>
  <cp:revision>303</cp:revision>
  <dcterms:created xsi:type="dcterms:W3CDTF">2023-03-20T19:13:22Z</dcterms:created>
  <dcterms:modified xsi:type="dcterms:W3CDTF">2023-04-20T22:53:08Z</dcterms:modified>
</cp:coreProperties>
</file>