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7" r:id="rId4"/>
    <p:sldId id="260" r:id="rId5"/>
    <p:sldId id="261" r:id="rId6"/>
    <p:sldId id="263" r:id="rId7"/>
    <p:sldId id="270" r:id="rId8"/>
    <p:sldId id="264" r:id="rId9"/>
    <p:sldId id="265" r:id="rId10"/>
    <p:sldId id="268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49"/>
    <a:srgbClr val="990000"/>
    <a:srgbClr val="9F0100"/>
    <a:srgbClr val="F46946"/>
    <a:srgbClr val="FFF4DE"/>
    <a:srgbClr val="AE4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48927-E72F-4B27-B91A-35A98469D434}" v="256" dt="2024-03-09T03:51:38.809"/>
    <p1510:client id="{8D65561B-D1B0-457F-9E85-4188AB87FDF7}" v="52" dt="2024-03-09T06:04:58.250"/>
    <p1510:client id="{91710FCD-C71D-4951-B44E-B5A571B6811D}" v="2" dt="2024-03-09T04:19:20.123"/>
    <p1510:client id="{FF2D7A2C-9D7A-4E51-96DF-CC355CCC5863}" v="226" dt="2024-03-09T05:59:02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240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Saucedo" clId="Web-{91710FCD-C71D-4951-B44E-B5A571B6811D}"/>
    <pc:docChg chg="modSld">
      <pc:chgData name="Sergio Saucedo" userId="" providerId="" clId="Web-{91710FCD-C71D-4951-B44E-B5A571B6811D}" dt="2024-03-09T04:19:20.123" v="1"/>
      <pc:docMkLst>
        <pc:docMk/>
      </pc:docMkLst>
      <pc:sldChg chg="addSp delSp modSp mod modClrScheme chgLayout">
        <pc:chgData name="Sergio Saucedo" userId="" providerId="" clId="Web-{91710FCD-C71D-4951-B44E-B5A571B6811D}" dt="2024-03-09T04:19:20.123" v="1"/>
        <pc:sldMkLst>
          <pc:docMk/>
          <pc:sldMk cId="2272581263" sldId="267"/>
        </pc:sldMkLst>
        <pc:spChg chg="mod ord">
          <ac:chgData name="Sergio Saucedo" userId="" providerId="" clId="Web-{91710FCD-C71D-4951-B44E-B5A571B6811D}" dt="2024-03-09T04:19:20.123" v="1"/>
          <ac:spMkLst>
            <pc:docMk/>
            <pc:sldMk cId="2272581263" sldId="267"/>
            <ac:spMk id="2" creationId="{98F4DA68-53CC-0A45-89DD-E8A98AC7A551}"/>
          </ac:spMkLst>
        </pc:spChg>
        <pc:spChg chg="add del">
          <ac:chgData name="Sergio Saucedo" userId="" providerId="" clId="Web-{91710FCD-C71D-4951-B44E-B5A571B6811D}" dt="2024-03-09T04:19:20.123" v="1"/>
          <ac:spMkLst>
            <pc:docMk/>
            <pc:sldMk cId="2272581263" sldId="267"/>
            <ac:spMk id="3" creationId="{B5D21287-C043-6349-9E59-5CAAE399B44D}"/>
          </ac:spMkLst>
        </pc:spChg>
      </pc:sldChg>
    </pc:docChg>
  </pc:docChgLst>
  <pc:docChgLst>
    <pc:chgData name="Amadeus A. Ramirez" clId="Web-{8D65561B-D1B0-457F-9E85-4188AB87FDF7}"/>
    <pc:docChg chg="modSld">
      <pc:chgData name="Amadeus A. Ramirez" userId="" providerId="" clId="Web-{8D65561B-D1B0-457F-9E85-4188AB87FDF7}" dt="2024-03-09T06:04:58.234" v="47"/>
      <pc:docMkLst>
        <pc:docMk/>
      </pc:docMkLst>
      <pc:sldChg chg="modSp">
        <pc:chgData name="Amadeus A. Ramirez" userId="" providerId="" clId="Web-{8D65561B-D1B0-457F-9E85-4188AB87FDF7}" dt="2024-03-09T06:03:52.654" v="34" actId="20577"/>
        <pc:sldMkLst>
          <pc:docMk/>
          <pc:sldMk cId="109857222" sldId="256"/>
        </pc:sldMkLst>
        <pc:spChg chg="mod">
          <ac:chgData name="Amadeus A. Ramirez" userId="" providerId="" clId="Web-{8D65561B-D1B0-457F-9E85-4188AB87FDF7}" dt="2024-03-09T06:03:52.654" v="34" actId="20577"/>
          <ac:spMkLst>
            <pc:docMk/>
            <pc:sldMk cId="109857222" sldId="256"/>
            <ac:spMk id="26" creationId="{97DBE074-8FA0-694C-BB0A-63D804D7B0D6}"/>
          </ac:spMkLst>
        </pc:spChg>
      </pc:sldChg>
      <pc:sldChg chg="modSp">
        <pc:chgData name="Amadeus A. Ramirez" userId="" providerId="" clId="Web-{8D65561B-D1B0-457F-9E85-4188AB87FDF7}" dt="2024-03-09T06:04:58.234" v="47"/>
        <pc:sldMkLst>
          <pc:docMk/>
          <pc:sldMk cId="3658294423" sldId="257"/>
        </pc:sldMkLst>
        <pc:spChg chg="mod">
          <ac:chgData name="Amadeus A. Ramirez" userId="" providerId="" clId="Web-{8D65561B-D1B0-457F-9E85-4188AB87FDF7}" dt="2024-03-09T06:00:52.534" v="1" actId="20577"/>
          <ac:spMkLst>
            <pc:docMk/>
            <pc:sldMk cId="3658294423" sldId="257"/>
            <ac:spMk id="14" creationId="{F477FF1E-ED4A-63ED-CF79-160D7239CD7A}"/>
          </ac:spMkLst>
        </pc:spChg>
        <pc:spChg chg="mod">
          <ac:chgData name="Amadeus A. Ramirez" userId="" providerId="" clId="Web-{8D65561B-D1B0-457F-9E85-4188AB87FDF7}" dt="2024-03-09T06:04:34.718" v="43" actId="20577"/>
          <ac:spMkLst>
            <pc:docMk/>
            <pc:sldMk cId="3658294423" sldId="257"/>
            <ac:spMk id="15" creationId="{9000C421-CEB3-6448-E47D-AAE3190DCECC}"/>
          </ac:spMkLst>
        </pc:spChg>
        <pc:cxnChg chg="mod">
          <ac:chgData name="Amadeus A. Ramirez" userId="" providerId="" clId="Web-{8D65561B-D1B0-457F-9E85-4188AB87FDF7}" dt="2024-03-09T06:04:58.234" v="47"/>
          <ac:cxnSpMkLst>
            <pc:docMk/>
            <pc:sldMk cId="3658294423" sldId="257"/>
            <ac:cxnSpMk id="16" creationId="{53849761-205E-9E27-B8F8-A893A1568554}"/>
          </ac:cxnSpMkLst>
        </pc:cxnChg>
      </pc:sldChg>
      <pc:sldChg chg="modSp">
        <pc:chgData name="Amadeus A. Ramirez" userId="" providerId="" clId="Web-{8D65561B-D1B0-457F-9E85-4188AB87FDF7}" dt="2024-03-09T06:01:11.222" v="4" actId="20577"/>
        <pc:sldMkLst>
          <pc:docMk/>
          <pc:sldMk cId="1352472454" sldId="259"/>
        </pc:sldMkLst>
        <pc:spChg chg="mod">
          <ac:chgData name="Amadeus A. Ramirez" userId="" providerId="" clId="Web-{8D65561B-D1B0-457F-9E85-4188AB87FDF7}" dt="2024-03-09T06:01:11.222" v="4" actId="20577"/>
          <ac:spMkLst>
            <pc:docMk/>
            <pc:sldMk cId="1352472454" sldId="259"/>
            <ac:spMk id="2" creationId="{98F4DA68-53CC-0A45-89DD-E8A98AC7A551}"/>
          </ac:spMkLst>
        </pc:spChg>
        <pc:spChg chg="mod">
          <ac:chgData name="Amadeus A. Ramirez" userId="" providerId="" clId="Web-{8D65561B-D1B0-457F-9E85-4188AB87FDF7}" dt="2024-03-09T06:01:07.128" v="3" actId="20577"/>
          <ac:spMkLst>
            <pc:docMk/>
            <pc:sldMk cId="1352472454" sldId="259"/>
            <ac:spMk id="3" creationId="{B5D21287-C043-6349-9E59-5CAAE399B44D}"/>
          </ac:spMkLst>
        </pc:spChg>
      </pc:sldChg>
      <pc:sldChg chg="modSp">
        <pc:chgData name="Amadeus A. Ramirez" userId="" providerId="" clId="Web-{8D65561B-D1B0-457F-9E85-4188AB87FDF7}" dt="2024-03-09T06:02:44.491" v="19" actId="14100"/>
        <pc:sldMkLst>
          <pc:docMk/>
          <pc:sldMk cId="3861118496" sldId="260"/>
        </pc:sldMkLst>
        <pc:spChg chg="mod">
          <ac:chgData name="Amadeus A. Ramirez" userId="" providerId="" clId="Web-{8D65561B-D1B0-457F-9E85-4188AB87FDF7}" dt="2024-03-09T06:02:41.725" v="18" actId="20577"/>
          <ac:spMkLst>
            <pc:docMk/>
            <pc:sldMk cId="3861118496" sldId="260"/>
            <ac:spMk id="2" creationId="{98F4DA68-53CC-0A45-89DD-E8A98AC7A551}"/>
          </ac:spMkLst>
        </pc:spChg>
        <pc:spChg chg="mod">
          <ac:chgData name="Amadeus A. Ramirez" userId="" providerId="" clId="Web-{8D65561B-D1B0-457F-9E85-4188AB87FDF7}" dt="2024-03-09T06:02:44.491" v="19" actId="14100"/>
          <ac:spMkLst>
            <pc:docMk/>
            <pc:sldMk cId="3861118496" sldId="260"/>
            <ac:spMk id="3" creationId="{B5D21287-C043-6349-9E59-5CAAE399B44D}"/>
          </ac:spMkLst>
        </pc:spChg>
      </pc:sldChg>
      <pc:sldChg chg="modSp">
        <pc:chgData name="Amadeus A. Ramirez" userId="" providerId="" clId="Web-{8D65561B-D1B0-457F-9E85-4188AB87FDF7}" dt="2024-03-09T06:02:56.069" v="22" actId="20577"/>
        <pc:sldMkLst>
          <pc:docMk/>
          <pc:sldMk cId="3917382246" sldId="263"/>
        </pc:sldMkLst>
        <pc:spChg chg="mod">
          <ac:chgData name="Amadeus A. Ramirez" userId="" providerId="" clId="Web-{8D65561B-D1B0-457F-9E85-4188AB87FDF7}" dt="2024-03-09T06:02:56.069" v="22" actId="20577"/>
          <ac:spMkLst>
            <pc:docMk/>
            <pc:sldMk cId="3917382246" sldId="263"/>
            <ac:spMk id="2" creationId="{98F4DA68-53CC-0A45-89DD-E8A98AC7A551}"/>
          </ac:spMkLst>
        </pc:spChg>
        <pc:spChg chg="mod">
          <ac:chgData name="Amadeus A. Ramirez" userId="" providerId="" clId="Web-{8D65561B-D1B0-457F-9E85-4188AB87FDF7}" dt="2024-03-09T06:02:52.397" v="21" actId="20577"/>
          <ac:spMkLst>
            <pc:docMk/>
            <pc:sldMk cId="3917382246" sldId="263"/>
            <ac:spMk id="3" creationId="{B5D21287-C043-6349-9E59-5CAAE399B44D}"/>
          </ac:spMkLst>
        </pc:spChg>
      </pc:sldChg>
      <pc:sldChg chg="modSp">
        <pc:chgData name="Amadeus A. Ramirez" userId="" providerId="" clId="Web-{8D65561B-D1B0-457F-9E85-4188AB87FDF7}" dt="2024-03-09T06:03:25.164" v="27" actId="20577"/>
        <pc:sldMkLst>
          <pc:docMk/>
          <pc:sldMk cId="4265268245" sldId="264"/>
        </pc:sldMkLst>
        <pc:spChg chg="mod">
          <ac:chgData name="Amadeus A. Ramirez" userId="" providerId="" clId="Web-{8D65561B-D1B0-457F-9E85-4188AB87FDF7}" dt="2024-03-09T06:03:25.164" v="27" actId="20577"/>
          <ac:spMkLst>
            <pc:docMk/>
            <pc:sldMk cId="4265268245" sldId="264"/>
            <ac:spMk id="3" creationId="{B5D21287-C043-6349-9E59-5CAAE399B44D}"/>
          </ac:spMkLst>
        </pc:spChg>
      </pc:sldChg>
      <pc:sldChg chg="modSp">
        <pc:chgData name="Amadeus A. Ramirez" userId="" providerId="" clId="Web-{8D65561B-D1B0-457F-9E85-4188AB87FDF7}" dt="2024-03-09T06:03:58.091" v="35" actId="20577"/>
        <pc:sldMkLst>
          <pc:docMk/>
          <pc:sldMk cId="569027540" sldId="265"/>
        </pc:sldMkLst>
        <pc:spChg chg="mod">
          <ac:chgData name="Amadeus A. Ramirez" userId="" providerId="" clId="Web-{8D65561B-D1B0-457F-9E85-4188AB87FDF7}" dt="2024-03-09T06:03:58.091" v="35" actId="20577"/>
          <ac:spMkLst>
            <pc:docMk/>
            <pc:sldMk cId="569027540" sldId="265"/>
            <ac:spMk id="2" creationId="{98F4DA68-53CC-0A45-89DD-E8A98AC7A551}"/>
          </ac:spMkLst>
        </pc:spChg>
        <pc:spChg chg="mod">
          <ac:chgData name="Amadeus A. Ramirez" userId="" providerId="" clId="Web-{8D65561B-D1B0-457F-9E85-4188AB87FDF7}" dt="2024-03-09T06:03:37.872" v="30" actId="20577"/>
          <ac:spMkLst>
            <pc:docMk/>
            <pc:sldMk cId="569027540" sldId="265"/>
            <ac:spMk id="3" creationId="{B5D21287-C043-6349-9E59-5CAAE399B44D}"/>
          </ac:spMkLst>
        </pc:spChg>
      </pc:sldChg>
      <pc:sldChg chg="modSp">
        <pc:chgData name="Amadeus A. Ramirez" userId="" providerId="" clId="Web-{8D65561B-D1B0-457F-9E85-4188AB87FDF7}" dt="2024-03-09T06:01:27.207" v="8" actId="14100"/>
        <pc:sldMkLst>
          <pc:docMk/>
          <pc:sldMk cId="2272581263" sldId="267"/>
        </pc:sldMkLst>
        <pc:spChg chg="mod">
          <ac:chgData name="Amadeus A. Ramirez" userId="" providerId="" clId="Web-{8D65561B-D1B0-457F-9E85-4188AB87FDF7}" dt="2024-03-09T06:01:16.206" v="5" actId="20577"/>
          <ac:spMkLst>
            <pc:docMk/>
            <pc:sldMk cId="2272581263" sldId="267"/>
            <ac:spMk id="2" creationId="{98F4DA68-53CC-0A45-89DD-E8A98AC7A551}"/>
          </ac:spMkLst>
        </pc:spChg>
        <pc:spChg chg="mod">
          <ac:chgData name="Amadeus A. Ramirez" userId="" providerId="" clId="Web-{8D65561B-D1B0-457F-9E85-4188AB87FDF7}" dt="2024-03-09T06:01:27.207" v="8" actId="14100"/>
          <ac:spMkLst>
            <pc:docMk/>
            <pc:sldMk cId="2272581263" sldId="267"/>
            <ac:spMk id="3" creationId="{B5D21287-C043-6349-9E59-5CAAE399B44D}"/>
          </ac:spMkLst>
        </pc:spChg>
      </pc:sldChg>
      <pc:sldChg chg="modSp">
        <pc:chgData name="Amadeus A. Ramirez" userId="" providerId="" clId="Web-{8D65561B-D1B0-457F-9E85-4188AB87FDF7}" dt="2024-03-09T06:04:04.248" v="36" actId="20577"/>
        <pc:sldMkLst>
          <pc:docMk/>
          <pc:sldMk cId="1634751467" sldId="268"/>
        </pc:sldMkLst>
        <pc:spChg chg="mod">
          <ac:chgData name="Amadeus A. Ramirez" userId="" providerId="" clId="Web-{8D65561B-D1B0-457F-9E85-4188AB87FDF7}" dt="2024-03-09T06:04:04.248" v="36" actId="20577"/>
          <ac:spMkLst>
            <pc:docMk/>
            <pc:sldMk cId="1634751467" sldId="268"/>
            <ac:spMk id="2" creationId="{98F4DA68-53CC-0A45-89DD-E8A98AC7A551}"/>
          </ac:spMkLst>
        </pc:spChg>
        <pc:spChg chg="mod">
          <ac:chgData name="Amadeus A. Ramirez" userId="" providerId="" clId="Web-{8D65561B-D1B0-457F-9E85-4188AB87FDF7}" dt="2024-03-09T06:03:45.372" v="33" actId="20577"/>
          <ac:spMkLst>
            <pc:docMk/>
            <pc:sldMk cId="1634751467" sldId="268"/>
            <ac:spMk id="3" creationId="{B5D21287-C043-6349-9E59-5CAAE399B44D}"/>
          </ac:spMkLst>
        </pc:spChg>
      </pc:sldChg>
      <pc:sldChg chg="modSp">
        <pc:chgData name="Amadeus A. Ramirez" userId="" providerId="" clId="Web-{8D65561B-D1B0-457F-9E85-4188AB87FDF7}" dt="2024-03-09T06:03:05.726" v="24" actId="20577"/>
        <pc:sldMkLst>
          <pc:docMk/>
          <pc:sldMk cId="2806911353" sldId="270"/>
        </pc:sldMkLst>
        <pc:spChg chg="mod">
          <ac:chgData name="Amadeus A. Ramirez" userId="" providerId="" clId="Web-{8D65561B-D1B0-457F-9E85-4188AB87FDF7}" dt="2024-03-09T06:03:00.882" v="23" actId="20577"/>
          <ac:spMkLst>
            <pc:docMk/>
            <pc:sldMk cId="2806911353" sldId="270"/>
            <ac:spMk id="2" creationId="{98F4DA68-53CC-0A45-89DD-E8A98AC7A551}"/>
          </ac:spMkLst>
        </pc:spChg>
        <pc:spChg chg="mod">
          <ac:chgData name="Amadeus A. Ramirez" userId="" providerId="" clId="Web-{8D65561B-D1B0-457F-9E85-4188AB87FDF7}" dt="2024-03-09T06:03:05.726" v="24" actId="20577"/>
          <ac:spMkLst>
            <pc:docMk/>
            <pc:sldMk cId="2806911353" sldId="270"/>
            <ac:spMk id="3" creationId="{B5D21287-C043-6349-9E59-5CAAE399B44D}"/>
          </ac:spMkLst>
        </pc:spChg>
      </pc:sldChg>
    </pc:docChg>
  </pc:docChgLst>
  <pc:docChgLst>
    <pc:chgData name="Sergio Saucedo" clId="Web-{48448927-E72F-4B27-B91A-35A98469D434}"/>
    <pc:docChg chg="addSld delSld modSld">
      <pc:chgData name="Sergio Saucedo" userId="" providerId="" clId="Web-{48448927-E72F-4B27-B91A-35A98469D434}" dt="2024-03-09T03:51:38.809" v="185" actId="14100"/>
      <pc:docMkLst>
        <pc:docMk/>
      </pc:docMkLst>
      <pc:sldChg chg="modSp">
        <pc:chgData name="Sergio Saucedo" userId="" providerId="" clId="Web-{48448927-E72F-4B27-B91A-35A98469D434}" dt="2024-03-09T03:38:43.094" v="85" actId="1076"/>
        <pc:sldMkLst>
          <pc:docMk/>
          <pc:sldMk cId="3658294423" sldId="257"/>
        </pc:sldMkLst>
        <pc:spChg chg="mod">
          <ac:chgData name="Sergio Saucedo" userId="" providerId="" clId="Web-{48448927-E72F-4B27-B91A-35A98469D434}" dt="2024-03-09T03:38:43.094" v="85" actId="1076"/>
          <ac:spMkLst>
            <pc:docMk/>
            <pc:sldMk cId="3658294423" sldId="257"/>
            <ac:spMk id="14" creationId="{F477FF1E-ED4A-63ED-CF79-160D7239CD7A}"/>
          </ac:spMkLst>
        </pc:spChg>
      </pc:sldChg>
      <pc:sldChg chg="modSp">
        <pc:chgData name="Sergio Saucedo" userId="" providerId="" clId="Web-{48448927-E72F-4B27-B91A-35A98469D434}" dt="2024-03-09T03:41:49.773" v="100" actId="20577"/>
        <pc:sldMkLst>
          <pc:docMk/>
          <pc:sldMk cId="1352472454" sldId="259"/>
        </pc:sldMkLst>
        <pc:spChg chg="mod">
          <ac:chgData name="Sergio Saucedo" userId="" providerId="" clId="Web-{48448927-E72F-4B27-B91A-35A98469D434}" dt="2024-03-09T03:41:49.773" v="100" actId="20577"/>
          <ac:spMkLst>
            <pc:docMk/>
            <pc:sldMk cId="1352472454" sldId="259"/>
            <ac:spMk id="2" creationId="{98F4DA68-53CC-0A45-89DD-E8A98AC7A551}"/>
          </ac:spMkLst>
        </pc:spChg>
        <pc:spChg chg="mod">
          <ac:chgData name="Sergio Saucedo" userId="" providerId="" clId="Web-{48448927-E72F-4B27-B91A-35A98469D434}" dt="2024-03-09T03:41:44.476" v="99" actId="20577"/>
          <ac:spMkLst>
            <pc:docMk/>
            <pc:sldMk cId="1352472454" sldId="259"/>
            <ac:spMk id="3" creationId="{B5D21287-C043-6349-9E59-5CAAE399B44D}"/>
          </ac:spMkLst>
        </pc:spChg>
      </pc:sldChg>
      <pc:sldChg chg="modSp">
        <pc:chgData name="Sergio Saucedo" userId="" providerId="" clId="Web-{48448927-E72F-4B27-B91A-35A98469D434}" dt="2024-03-09T03:42:08.180" v="102" actId="20577"/>
        <pc:sldMkLst>
          <pc:docMk/>
          <pc:sldMk cId="3861118496" sldId="260"/>
        </pc:sldMkLst>
        <pc:spChg chg="mod">
          <ac:chgData name="Sergio Saucedo" userId="" providerId="" clId="Web-{48448927-E72F-4B27-B91A-35A98469D434}" dt="2024-03-09T03:42:08.180" v="102" actId="20577"/>
          <ac:spMkLst>
            <pc:docMk/>
            <pc:sldMk cId="3861118496" sldId="260"/>
            <ac:spMk id="2" creationId="{98F4DA68-53CC-0A45-89DD-E8A98AC7A551}"/>
          </ac:spMkLst>
        </pc:spChg>
      </pc:sldChg>
      <pc:sldChg chg="modSp">
        <pc:chgData name="Sergio Saucedo" userId="" providerId="" clId="Web-{48448927-E72F-4B27-B91A-35A98469D434}" dt="2024-03-09T03:42:25.087" v="104" actId="20577"/>
        <pc:sldMkLst>
          <pc:docMk/>
          <pc:sldMk cId="2716605099" sldId="261"/>
        </pc:sldMkLst>
        <pc:spChg chg="mod">
          <ac:chgData name="Sergio Saucedo" userId="" providerId="" clId="Web-{48448927-E72F-4B27-B91A-35A98469D434}" dt="2024-03-09T03:42:25.087" v="104" actId="20577"/>
          <ac:spMkLst>
            <pc:docMk/>
            <pc:sldMk cId="2716605099" sldId="261"/>
            <ac:spMk id="2" creationId="{98F4DA68-53CC-0A45-89DD-E8A98AC7A551}"/>
          </ac:spMkLst>
        </pc:spChg>
      </pc:sldChg>
      <pc:sldChg chg="del">
        <pc:chgData name="Sergio Saucedo" userId="" providerId="" clId="Web-{48448927-E72F-4B27-B91A-35A98469D434}" dt="2024-03-09T03:42:55.791" v="107"/>
        <pc:sldMkLst>
          <pc:docMk/>
          <pc:sldMk cId="1302190492" sldId="262"/>
        </pc:sldMkLst>
      </pc:sldChg>
      <pc:sldChg chg="modSp">
        <pc:chgData name="Sergio Saucedo" userId="" providerId="" clId="Web-{48448927-E72F-4B27-B91A-35A98469D434}" dt="2024-03-09T03:43:01.775" v="108" actId="20577"/>
        <pc:sldMkLst>
          <pc:docMk/>
          <pc:sldMk cId="3917382246" sldId="263"/>
        </pc:sldMkLst>
        <pc:spChg chg="mod">
          <ac:chgData name="Sergio Saucedo" userId="" providerId="" clId="Web-{48448927-E72F-4B27-B91A-35A98469D434}" dt="2024-03-09T03:43:01.775" v="108" actId="20577"/>
          <ac:spMkLst>
            <pc:docMk/>
            <pc:sldMk cId="3917382246" sldId="263"/>
            <ac:spMk id="2" creationId="{98F4DA68-53CC-0A45-89DD-E8A98AC7A551}"/>
          </ac:spMkLst>
        </pc:spChg>
      </pc:sldChg>
      <pc:sldChg chg="modSp">
        <pc:chgData name="Sergio Saucedo" userId="" providerId="" clId="Web-{48448927-E72F-4B27-B91A-35A98469D434}" dt="2024-03-09T03:48:15.630" v="184" actId="20577"/>
        <pc:sldMkLst>
          <pc:docMk/>
          <pc:sldMk cId="4265268245" sldId="264"/>
        </pc:sldMkLst>
        <pc:spChg chg="mod">
          <ac:chgData name="Sergio Saucedo" userId="" providerId="" clId="Web-{48448927-E72F-4B27-B91A-35A98469D434}" dt="2024-03-09T03:44:19.809" v="122" actId="20577"/>
          <ac:spMkLst>
            <pc:docMk/>
            <pc:sldMk cId="4265268245" sldId="264"/>
            <ac:spMk id="2" creationId="{98F4DA68-53CC-0A45-89DD-E8A98AC7A551}"/>
          </ac:spMkLst>
        </pc:spChg>
        <pc:spChg chg="mod">
          <ac:chgData name="Sergio Saucedo" userId="" providerId="" clId="Web-{48448927-E72F-4B27-B91A-35A98469D434}" dt="2024-03-09T03:48:15.630" v="184" actId="20577"/>
          <ac:spMkLst>
            <pc:docMk/>
            <pc:sldMk cId="4265268245" sldId="264"/>
            <ac:spMk id="3" creationId="{B5D21287-C043-6349-9E59-5CAAE399B44D}"/>
          </ac:spMkLst>
        </pc:spChg>
      </pc:sldChg>
      <pc:sldChg chg="modSp">
        <pc:chgData name="Sergio Saucedo" userId="" providerId="" clId="Web-{48448927-E72F-4B27-B91A-35A98469D434}" dt="2024-03-09T03:51:38.809" v="185" actId="14100"/>
        <pc:sldMkLst>
          <pc:docMk/>
          <pc:sldMk cId="2272581263" sldId="267"/>
        </pc:sldMkLst>
        <pc:spChg chg="mod">
          <ac:chgData name="Sergio Saucedo" userId="" providerId="" clId="Web-{48448927-E72F-4B27-B91A-35A98469D434}" dt="2024-03-09T03:41:56.742" v="101" actId="20577"/>
          <ac:spMkLst>
            <pc:docMk/>
            <pc:sldMk cId="2272581263" sldId="267"/>
            <ac:spMk id="2" creationId="{98F4DA68-53CC-0A45-89DD-E8A98AC7A551}"/>
          </ac:spMkLst>
        </pc:spChg>
        <pc:spChg chg="mod">
          <ac:chgData name="Sergio Saucedo" userId="" providerId="" clId="Web-{48448927-E72F-4B27-B91A-35A98469D434}" dt="2024-03-09T03:51:38.809" v="185" actId="14100"/>
          <ac:spMkLst>
            <pc:docMk/>
            <pc:sldMk cId="2272581263" sldId="267"/>
            <ac:spMk id="3" creationId="{B5D21287-C043-6349-9E59-5CAAE399B44D}"/>
          </ac:spMkLst>
        </pc:spChg>
      </pc:sldChg>
      <pc:sldChg chg="add del replId">
        <pc:chgData name="Sergio Saucedo" userId="" providerId="" clId="Web-{48448927-E72F-4B27-B91A-35A98469D434}" dt="2024-03-09T03:42:52.902" v="106"/>
        <pc:sldMkLst>
          <pc:docMk/>
          <pc:sldMk cId="1095521712" sldId="268"/>
        </pc:sldMkLst>
      </pc:sldChg>
    </pc:docChg>
  </pc:docChgLst>
  <pc:docChgLst>
    <pc:chgData name="Amadeus A. Ramirez" clId="Web-{FF2D7A2C-9D7A-4E51-96DF-CC355CCC5863}"/>
    <pc:docChg chg="addSld delSld modSld">
      <pc:chgData name="Amadeus A. Ramirez" userId="" providerId="" clId="Web-{FF2D7A2C-9D7A-4E51-96DF-CC355CCC5863}" dt="2024-03-09T05:59:02.815" v="210" actId="14100"/>
      <pc:docMkLst>
        <pc:docMk/>
      </pc:docMkLst>
      <pc:sldChg chg="modSp">
        <pc:chgData name="Amadeus A. Ramirez" userId="" providerId="" clId="Web-{FF2D7A2C-9D7A-4E51-96DF-CC355CCC5863}" dt="2024-03-09T05:59:02.815" v="210" actId="14100"/>
        <pc:sldMkLst>
          <pc:docMk/>
          <pc:sldMk cId="3658294423" sldId="257"/>
        </pc:sldMkLst>
        <pc:spChg chg="mod">
          <ac:chgData name="Amadeus A. Ramirez" userId="" providerId="" clId="Web-{FF2D7A2C-9D7A-4E51-96DF-CC355CCC5863}" dt="2024-03-09T05:59:02.815" v="210" actId="14100"/>
          <ac:spMkLst>
            <pc:docMk/>
            <pc:sldMk cId="3658294423" sldId="257"/>
            <ac:spMk id="14" creationId="{F477FF1E-ED4A-63ED-CF79-160D7239CD7A}"/>
          </ac:spMkLst>
        </pc:spChg>
        <pc:spChg chg="mod">
          <ac:chgData name="Amadeus A. Ramirez" userId="" providerId="" clId="Web-{FF2D7A2C-9D7A-4E51-96DF-CC355CCC5863}" dt="2024-03-09T05:58:58.300" v="209" actId="20577"/>
          <ac:spMkLst>
            <pc:docMk/>
            <pc:sldMk cId="3658294423" sldId="257"/>
            <ac:spMk id="15" creationId="{9000C421-CEB3-6448-E47D-AAE3190DCECC}"/>
          </ac:spMkLst>
        </pc:spChg>
      </pc:sldChg>
      <pc:sldChg chg="modSp">
        <pc:chgData name="Amadeus A. Ramirez" userId="" providerId="" clId="Web-{FF2D7A2C-9D7A-4E51-96DF-CC355CCC5863}" dt="2024-03-09T05:58:23.033" v="195" actId="20577"/>
        <pc:sldMkLst>
          <pc:docMk/>
          <pc:sldMk cId="1352472454" sldId="259"/>
        </pc:sldMkLst>
        <pc:spChg chg="mod">
          <ac:chgData name="Amadeus A. Ramirez" userId="" providerId="" clId="Web-{FF2D7A2C-9D7A-4E51-96DF-CC355CCC5863}" dt="2024-03-09T05:58:23.033" v="195" actId="20577"/>
          <ac:spMkLst>
            <pc:docMk/>
            <pc:sldMk cId="1352472454" sldId="259"/>
            <ac:spMk id="3" creationId="{B5D21287-C043-6349-9E59-5CAAE399B44D}"/>
          </ac:spMkLst>
        </pc:spChg>
      </pc:sldChg>
      <pc:sldChg chg="modSp">
        <pc:chgData name="Amadeus A. Ramirez" userId="" providerId="" clId="Web-{FF2D7A2C-9D7A-4E51-96DF-CC355CCC5863}" dt="2024-03-09T05:58:09.251" v="193" actId="20577"/>
        <pc:sldMkLst>
          <pc:docMk/>
          <pc:sldMk cId="3861118496" sldId="260"/>
        </pc:sldMkLst>
        <pc:spChg chg="mod">
          <ac:chgData name="Amadeus A. Ramirez" userId="" providerId="" clId="Web-{FF2D7A2C-9D7A-4E51-96DF-CC355CCC5863}" dt="2024-03-09T05:58:09.251" v="193" actId="20577"/>
          <ac:spMkLst>
            <pc:docMk/>
            <pc:sldMk cId="3861118496" sldId="260"/>
            <ac:spMk id="3" creationId="{B5D21287-C043-6349-9E59-5CAAE399B44D}"/>
          </ac:spMkLst>
        </pc:spChg>
      </pc:sldChg>
      <pc:sldChg chg="modSp">
        <pc:chgData name="Amadeus A. Ramirez" userId="" providerId="" clId="Web-{FF2D7A2C-9D7A-4E51-96DF-CC355CCC5863}" dt="2024-03-09T05:58:00.063" v="191" actId="20577"/>
        <pc:sldMkLst>
          <pc:docMk/>
          <pc:sldMk cId="3917382246" sldId="263"/>
        </pc:sldMkLst>
        <pc:spChg chg="mod">
          <ac:chgData name="Amadeus A. Ramirez" userId="" providerId="" clId="Web-{FF2D7A2C-9D7A-4E51-96DF-CC355CCC5863}" dt="2024-03-09T05:58:00.063" v="191" actId="20577"/>
          <ac:spMkLst>
            <pc:docMk/>
            <pc:sldMk cId="3917382246" sldId="263"/>
            <ac:spMk id="2" creationId="{98F4DA68-53CC-0A45-89DD-E8A98AC7A551}"/>
          </ac:spMkLst>
        </pc:spChg>
        <pc:spChg chg="mod">
          <ac:chgData name="Amadeus A. Ramirez" userId="" providerId="" clId="Web-{FF2D7A2C-9D7A-4E51-96DF-CC355CCC5863}" dt="2024-03-09T05:55:24.995" v="58" actId="20577"/>
          <ac:spMkLst>
            <pc:docMk/>
            <pc:sldMk cId="3917382246" sldId="263"/>
            <ac:spMk id="3" creationId="{B5D21287-C043-6349-9E59-5CAAE399B44D}"/>
          </ac:spMkLst>
        </pc:spChg>
      </pc:sldChg>
      <pc:sldChg chg="modSp">
        <pc:chgData name="Amadeus A. Ramirez" userId="" providerId="" clId="Web-{FF2D7A2C-9D7A-4E51-96DF-CC355CCC5863}" dt="2024-03-09T05:58:15.611" v="194" actId="20577"/>
        <pc:sldMkLst>
          <pc:docMk/>
          <pc:sldMk cId="2272581263" sldId="267"/>
        </pc:sldMkLst>
        <pc:spChg chg="mod">
          <ac:chgData name="Amadeus A. Ramirez" userId="" providerId="" clId="Web-{FF2D7A2C-9D7A-4E51-96DF-CC355CCC5863}" dt="2024-03-09T05:58:15.611" v="194" actId="20577"/>
          <ac:spMkLst>
            <pc:docMk/>
            <pc:sldMk cId="2272581263" sldId="267"/>
            <ac:spMk id="3" creationId="{B5D21287-C043-6349-9E59-5CAAE399B44D}"/>
          </ac:spMkLst>
        </pc:spChg>
      </pc:sldChg>
      <pc:sldChg chg="new del">
        <pc:chgData name="Amadeus A. Ramirez" userId="" providerId="" clId="Web-{FF2D7A2C-9D7A-4E51-96DF-CC355CCC5863}" dt="2024-03-09T05:55:38.433" v="61"/>
        <pc:sldMkLst>
          <pc:docMk/>
          <pc:sldMk cId="4039366371" sldId="269"/>
        </pc:sldMkLst>
      </pc:sldChg>
      <pc:sldChg chg="modSp add replId">
        <pc:chgData name="Amadeus A. Ramirez" userId="" providerId="" clId="Web-{FF2D7A2C-9D7A-4E51-96DF-CC355CCC5863}" dt="2024-03-09T05:57:55.110" v="189" actId="20577"/>
        <pc:sldMkLst>
          <pc:docMk/>
          <pc:sldMk cId="2806911353" sldId="270"/>
        </pc:sldMkLst>
        <pc:spChg chg="mod">
          <ac:chgData name="Amadeus A. Ramirez" userId="" providerId="" clId="Web-{FF2D7A2C-9D7A-4E51-96DF-CC355CCC5863}" dt="2024-03-09T05:55:58.481" v="62" actId="20577"/>
          <ac:spMkLst>
            <pc:docMk/>
            <pc:sldMk cId="2806911353" sldId="270"/>
            <ac:spMk id="2" creationId="{98F4DA68-53CC-0A45-89DD-E8A98AC7A551}"/>
          </ac:spMkLst>
        </pc:spChg>
        <pc:spChg chg="mod">
          <ac:chgData name="Amadeus A. Ramirez" userId="" providerId="" clId="Web-{FF2D7A2C-9D7A-4E51-96DF-CC355CCC5863}" dt="2024-03-09T05:57:55.110" v="189" actId="20577"/>
          <ac:spMkLst>
            <pc:docMk/>
            <pc:sldMk cId="2806911353" sldId="270"/>
            <ac:spMk id="3" creationId="{B5D21287-C043-6349-9E59-5CAAE399B4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7-us.googleusercontent.com/JX4kS8qw6WV6eSrVU7MQ-W-gbUaLp-6Zh_bfJ_oqNQ8erN6U8ED4ckWg-5yUgI_ziaaF71zrN26nIH-CQxD-uY4zQAlzp_8TaGejkgXhxOU7zOUTUFd_G322c32xaQIg2BT4dQRoJYOACwHh5yoaqCth4g=s2048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0F79BD2E-302A-24B3-A017-3A462581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244"/>
            <a:ext cx="12199815" cy="6857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D9FF87-732C-AF34-166B-802164187D14}"/>
              </a:ext>
            </a:extLst>
          </p:cNvPr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6D3BD-FFC1-CBE6-D22B-DCAD63B5D47B}"/>
              </a:ext>
            </a:extLst>
          </p:cNvPr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  <a:ea typeface="Source Sans Pro Black"/>
                <a:cs typeface="Calibri" panose="020F0502020204030204"/>
              </a:rPr>
              <a:t>2nd ANNUAL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WEST TEXAS HEALTH DISPARITIES</a:t>
            </a:r>
            <a:endParaRPr lang="en-US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RESEARCH SYMPOSIUM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CEBB849-A26C-3352-7045-F319A600E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77FF1E-ED4A-63ED-CF79-160D7239CD7A}"/>
              </a:ext>
            </a:extLst>
          </p:cNvPr>
          <p:cNvSpPr txBox="1"/>
          <p:nvPr/>
        </p:nvSpPr>
        <p:spPr>
          <a:xfrm>
            <a:off x="508000" y="1106202"/>
            <a:ext cx="961330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latin typeface="Century Gothic"/>
                <a:ea typeface="Source Sans Pro Black"/>
                <a:cs typeface="Calibri"/>
              </a:rPr>
              <a:t>Myth Busters: A bilingual health education platform in a USA/Mexican Border community.</a:t>
            </a:r>
            <a:endParaRPr lang="en-US" sz="4800" b="1">
              <a:latin typeface="Century Gothic"/>
              <a:ea typeface="Source Sans Pro Black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0C421-CEB3-6448-E47D-AAE3190DCECC}"/>
              </a:ext>
            </a:extLst>
          </p:cNvPr>
          <p:cNvSpPr txBox="1"/>
          <p:nvPr/>
        </p:nvSpPr>
        <p:spPr>
          <a:xfrm>
            <a:off x="507998" y="4414761"/>
            <a:ext cx="591566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entury Gothic"/>
                <a:ea typeface="Source Sans Pro Black"/>
                <a:cs typeface="Calibri"/>
              </a:rPr>
              <a:t>Amadeus Ramirez, B.S.N RN</a:t>
            </a:r>
          </a:p>
          <a:p>
            <a:r>
              <a:rPr lang="en-US" sz="2800" dirty="0">
                <a:latin typeface="Century Gothic"/>
                <a:ea typeface="Source Sans Pro Black"/>
                <a:cs typeface="Calibri"/>
              </a:rPr>
              <a:t>Sergio Saucedo, B.S. 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849761-205E-9E27-B8F8-A893A1568554}"/>
              </a:ext>
            </a:extLst>
          </p:cNvPr>
          <p:cNvCxnSpPr/>
          <p:nvPr/>
        </p:nvCxnSpPr>
        <p:spPr>
          <a:xfrm>
            <a:off x="507445" y="4328252"/>
            <a:ext cx="4655816" cy="1137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9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4DA68-53CC-0A45-89DD-E8A98AC7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8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/>
              </a:rPr>
              <a:t>References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1287-C043-6349-9E59-5CAAE399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0609"/>
            <a:ext cx="10515600" cy="341635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entury Gothic"/>
              </a:rPr>
              <a:t>7. Dubay LC, Lebrun LA. Health, behavior, and health care disparities: disentangling the effects of income and race in the United States. Int J Health Serv. 2012;42(4):607-625. doi:10.2190/HS.42.4.c </a:t>
            </a:r>
          </a:p>
          <a:p>
            <a:pPr marL="0" indent="0">
              <a:buNone/>
            </a:pPr>
            <a:r>
              <a:rPr lang="en-US" dirty="0">
                <a:latin typeface="Century Gothic"/>
              </a:rPr>
              <a:t>8. Vega WA, Rodriguez MA, Gruskin E. Health disparities in the Latino population. Epidemiol Rev. 2009;31:99-112. doi:10.1093/</a:t>
            </a:r>
            <a:r>
              <a:rPr lang="en-US" dirty="0" err="1">
                <a:latin typeface="Century Gothic"/>
              </a:rPr>
              <a:t>epirev</a:t>
            </a:r>
            <a:r>
              <a:rPr lang="en-US" dirty="0">
                <a:latin typeface="Century Gothic"/>
              </a:rPr>
              <a:t>/mxp008 </a:t>
            </a:r>
          </a:p>
          <a:p>
            <a:pPr marL="0" indent="0">
              <a:buNone/>
            </a:pPr>
            <a:r>
              <a:rPr lang="en-US" dirty="0">
                <a:latin typeface="Century Gothic"/>
              </a:rPr>
              <a:t>9. Webb Hooper M, </a:t>
            </a:r>
            <a:r>
              <a:rPr lang="en-US" err="1">
                <a:latin typeface="Century Gothic"/>
              </a:rPr>
              <a:t>Nápoles</a:t>
            </a:r>
            <a:r>
              <a:rPr lang="en-US" dirty="0">
                <a:latin typeface="Century Gothic"/>
              </a:rPr>
              <a:t> AM, Pérez-Stable EJ. COVID-19 and Racial/Ethnic Disparities. JAMA. 2020;323(24):2466-2467. doi:10.1001/jama.2020.8598 </a:t>
            </a:r>
          </a:p>
          <a:p>
            <a:pPr marL="0" indent="0">
              <a:buNone/>
            </a:pPr>
            <a:r>
              <a:rPr lang="en-US" dirty="0">
                <a:latin typeface="Century Gothic"/>
              </a:rPr>
              <a:t>10. Macias Gil R, Marcelin JR, Zuniga-Blanco B, Marquez C, Mathew T, Piggott DA. COVID-19 Pandemic: Disparate Health Impact on the Hispanic/Latinx Population in the United States. J Infect Dis. 2020;222(10):1592-1595. doi:10.1093/</a:t>
            </a:r>
            <a:r>
              <a:rPr lang="en-US" err="1">
                <a:latin typeface="Century Gothic"/>
              </a:rPr>
              <a:t>infdis</a:t>
            </a:r>
            <a:r>
              <a:rPr lang="en-US" dirty="0">
                <a:latin typeface="Century Gothic"/>
              </a:rPr>
              <a:t>/jiaa474 </a:t>
            </a:r>
          </a:p>
          <a:p>
            <a:pPr marL="0" indent="0">
              <a:buNone/>
            </a:pPr>
            <a:r>
              <a:rPr lang="en-US" dirty="0">
                <a:latin typeface="Century Gothic"/>
              </a:rPr>
              <a:t>11. Cione C, Castaneda E, Ferdinando A, et al. COVID-19 Susceptibility Among Latin People in El Paso, TX. Preprint. SSRN. 2020;3608396. doi:10.2139/ssrn.3608396 </a:t>
            </a:r>
          </a:p>
        </p:txBody>
      </p:sp>
    </p:spTree>
    <p:extLst>
      <p:ext uri="{BB962C8B-B14F-4D97-AF65-F5344CB8AC3E}">
        <p14:creationId xmlns:p14="http://schemas.microsoft.com/office/powerpoint/2010/main" val="163475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F8462DB7-A8D1-B162-BF3F-7F4620C6B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244"/>
            <a:ext cx="12199815" cy="68575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B16C1-65F4-DF3D-6926-CE582CC68BF8}"/>
              </a:ext>
            </a:extLst>
          </p:cNvPr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1796D0-F1F3-3D8B-7F90-CBDE204E4872}"/>
              </a:ext>
            </a:extLst>
          </p:cNvPr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RESEARCH SYMPOSIUM</a:t>
            </a:r>
          </a:p>
        </p:txBody>
      </p:sp>
      <p:pic>
        <p:nvPicPr>
          <p:cNvPr id="32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58099CB-689A-4174-A451-B54CB6AFB2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97DBE074-8FA0-694C-BB0A-63D804D7B0D6}"/>
              </a:ext>
            </a:extLst>
          </p:cNvPr>
          <p:cNvSpPr txBox="1">
            <a:spLocks/>
          </p:cNvSpPr>
          <p:nvPr/>
        </p:nvSpPr>
        <p:spPr>
          <a:xfrm>
            <a:off x="838200" y="12660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entury Gothic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4DA68-53CC-0A45-89DD-E8A98AC7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8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/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1287-C043-6349-9E59-5CAAE399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0609"/>
            <a:ext cx="10515600" cy="34163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latin typeface="Century Gothic"/>
                <a:ea typeface="+mn-lt"/>
                <a:cs typeface="+mn-lt"/>
              </a:rPr>
              <a:t>Funding for the Myth Busters events was provided by AstraZeneca, AT&amp;T, ADP and Wells Fargo. </a:t>
            </a:r>
            <a:endParaRPr lang="en-US" sz="360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247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4DA68-53CC-0A45-89DD-E8A98AC7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8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1287-C043-6349-9E59-5CAAE399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1982"/>
            <a:ext cx="5586984" cy="380303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Century Gothic"/>
              </a:rPr>
              <a:t>Inaccurate information can produce adverse health consequences.</a:t>
            </a:r>
            <a:r>
              <a:rPr lang="en-US" baseline="30000" dirty="0">
                <a:latin typeface="Century Gothic"/>
              </a:rPr>
              <a:t>3</a:t>
            </a:r>
            <a:endParaRPr lang="en-US">
              <a:latin typeface="Century Gothic"/>
              <a:ea typeface="Calibri"/>
              <a:cs typeface="Calibri"/>
            </a:endParaRPr>
          </a:p>
          <a:p>
            <a:r>
              <a:rPr lang="en-US" dirty="0">
                <a:latin typeface="Century Gothic"/>
              </a:rPr>
              <a:t>Hispanic populations are disproportionately affected by diabetes, obesity, and certain cancers.</a:t>
            </a:r>
            <a:r>
              <a:rPr lang="en-US" baseline="30000" dirty="0">
                <a:latin typeface="Century Gothic"/>
              </a:rPr>
              <a:t>7,8</a:t>
            </a:r>
            <a:endParaRPr lang="en-US">
              <a:latin typeface="Century Gothic"/>
              <a:ea typeface="Calibri"/>
              <a:cs typeface="Calibri"/>
            </a:endParaRPr>
          </a:p>
          <a:p>
            <a:r>
              <a:rPr lang="en-US" dirty="0">
                <a:latin typeface="Century Gothic"/>
              </a:rPr>
              <a:t>According to U.S. Census Data, 81.6% of El Paso residents identify as Hispanic.</a:t>
            </a:r>
            <a:endParaRPr lang="en-US" dirty="0">
              <a:latin typeface="Century Gothic"/>
              <a:ea typeface="Calibri"/>
              <a:cs typeface="Calibri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EF38E7-EF0E-264D-BEE8-B3730D49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303" y="2760609"/>
            <a:ext cx="92468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A group of people standing around a table with plates of food&#10;&#10;Description automatically generated">
            <a:extLst>
              <a:ext uri="{FF2B5EF4-FFF2-40B4-BE49-F238E27FC236}">
                <a16:creationId xmlns:a16="http://schemas.microsoft.com/office/drawing/2014/main" id="{57E8A6D6-08EF-FF4F-871D-A07D8C6F8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64" y="2760609"/>
            <a:ext cx="4555136" cy="34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F2B8AD-C785-AB49-AB00-A6B70EC5482E}"/>
              </a:ext>
            </a:extLst>
          </p:cNvPr>
          <p:cNvSpPr/>
          <p:nvPr/>
        </p:nvSpPr>
        <p:spPr>
          <a:xfrm>
            <a:off x="6772852" y="6176961"/>
            <a:ext cx="4701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Myth Busters Nutrition Event, November 2023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8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4DA68-53CC-0A45-89DD-E8A98AC7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8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1287-C043-6349-9E59-5CAAE399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0609"/>
            <a:ext cx="5257800" cy="39281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Century Gothic"/>
              </a:rPr>
              <a:t>Myth Busters events have a pseudo-talk show format, where an expert in a field is invited to discuss myths reported by community members.</a:t>
            </a:r>
            <a:endParaRPr lang="en-US">
              <a:latin typeface="Century Gothic"/>
              <a:ea typeface="Calibri"/>
              <a:cs typeface="Calibri"/>
            </a:endParaRPr>
          </a:p>
          <a:p>
            <a:r>
              <a:rPr lang="en-US" dirty="0">
                <a:latin typeface="Century Gothic"/>
              </a:rPr>
              <a:t>Events are organized by students, faculty, and subject experts.</a:t>
            </a:r>
            <a:endParaRPr lang="en-US">
              <a:latin typeface="Century Gothic"/>
              <a:ea typeface="Calibri"/>
              <a:cs typeface="Calibri"/>
            </a:endParaRPr>
          </a:p>
          <a:p>
            <a:r>
              <a:rPr lang="en-US" dirty="0">
                <a:latin typeface="Century Gothic"/>
              </a:rPr>
              <a:t>Attendees were surveyed.</a:t>
            </a:r>
            <a:endParaRPr lang="en-US" dirty="0">
              <a:latin typeface="Century Gothic"/>
              <a:ea typeface="Calibri"/>
              <a:cs typeface="Calibri"/>
            </a:endParaRPr>
          </a:p>
        </p:txBody>
      </p:sp>
      <p:pic>
        <p:nvPicPr>
          <p:cNvPr id="2050" name="Picture 2" descr="Diagram of a diagram of a student&#10;&#10;Description automatically generated">
            <a:extLst>
              <a:ext uri="{FF2B5EF4-FFF2-40B4-BE49-F238E27FC236}">
                <a16:creationId xmlns:a16="http://schemas.microsoft.com/office/drawing/2014/main" id="{62DDEDDB-BBA1-9C4B-A69C-AC7F0EA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45984"/>
            <a:ext cx="5486400" cy="38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9830F3-A951-0B4C-B8D3-86ED98575052}"/>
              </a:ext>
            </a:extLst>
          </p:cNvPr>
          <p:cNvSpPr/>
          <p:nvPr/>
        </p:nvSpPr>
        <p:spPr>
          <a:xfrm>
            <a:off x="6717030" y="6176962"/>
            <a:ext cx="4701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Schematic of Myth Busters Set-up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1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4DA68-53CC-0A45-89DD-E8A98AC7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8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Results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140B2E3-D7B5-A642-B7C8-2426F2AA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" y="2748422"/>
            <a:ext cx="5910263" cy="34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BAE6D03-ADDE-EE41-8224-8DE4F5E9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6826"/>
            <a:ext cx="4419600" cy="48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968AFE-6DF0-3A42-88A8-B5CE3E71978F}"/>
              </a:ext>
            </a:extLst>
          </p:cNvPr>
          <p:cNvSpPr/>
          <p:nvPr/>
        </p:nvSpPr>
        <p:spPr>
          <a:xfrm>
            <a:off x="6717030" y="6176962"/>
            <a:ext cx="4701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Evaluating the impact that Myth Busters events had on the participants.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0B25AD-84CE-7643-99FE-4DD44863C02C}"/>
              </a:ext>
            </a:extLst>
          </p:cNvPr>
          <p:cNvSpPr/>
          <p:nvPr/>
        </p:nvSpPr>
        <p:spPr>
          <a:xfrm>
            <a:off x="551496" y="6176962"/>
            <a:ext cx="5910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Comparing sources that participants use to obtain information with those they find trustworthy.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0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4DA68-53CC-0A45-89DD-E8A98AC7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8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1287-C043-6349-9E59-5CAAE399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0609"/>
            <a:ext cx="10515600" cy="341635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When assessing the success of the Myth Buster events it was shown that a majority of those who participated strongly agreed that attending helped them to dispel inaccurate health information.</a:t>
            </a:r>
          </a:p>
          <a:p>
            <a:r>
              <a:rPr lang="en-US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92% of participants agreed or strongly agreed that mastery was obtained of the information taught. </a:t>
            </a:r>
          </a:p>
          <a:p>
            <a:r>
              <a:rPr lang="en-US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56% of participants felt comfortable teaching back the topic </a:t>
            </a:r>
          </a:p>
          <a:p>
            <a:r>
              <a:rPr lang="en-US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31% felt comfortable teaching back the topic.</a:t>
            </a:r>
            <a:endParaRPr lang="en-US">
              <a:latin typeface="Century Gothic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38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4DA68-53CC-0A45-89DD-E8A98AC7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8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/>
              </a:rPr>
              <a:t>Future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1287-C043-6349-9E59-5CAAE399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0609"/>
            <a:ext cx="10515600" cy="34163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Explore the factors influencing an individual's choices when seeking medical advice from other</a:t>
            </a:r>
            <a:br>
              <a:rPr lang="en-US" dirty="0">
                <a:latin typeface="Century Gothic"/>
                <a:ea typeface="Calibri"/>
                <a:cs typeface="Calibri"/>
              </a:rPr>
            </a:br>
            <a:endParaRPr lang="en-US">
              <a:latin typeface="Century Gothic"/>
              <a:ea typeface="Calibri"/>
              <a:cs typeface="Calibri"/>
            </a:endParaRPr>
          </a:p>
          <a:p>
            <a:r>
              <a:rPr lang="en-US" dirty="0">
                <a:latin typeface="Century Gothic"/>
                <a:ea typeface="Calibri"/>
                <a:cs typeface="Calibri"/>
              </a:rPr>
              <a:t>Professional development of students</a:t>
            </a:r>
          </a:p>
          <a:p>
            <a:endParaRPr lang="en-US" dirty="0">
              <a:latin typeface="Century Gothic"/>
              <a:ea typeface="Calibri"/>
              <a:cs typeface="Calibri"/>
            </a:endParaRPr>
          </a:p>
          <a:p>
            <a:r>
              <a:rPr lang="en-US" dirty="0">
                <a:latin typeface="Century Gothic"/>
                <a:ea typeface="Calibri"/>
                <a:cs typeface="Calibri"/>
              </a:rPr>
              <a:t>Developing an outline for other schools to start Myth Busters programs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91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4DA68-53CC-0A45-89DD-E8A98AC7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8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Contributors and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1287-C043-6349-9E59-5CAAE399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0609"/>
            <a:ext cx="10515600" cy="341635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latin typeface="Century Gothic"/>
                <a:ea typeface="+mn-lt"/>
                <a:cs typeface="+mn-lt"/>
              </a:rPr>
              <a:t>Sara Mansour</a:t>
            </a:r>
            <a:r>
              <a:rPr lang="en-US" sz="2600" baseline="30000" dirty="0">
                <a:latin typeface="Century Gothic"/>
                <a:ea typeface="+mn-lt"/>
                <a:cs typeface="+mn-lt"/>
              </a:rPr>
              <a:t>1</a:t>
            </a:r>
            <a:r>
              <a:rPr lang="en-US" dirty="0">
                <a:latin typeface="Century Gothic"/>
                <a:ea typeface="+mn-lt"/>
                <a:cs typeface="+mn-lt"/>
              </a:rPr>
              <a:t>, Nathan Holland</a:t>
            </a:r>
            <a:r>
              <a:rPr lang="en-US" baseline="30000" dirty="0">
                <a:latin typeface="Century Gothic"/>
                <a:ea typeface="+mn-lt"/>
                <a:cs typeface="+mn-lt"/>
              </a:rPr>
              <a:t>1</a:t>
            </a:r>
            <a:r>
              <a:rPr lang="en-US" dirty="0">
                <a:latin typeface="Century Gothic"/>
                <a:ea typeface="+mn-lt"/>
                <a:cs typeface="+mn-lt"/>
              </a:rPr>
              <a:t>, Sergio Saucedo</a:t>
            </a:r>
            <a:r>
              <a:rPr lang="en-US" baseline="30000" dirty="0">
                <a:latin typeface="Century Gothic"/>
                <a:ea typeface="+mn-lt"/>
                <a:cs typeface="+mn-lt"/>
              </a:rPr>
              <a:t>1</a:t>
            </a:r>
            <a:r>
              <a:rPr lang="en-US" dirty="0">
                <a:latin typeface="Century Gothic"/>
                <a:ea typeface="+mn-lt"/>
                <a:cs typeface="+mn-lt"/>
              </a:rPr>
              <a:t>, Amadeus Ramirez</a:t>
            </a:r>
            <a:r>
              <a:rPr lang="en-US" baseline="30000" dirty="0">
                <a:latin typeface="Century Gothic"/>
                <a:ea typeface="+mn-lt"/>
                <a:cs typeface="+mn-lt"/>
              </a:rPr>
              <a:t>1</a:t>
            </a:r>
            <a:r>
              <a:rPr lang="en-US" dirty="0">
                <a:latin typeface="Century Gothic"/>
                <a:ea typeface="+mn-lt"/>
                <a:cs typeface="+mn-lt"/>
              </a:rPr>
              <a:t>, Mariela Lane</a:t>
            </a:r>
            <a:r>
              <a:rPr lang="en-US" baseline="30000" dirty="0">
                <a:latin typeface="Century Gothic"/>
                <a:ea typeface="+mn-lt"/>
                <a:cs typeface="+mn-lt"/>
              </a:rPr>
              <a:t>1</a:t>
            </a:r>
            <a:r>
              <a:rPr lang="en-US" dirty="0">
                <a:latin typeface="Century Gothic"/>
                <a:ea typeface="+mn-lt"/>
                <a:cs typeface="+mn-lt"/>
              </a:rPr>
              <a:t>, Joshua Salisbury</a:t>
            </a:r>
            <a:r>
              <a:rPr lang="en-US" baseline="30000" dirty="0">
                <a:latin typeface="Century Gothic"/>
                <a:ea typeface="+mn-lt"/>
                <a:cs typeface="+mn-lt"/>
              </a:rPr>
              <a:t>1</a:t>
            </a:r>
            <a:r>
              <a:rPr lang="en-US" dirty="0">
                <a:latin typeface="Century Gothic"/>
                <a:ea typeface="+mn-lt"/>
                <a:cs typeface="+mn-lt"/>
              </a:rPr>
              <a:t>, Komal Marwaha</a:t>
            </a:r>
            <a:r>
              <a:rPr lang="en-US" baseline="30000" dirty="0">
                <a:latin typeface="Century Gothic"/>
                <a:ea typeface="+mn-lt"/>
                <a:cs typeface="+mn-lt"/>
              </a:rPr>
              <a:t>1</a:t>
            </a:r>
            <a:r>
              <a:rPr lang="en-US" dirty="0">
                <a:latin typeface="Century Gothic"/>
                <a:ea typeface="+mn-lt"/>
                <a:cs typeface="+mn-lt"/>
              </a:rPr>
              <a:t>, Lorena Fernandez</a:t>
            </a:r>
            <a:r>
              <a:rPr lang="en-US" baseline="30000" dirty="0">
                <a:latin typeface="Century Gothic"/>
                <a:ea typeface="+mn-lt"/>
                <a:cs typeface="+mn-lt"/>
              </a:rPr>
              <a:t>1</a:t>
            </a:r>
            <a:r>
              <a:rPr lang="en-US" dirty="0">
                <a:latin typeface="Century Gothic"/>
                <a:ea typeface="+mn-lt"/>
                <a:cs typeface="+mn-lt"/>
              </a:rPr>
              <a:t>, Jesse Allen</a:t>
            </a:r>
            <a:r>
              <a:rPr lang="en-US" baseline="30000" dirty="0">
                <a:latin typeface="Century Gothic"/>
                <a:ea typeface="+mn-lt"/>
                <a:cs typeface="+mn-lt"/>
              </a:rPr>
              <a:t>1</a:t>
            </a:r>
            <a:r>
              <a:rPr lang="en-US" dirty="0">
                <a:latin typeface="Century Gothic"/>
                <a:ea typeface="+mn-lt"/>
                <a:cs typeface="+mn-lt"/>
              </a:rPr>
              <a:t>, </a:t>
            </a:r>
            <a:r>
              <a:rPr lang="en-US" err="1">
                <a:latin typeface="Century Gothic"/>
                <a:ea typeface="+mn-lt"/>
                <a:cs typeface="+mn-lt"/>
              </a:rPr>
              <a:t>Veeravenkata</a:t>
            </a:r>
            <a:r>
              <a:rPr lang="en-US" dirty="0">
                <a:latin typeface="Century Gothic"/>
                <a:ea typeface="+mn-lt"/>
                <a:cs typeface="+mn-lt"/>
              </a:rPr>
              <a:t> Garikiparthy</a:t>
            </a:r>
            <a:r>
              <a:rPr lang="en-US" baseline="30000" dirty="0">
                <a:latin typeface="Century Gothic"/>
                <a:ea typeface="+mn-lt"/>
                <a:cs typeface="+mn-lt"/>
              </a:rPr>
              <a:t>1</a:t>
            </a:r>
            <a:r>
              <a:rPr lang="en-US" dirty="0">
                <a:latin typeface="Century Gothic"/>
                <a:ea typeface="+mn-lt"/>
                <a:cs typeface="+mn-lt"/>
              </a:rPr>
              <a:t>, Patricia Rodriguez</a:t>
            </a:r>
            <a:r>
              <a:rPr lang="en-US" baseline="30000" dirty="0">
                <a:latin typeface="Century Gothic"/>
                <a:ea typeface="+mn-lt"/>
                <a:cs typeface="+mn-lt"/>
              </a:rPr>
              <a:t>1</a:t>
            </a:r>
            <a:r>
              <a:rPr lang="en-US" dirty="0">
                <a:latin typeface="Century Gothic"/>
                <a:ea typeface="+mn-lt"/>
                <a:cs typeface="+mn-lt"/>
              </a:rPr>
              <a:t>, Laura Renovato</a:t>
            </a:r>
            <a:r>
              <a:rPr lang="en-US" baseline="30000" dirty="0">
                <a:latin typeface="Century Gothic"/>
                <a:ea typeface="+mn-lt"/>
                <a:cs typeface="+mn-lt"/>
              </a:rPr>
              <a:t>1</a:t>
            </a:r>
            <a:r>
              <a:rPr lang="en-US" dirty="0">
                <a:latin typeface="Century Gothic"/>
                <a:ea typeface="+mn-lt"/>
                <a:cs typeface="+mn-lt"/>
              </a:rPr>
              <a:t>, Maria Land</a:t>
            </a:r>
            <a:r>
              <a:rPr lang="en-US" baseline="30000" dirty="0">
                <a:latin typeface="Century Gothic"/>
                <a:ea typeface="+mn-lt"/>
                <a:cs typeface="+mn-lt"/>
              </a:rPr>
              <a:t>1</a:t>
            </a:r>
            <a:r>
              <a:rPr lang="en-US" dirty="0">
                <a:latin typeface="Century Gothic"/>
                <a:ea typeface="+mn-lt"/>
                <a:cs typeface="+mn-lt"/>
              </a:rPr>
              <a:t>, Ricardo Belmares</a:t>
            </a:r>
            <a:r>
              <a:rPr lang="en-US" baseline="30000" dirty="0">
                <a:latin typeface="Century Gothic"/>
                <a:ea typeface="+mn-lt"/>
                <a:cs typeface="+mn-lt"/>
              </a:rPr>
              <a:t>2</a:t>
            </a:r>
            <a:r>
              <a:rPr lang="en-US" dirty="0">
                <a:latin typeface="Century Gothic"/>
                <a:ea typeface="+mn-lt"/>
                <a:cs typeface="+mn-lt"/>
              </a:rPr>
              <a:t>, and Jessica Chacon</a:t>
            </a:r>
            <a:r>
              <a:rPr lang="en-US" baseline="30000" dirty="0">
                <a:latin typeface="Century Gothic"/>
                <a:ea typeface="+mn-lt"/>
                <a:cs typeface="+mn-lt"/>
              </a:rPr>
              <a:t>1</a:t>
            </a:r>
            <a:r>
              <a:rPr lang="en-US" dirty="0">
                <a:latin typeface="Century Gothic"/>
                <a:ea typeface="+mn-lt"/>
                <a:cs typeface="+mn-lt"/>
              </a:rPr>
              <a:t> </a:t>
            </a:r>
            <a:endParaRPr lang="en-US" dirty="0">
              <a:latin typeface="Century Gothic"/>
              <a:cs typeface="Calibri"/>
            </a:endParaRPr>
          </a:p>
          <a:p>
            <a:pPr>
              <a:buNone/>
            </a:pPr>
            <a:endParaRPr lang="en-US" dirty="0">
              <a:latin typeface="Century Gothic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Century Gothic"/>
                <a:ea typeface="+mn-lt"/>
                <a:cs typeface="+mn-lt"/>
              </a:rPr>
              <a:t>Texas Tech University Health Sciences Center El Paso, El Paso, TX, United States </a:t>
            </a:r>
            <a:endParaRPr lang="en-US">
              <a:latin typeface="Century Gothic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Century Gothic"/>
                <a:ea typeface="+mn-lt"/>
                <a:cs typeface="+mn-lt"/>
              </a:rPr>
              <a:t>The University of Texas Rio Grande Valley School of Medicine </a:t>
            </a:r>
            <a:endParaRPr lang="en-US" dirty="0">
              <a:latin typeface="Century Gothic"/>
              <a:cs typeface="Calibri"/>
            </a:endParaRP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526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2nd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4DA68-53CC-0A45-89DD-E8A98AC7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8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entury Gothic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21287-C043-6349-9E59-5CAAE399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0609"/>
            <a:ext cx="10515600" cy="341635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entury Gothic"/>
              </a:rPr>
              <a:t>1. </a:t>
            </a:r>
            <a:r>
              <a:rPr lang="en-US" err="1">
                <a:latin typeface="Century Gothic"/>
              </a:rPr>
              <a:t>Zarocostas</a:t>
            </a:r>
            <a:r>
              <a:rPr lang="en-US" dirty="0">
                <a:latin typeface="Century Gothic"/>
              </a:rPr>
              <a:t> J. How to fight an infodemic. Lancet. 2020;395(10225):676. doi:10.1016/S0140-6736(20)30461-X </a:t>
            </a:r>
          </a:p>
          <a:p>
            <a:pPr marL="0" indent="0">
              <a:buNone/>
            </a:pPr>
            <a:r>
              <a:rPr lang="en-US" dirty="0">
                <a:latin typeface="Century Gothic"/>
              </a:rPr>
              <a:t>2. Hitti FL, Weissman D. Debunking mRNA Vaccine Misconceptions-An Overview for Medical Professionals. Am J Med. 2021;134(6):703-704. doi:10.1016/j.amjmed.2021.02.004 </a:t>
            </a:r>
          </a:p>
          <a:p>
            <a:pPr marL="0" indent="0">
              <a:buNone/>
            </a:pPr>
            <a:r>
              <a:rPr lang="en-US" dirty="0">
                <a:latin typeface="Century Gothic"/>
              </a:rPr>
              <a:t>3.  Ecker UKH, Lewandowsky S, Cook J, et al. The psychological drivers of misinformation belief and its resistance to correction. Nat Rev Psychol. 2022; 1:13–29. doi:10.1038/s44159-021-00006-y </a:t>
            </a:r>
          </a:p>
          <a:p>
            <a:pPr marL="0" indent="0">
              <a:buNone/>
            </a:pPr>
            <a:r>
              <a:rPr lang="en-US" dirty="0">
                <a:latin typeface="Century Gothic"/>
              </a:rPr>
              <a:t>4.  </a:t>
            </a:r>
            <a:r>
              <a:rPr lang="en-US" err="1">
                <a:latin typeface="Century Gothic"/>
              </a:rPr>
              <a:t>Bryanov</a:t>
            </a:r>
            <a:r>
              <a:rPr lang="en-US" dirty="0">
                <a:latin typeface="Century Gothic"/>
              </a:rPr>
              <a:t> K, </a:t>
            </a:r>
            <a:r>
              <a:rPr lang="en-US" err="1">
                <a:latin typeface="Century Gothic"/>
              </a:rPr>
              <a:t>Vziatysheva</a:t>
            </a:r>
            <a:r>
              <a:rPr lang="en-US" dirty="0">
                <a:latin typeface="Century Gothic"/>
              </a:rPr>
              <a:t> V. Determinants of individuals' belief in fake news: A scoping review determinants of belief in fake news. </a:t>
            </a:r>
            <a:r>
              <a:rPr lang="en-US" err="1">
                <a:latin typeface="Century Gothic"/>
              </a:rPr>
              <a:t>PLoS</a:t>
            </a:r>
            <a:r>
              <a:rPr lang="en-US" dirty="0">
                <a:latin typeface="Century Gothic"/>
              </a:rPr>
              <a:t> One. 2021;16(6):e0253717. doi:10.1371/journal.pone.0253717 </a:t>
            </a:r>
          </a:p>
          <a:p>
            <a:pPr marL="0" indent="0">
              <a:buNone/>
            </a:pPr>
            <a:r>
              <a:rPr lang="en-US" dirty="0">
                <a:latin typeface="Century Gothic"/>
              </a:rPr>
              <a:t>5. Mackie DM, Worth LT, Asuncion AG. Processing of persuasive in-group messages. J Pers Soc Psychol. 1990;58(5):812-822. doi:10.1037//0022-3514.58.5.812 </a:t>
            </a:r>
          </a:p>
          <a:p>
            <a:pPr marL="0" indent="0">
              <a:buNone/>
            </a:pPr>
            <a:r>
              <a:rPr lang="en-US" dirty="0">
                <a:latin typeface="Century Gothic"/>
              </a:rPr>
              <a:t>6. Walter N, Murphy ST. How to </a:t>
            </a:r>
            <a:r>
              <a:rPr lang="en-US" err="1">
                <a:latin typeface="Century Gothic"/>
              </a:rPr>
              <a:t>unring</a:t>
            </a:r>
            <a:r>
              <a:rPr lang="en-US" dirty="0">
                <a:latin typeface="Century Gothic"/>
              </a:rPr>
              <a:t> the bell: A meta-analytic approach to correction of misinformation. Communication Monographs. 2018;85(3):423-441. doi:10.1080/03637751.2018.1467564</a:t>
            </a:r>
          </a:p>
        </p:txBody>
      </p:sp>
    </p:spTree>
    <p:extLst>
      <p:ext uri="{BB962C8B-B14F-4D97-AF65-F5344CB8AC3E}">
        <p14:creationId xmlns:p14="http://schemas.microsoft.com/office/powerpoint/2010/main" val="56902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737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Disclosures</vt:lpstr>
      <vt:lpstr>Background</vt:lpstr>
      <vt:lpstr>Methods</vt:lpstr>
      <vt:lpstr>Results</vt:lpstr>
      <vt:lpstr>Conclusion</vt:lpstr>
      <vt:lpstr>Future Studies</vt:lpstr>
      <vt:lpstr>Contributors and Acknowledgements</vt:lpstr>
      <vt:lpstr>References</vt:lpstr>
      <vt:lpstr>References (Continued)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Campuzano, Erica</dc:creator>
  <cp:lastModifiedBy>Sergio Saucedo</cp:lastModifiedBy>
  <cp:revision>452</cp:revision>
  <dcterms:created xsi:type="dcterms:W3CDTF">2023-03-20T19:13:22Z</dcterms:created>
  <dcterms:modified xsi:type="dcterms:W3CDTF">2024-03-09T06:05:25Z</dcterms:modified>
</cp:coreProperties>
</file>