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4" r:id="rId1"/>
  </p:sldMasterIdLst>
  <p:notesMasterIdLst>
    <p:notesMasterId r:id="rId58"/>
  </p:notes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 id="311" r:id="rId56"/>
    <p:sldId id="312" r:id="rId57"/>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F47DD47A-59A2-4602-9608-BFD58CEB2F8F}">
  <a:tblStyle styleId="{F47DD47A-59A2-4602-9608-BFD58CEB2F8F}" styleName="Table_0">
    <a:wholeTbl>
      <a:tcTxStyle>
        <a:font>
          <a:latin typeface="Arial"/>
          <a:ea typeface="Arial"/>
          <a:cs typeface="Arial"/>
        </a:font>
        <a:srgbClr val="000000"/>
      </a:tcTxStyle>
      <a:tcStyle>
        <a:tcBdr>
          <a:left>
            <a:ln w="9525" cap="flat" cmpd="sng">
              <a:solidFill>
                <a:srgbClr val="000000"/>
              </a:solidFill>
              <a:prstDash val="solid"/>
              <a:round/>
              <a:headEnd type="none" w="sm" len="sm"/>
              <a:tailEnd type="none" w="sm" len="sm"/>
            </a:ln>
          </a:left>
          <a:right>
            <a:ln w="9525" cap="flat" cmpd="sng">
              <a:solidFill>
                <a:srgbClr val="000000"/>
              </a:solidFill>
              <a:prstDash val="solid"/>
              <a:round/>
              <a:headEnd type="none" w="sm" len="sm"/>
              <a:tailEnd type="none" w="sm" len="sm"/>
            </a:ln>
          </a:right>
          <a:top>
            <a:ln w="9525" cap="flat" cmpd="sng">
              <a:solidFill>
                <a:srgbClr val="000000"/>
              </a:solidFill>
              <a:prstDash val="solid"/>
              <a:round/>
              <a:headEnd type="none" w="sm" len="sm"/>
              <a:tailEnd type="none" w="sm" len="sm"/>
            </a:ln>
          </a:top>
          <a:bottom>
            <a:ln w="9525" cap="flat" cmpd="sng">
              <a:solidFill>
                <a:srgbClr val="000000"/>
              </a:solidFill>
              <a:prstDash val="solid"/>
              <a:round/>
              <a:headEnd type="none" w="sm" len="sm"/>
              <a:tailEnd type="none" w="sm" len="sm"/>
            </a:ln>
          </a:bottom>
          <a:insideH>
            <a:ln w="9525" cap="flat" cmpd="sng">
              <a:solidFill>
                <a:srgbClr val="000000"/>
              </a:solidFill>
              <a:prstDash val="solid"/>
              <a:round/>
              <a:headEnd type="none" w="sm" len="sm"/>
              <a:tailEnd type="none" w="sm" len="sm"/>
            </a:ln>
          </a:insideH>
          <a:insideV>
            <a:ln w="9525" cap="flat" cmpd="sng">
              <a:solidFill>
                <a:srgbClr val="000000"/>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5" d="100"/>
          <a:sy n="85" d="100"/>
        </p:scale>
        <p:origin x="-59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tableStyles" Target="tableStyles.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notesMaster" Target="notesMasters/notesMaster1.xml"/><Relationship Id="rId59" Type="http://schemas.openxmlformats.org/officeDocument/2006/relationships/printerSettings" Target="printerSettings/printerSettings1.bin"/><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60" Type="http://schemas.openxmlformats.org/officeDocument/2006/relationships/presProps" Target="presProps.xml"/><Relationship Id="rId61" Type="http://schemas.openxmlformats.org/officeDocument/2006/relationships/viewProps" Target="viewProps.xml"/><Relationship Id="rId62"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2546000010"/>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
        <p:cNvGrpSpPr/>
        <p:nvPr/>
      </p:nvGrpSpPr>
      <p:grpSpPr>
        <a:xfrm>
          <a:off x="0" y="0"/>
          <a:ext cx="0" cy="0"/>
          <a:chOff x="0" y="0"/>
          <a:chExt cx="0" cy="0"/>
        </a:xfrm>
      </p:grpSpPr>
      <p:sp>
        <p:nvSpPr>
          <p:cNvPr id="42" name="Google Shape;42;p: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 name="Google Shape;4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2b654b397_03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2b654b397_0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2b654b397_04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2b654b397_04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2b654b397_04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2b654b397_0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2b654b397_05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2b654b397_0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2b654b397_0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3" name="Google Shape;163;g2b654b397_0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b654b397_07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2b654b397_0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g2b654b397_08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1" name="Google Shape;181;g2b654b397_0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2b654b397_08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2b654b397_0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2b654b397_09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9" name="Google Shape;199;g2b654b397_0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2b654b397_010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2b654b397_0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64b608f549_0_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64b608f549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2b654b397_01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2b654b397_01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2b654b397_01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6" name="Google Shape;226;g2b654b397_01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g2b654b397_01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5" name="Google Shape;235;g2b654b397_01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2b654b397_01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2b654b397_01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1"/>
        <p:cNvGrpSpPr/>
        <p:nvPr/>
      </p:nvGrpSpPr>
      <p:grpSpPr>
        <a:xfrm>
          <a:off x="0" y="0"/>
          <a:ext cx="0" cy="0"/>
          <a:chOff x="0" y="0"/>
          <a:chExt cx="0" cy="0"/>
        </a:xfrm>
      </p:grpSpPr>
      <p:sp>
        <p:nvSpPr>
          <p:cNvPr id="252" name="Google Shape;252;g2b654b397_01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3" name="Google Shape;253;g2b654b397_01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0"/>
        <p:cNvGrpSpPr/>
        <p:nvPr/>
      </p:nvGrpSpPr>
      <p:grpSpPr>
        <a:xfrm>
          <a:off x="0" y="0"/>
          <a:ext cx="0" cy="0"/>
          <a:chOff x="0" y="0"/>
          <a:chExt cx="0" cy="0"/>
        </a:xfrm>
      </p:grpSpPr>
      <p:sp>
        <p:nvSpPr>
          <p:cNvPr id="261" name="Google Shape;261;g2b654b397_01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62" name="Google Shape;262;g2b654b397_01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2b654b397_01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71" name="Google Shape;271;g2b654b397_01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2b654b397_01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0" name="Google Shape;280;g2b654b397_01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g2b654b397_017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89" name="Google Shape;289;g2b654b397_01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g2b654b397_018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8" name="Google Shape;298;g2b654b397_01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2af4f3288_0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2af4f3288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5"/>
        <p:cNvGrpSpPr/>
        <p:nvPr/>
      </p:nvGrpSpPr>
      <p:grpSpPr>
        <a:xfrm>
          <a:off x="0" y="0"/>
          <a:ext cx="0" cy="0"/>
          <a:chOff x="0" y="0"/>
          <a:chExt cx="0" cy="0"/>
        </a:xfrm>
      </p:grpSpPr>
      <p:sp>
        <p:nvSpPr>
          <p:cNvPr id="306" name="Google Shape;306;g2b654b397_019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7" name="Google Shape;307;g2b654b397_01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4"/>
        <p:cNvGrpSpPr/>
        <p:nvPr/>
      </p:nvGrpSpPr>
      <p:grpSpPr>
        <a:xfrm>
          <a:off x="0" y="0"/>
          <a:ext cx="0" cy="0"/>
          <a:chOff x="0" y="0"/>
          <a:chExt cx="0" cy="0"/>
        </a:xfrm>
      </p:grpSpPr>
      <p:sp>
        <p:nvSpPr>
          <p:cNvPr id="315" name="Google Shape;315;g2b654b397_020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16" name="Google Shape;316;g2b654b397_020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3"/>
        <p:cNvGrpSpPr/>
        <p:nvPr/>
      </p:nvGrpSpPr>
      <p:grpSpPr>
        <a:xfrm>
          <a:off x="0" y="0"/>
          <a:ext cx="0" cy="0"/>
          <a:chOff x="0" y="0"/>
          <a:chExt cx="0" cy="0"/>
        </a:xfrm>
      </p:grpSpPr>
      <p:sp>
        <p:nvSpPr>
          <p:cNvPr id="324" name="Google Shape;324;g2b654b397_020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5" name="Google Shape;325;g2b654b397_02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2"/>
        <p:cNvGrpSpPr/>
        <p:nvPr/>
      </p:nvGrpSpPr>
      <p:grpSpPr>
        <a:xfrm>
          <a:off x="0" y="0"/>
          <a:ext cx="0" cy="0"/>
          <a:chOff x="0" y="0"/>
          <a:chExt cx="0" cy="0"/>
        </a:xfrm>
      </p:grpSpPr>
      <p:sp>
        <p:nvSpPr>
          <p:cNvPr id="333" name="Google Shape;333;g2b654b397_021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34" name="Google Shape;334;g2b654b397_02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g2b654b397_02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3" name="Google Shape;343;g2b654b397_02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0"/>
        <p:cNvGrpSpPr/>
        <p:nvPr/>
      </p:nvGrpSpPr>
      <p:grpSpPr>
        <a:xfrm>
          <a:off x="0" y="0"/>
          <a:ext cx="0" cy="0"/>
          <a:chOff x="0" y="0"/>
          <a:chExt cx="0" cy="0"/>
        </a:xfrm>
      </p:grpSpPr>
      <p:sp>
        <p:nvSpPr>
          <p:cNvPr id="351" name="Google Shape;351;g2b654b397_023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52" name="Google Shape;352;g2b654b397_02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g2b654b397_024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1" name="Google Shape;361;g2b654b397_02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8"/>
        <p:cNvGrpSpPr/>
        <p:nvPr/>
      </p:nvGrpSpPr>
      <p:grpSpPr>
        <a:xfrm>
          <a:off x="0" y="0"/>
          <a:ext cx="0" cy="0"/>
          <a:chOff x="0" y="0"/>
          <a:chExt cx="0" cy="0"/>
        </a:xfrm>
      </p:grpSpPr>
      <p:sp>
        <p:nvSpPr>
          <p:cNvPr id="369" name="Google Shape;369;g2b654b397_024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0" name="Google Shape;370;g2b654b397_02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7"/>
        <p:cNvGrpSpPr/>
        <p:nvPr/>
      </p:nvGrpSpPr>
      <p:grpSpPr>
        <a:xfrm>
          <a:off x="0" y="0"/>
          <a:ext cx="0" cy="0"/>
          <a:chOff x="0" y="0"/>
          <a:chExt cx="0" cy="0"/>
        </a:xfrm>
      </p:grpSpPr>
      <p:sp>
        <p:nvSpPr>
          <p:cNvPr id="378" name="Google Shape;378;g2b654b397_025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9" name="Google Shape;379;g2b654b397_025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6"/>
        <p:cNvGrpSpPr/>
        <p:nvPr/>
      </p:nvGrpSpPr>
      <p:grpSpPr>
        <a:xfrm>
          <a:off x="0" y="0"/>
          <a:ext cx="0" cy="0"/>
          <a:chOff x="0" y="0"/>
          <a:chExt cx="0" cy="0"/>
        </a:xfrm>
      </p:grpSpPr>
      <p:sp>
        <p:nvSpPr>
          <p:cNvPr id="387" name="Google Shape;387;g2b654b397_02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88" name="Google Shape;388;g2b654b397_02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2af4f3288_04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2af4f3288_04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g2b654b397_027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97" name="Google Shape;397;g2b654b397_02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4"/>
        <p:cNvGrpSpPr/>
        <p:nvPr/>
      </p:nvGrpSpPr>
      <p:grpSpPr>
        <a:xfrm>
          <a:off x="0" y="0"/>
          <a:ext cx="0" cy="0"/>
          <a:chOff x="0" y="0"/>
          <a:chExt cx="0" cy="0"/>
        </a:xfrm>
      </p:grpSpPr>
      <p:sp>
        <p:nvSpPr>
          <p:cNvPr id="405" name="Google Shape;405;g2b654b397_028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6" name="Google Shape;406;g2b654b397_02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3"/>
        <p:cNvGrpSpPr/>
        <p:nvPr/>
      </p:nvGrpSpPr>
      <p:grpSpPr>
        <a:xfrm>
          <a:off x="0" y="0"/>
          <a:ext cx="0" cy="0"/>
          <a:chOff x="0" y="0"/>
          <a:chExt cx="0" cy="0"/>
        </a:xfrm>
      </p:grpSpPr>
      <p:sp>
        <p:nvSpPr>
          <p:cNvPr id="414" name="Google Shape;414;g2b654b397_028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15" name="Google Shape;415;g2b654b397_02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2"/>
        <p:cNvGrpSpPr/>
        <p:nvPr/>
      </p:nvGrpSpPr>
      <p:grpSpPr>
        <a:xfrm>
          <a:off x="0" y="0"/>
          <a:ext cx="0" cy="0"/>
          <a:chOff x="0" y="0"/>
          <a:chExt cx="0" cy="0"/>
        </a:xfrm>
      </p:grpSpPr>
      <p:sp>
        <p:nvSpPr>
          <p:cNvPr id="423" name="Google Shape;423;g2b654b397_029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24" name="Google Shape;424;g2b654b397_02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31"/>
        <p:cNvGrpSpPr/>
        <p:nvPr/>
      </p:nvGrpSpPr>
      <p:grpSpPr>
        <a:xfrm>
          <a:off x="0" y="0"/>
          <a:ext cx="0" cy="0"/>
          <a:chOff x="0" y="0"/>
          <a:chExt cx="0" cy="0"/>
        </a:xfrm>
      </p:grpSpPr>
      <p:sp>
        <p:nvSpPr>
          <p:cNvPr id="432" name="Google Shape;432;g2b654b397_030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33" name="Google Shape;433;g2b654b397_03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1" name="Google Shape;441;g2b654b397_031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42" name="Google Shape;442;g2b654b397_03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9"/>
        <p:cNvGrpSpPr/>
        <p:nvPr/>
      </p:nvGrpSpPr>
      <p:grpSpPr>
        <a:xfrm>
          <a:off x="0" y="0"/>
          <a:ext cx="0" cy="0"/>
          <a:chOff x="0" y="0"/>
          <a:chExt cx="0" cy="0"/>
        </a:xfrm>
      </p:grpSpPr>
      <p:sp>
        <p:nvSpPr>
          <p:cNvPr id="450" name="Google Shape;450;g2b654b397_032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51" name="Google Shape;451;g2b654b397_032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8"/>
        <p:cNvGrpSpPr/>
        <p:nvPr/>
      </p:nvGrpSpPr>
      <p:grpSpPr>
        <a:xfrm>
          <a:off x="0" y="0"/>
          <a:ext cx="0" cy="0"/>
          <a:chOff x="0" y="0"/>
          <a:chExt cx="0" cy="0"/>
        </a:xfrm>
      </p:grpSpPr>
      <p:sp>
        <p:nvSpPr>
          <p:cNvPr id="459" name="Google Shape;459;g2b654b397_03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0" name="Google Shape;460;g2b654b397_03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7"/>
        <p:cNvGrpSpPr/>
        <p:nvPr/>
      </p:nvGrpSpPr>
      <p:grpSpPr>
        <a:xfrm>
          <a:off x="0" y="0"/>
          <a:ext cx="0" cy="0"/>
          <a:chOff x="0" y="0"/>
          <a:chExt cx="0" cy="0"/>
        </a:xfrm>
      </p:grpSpPr>
      <p:sp>
        <p:nvSpPr>
          <p:cNvPr id="468" name="Google Shape;468;g2b654b397_033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69" name="Google Shape;469;g2b654b397_033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6"/>
        <p:cNvGrpSpPr/>
        <p:nvPr/>
      </p:nvGrpSpPr>
      <p:grpSpPr>
        <a:xfrm>
          <a:off x="0" y="0"/>
          <a:ext cx="0" cy="0"/>
          <a:chOff x="0" y="0"/>
          <a:chExt cx="0" cy="0"/>
        </a:xfrm>
      </p:grpSpPr>
      <p:sp>
        <p:nvSpPr>
          <p:cNvPr id="477" name="Google Shape;477;g2b654b397_034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78" name="Google Shape;478;g2b654b397_03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2af4f3288_05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2af4f3288_05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5"/>
        <p:cNvGrpSpPr/>
        <p:nvPr/>
      </p:nvGrpSpPr>
      <p:grpSpPr>
        <a:xfrm>
          <a:off x="0" y="0"/>
          <a:ext cx="0" cy="0"/>
          <a:chOff x="0" y="0"/>
          <a:chExt cx="0" cy="0"/>
        </a:xfrm>
      </p:grpSpPr>
      <p:sp>
        <p:nvSpPr>
          <p:cNvPr id="486" name="Google Shape;486;g2b654b397_035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7" name="Google Shape;487;g2b654b397_035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4"/>
        <p:cNvGrpSpPr/>
        <p:nvPr/>
      </p:nvGrpSpPr>
      <p:grpSpPr>
        <a:xfrm>
          <a:off x="0" y="0"/>
          <a:ext cx="0" cy="0"/>
          <a:chOff x="0" y="0"/>
          <a:chExt cx="0" cy="0"/>
        </a:xfrm>
      </p:grpSpPr>
      <p:sp>
        <p:nvSpPr>
          <p:cNvPr id="495" name="Google Shape;495;g2b654b397_036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96" name="Google Shape;496;g2b654b397_03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3"/>
        <p:cNvGrpSpPr/>
        <p:nvPr/>
      </p:nvGrpSpPr>
      <p:grpSpPr>
        <a:xfrm>
          <a:off x="0" y="0"/>
          <a:ext cx="0" cy="0"/>
          <a:chOff x="0" y="0"/>
          <a:chExt cx="0" cy="0"/>
        </a:xfrm>
      </p:grpSpPr>
      <p:sp>
        <p:nvSpPr>
          <p:cNvPr id="504" name="Google Shape;504;g2b654b397_036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05" name="Google Shape;505;g2b654b397_036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2"/>
        <p:cNvGrpSpPr/>
        <p:nvPr/>
      </p:nvGrpSpPr>
      <p:grpSpPr>
        <a:xfrm>
          <a:off x="0" y="0"/>
          <a:ext cx="0" cy="0"/>
          <a:chOff x="0" y="0"/>
          <a:chExt cx="0" cy="0"/>
        </a:xfrm>
      </p:grpSpPr>
      <p:sp>
        <p:nvSpPr>
          <p:cNvPr id="513" name="Google Shape;513;g2b654b397_037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14" name="Google Shape;514;g2b654b397_037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1"/>
        <p:cNvGrpSpPr/>
        <p:nvPr/>
      </p:nvGrpSpPr>
      <p:grpSpPr>
        <a:xfrm>
          <a:off x="0" y="0"/>
          <a:ext cx="0" cy="0"/>
          <a:chOff x="0" y="0"/>
          <a:chExt cx="0" cy="0"/>
        </a:xfrm>
      </p:grpSpPr>
      <p:sp>
        <p:nvSpPr>
          <p:cNvPr id="522" name="Google Shape;522;g2b654b397_046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3" name="Google Shape;523;g2b654b397_04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1"/>
        <p:cNvGrpSpPr/>
        <p:nvPr/>
      </p:nvGrpSpPr>
      <p:grpSpPr>
        <a:xfrm>
          <a:off x="0" y="0"/>
          <a:ext cx="0" cy="0"/>
          <a:chOff x="0" y="0"/>
          <a:chExt cx="0" cy="0"/>
        </a:xfrm>
      </p:grpSpPr>
      <p:sp>
        <p:nvSpPr>
          <p:cNvPr id="532" name="Google Shape;532;g2b654b397_047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33" name="Google Shape;533;g2b654b397_04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0"/>
        <p:cNvGrpSpPr/>
        <p:nvPr/>
      </p:nvGrpSpPr>
      <p:grpSpPr>
        <a:xfrm>
          <a:off x="0" y="0"/>
          <a:ext cx="0" cy="0"/>
          <a:chOff x="0" y="0"/>
          <a:chExt cx="0" cy="0"/>
        </a:xfrm>
      </p:grpSpPr>
      <p:sp>
        <p:nvSpPr>
          <p:cNvPr id="541" name="Google Shape;541;g2b654b397_048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42" name="Google Shape;542;g2b654b397_04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b654b397_00: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2b654b397_0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2b654b397_0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2b654b397_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2b654b397_01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2b654b397_0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g2b654b397_0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8" name="Google Shape;118;g2b654b397_0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sp>
        <p:nvSpPr>
          <p:cNvPr id="9" name="Google Shape;9;p2"/>
          <p:cNvSpPr/>
          <p:nvPr/>
        </p:nvSpPr>
        <p:spPr>
          <a:xfrm>
            <a:off x="0" y="0"/>
            <a:ext cx="9144000" cy="6902100"/>
          </a:xfrm>
          <a:prstGeom prst="rect">
            <a:avLst/>
          </a:prstGeom>
          <a:gradFill>
            <a:gsLst>
              <a:gs pos="0">
                <a:srgbClr val="003171"/>
              </a:gs>
              <a:gs pos="100000">
                <a:srgbClr val="549FFF"/>
              </a:gs>
            </a:gsLst>
            <a:lin ang="7919881" scaled="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0" name="Google Shape;10;p2"/>
          <p:cNvSpPr/>
          <p:nvPr/>
        </p:nvSpPr>
        <p:spPr>
          <a:xfrm flipH="1">
            <a:off x="-3833" y="16053"/>
            <a:ext cx="10925834" cy="6881035"/>
          </a:xfrm>
          <a:custGeom>
            <a:avLst/>
            <a:gdLst/>
            <a:ahLst/>
            <a:cxnLst/>
            <a:rect l="l" t="t" r="r" b="b"/>
            <a:pathLst>
              <a:path w="24279631" h="6863875" extrusionOk="0">
                <a:moveTo>
                  <a:pt x="9291599" y="0"/>
                </a:moveTo>
                <a:lnTo>
                  <a:pt x="24279631" y="5875"/>
                </a:lnTo>
                <a:lnTo>
                  <a:pt x="24250422" y="6863875"/>
                </a:lnTo>
                <a:lnTo>
                  <a:pt x="8740466" y="6858000"/>
                </a:lnTo>
                <a:cubicBezTo>
                  <a:pt x="0" y="3062308"/>
                  <a:pt x="7449035" y="312298"/>
                  <a:pt x="9291599" y="0"/>
                </a:cubicBezTo>
                <a:close/>
              </a:path>
            </a:pathLst>
          </a:custGeom>
          <a:gradFill>
            <a:gsLst>
              <a:gs pos="0">
                <a:srgbClr val="549FFF">
                  <a:alpha val="40784"/>
                </a:srgbClr>
              </a:gs>
              <a:gs pos="41000">
                <a:srgbClr val="003171">
                  <a:alpha val="94901"/>
                </a:srgbClr>
              </a:gs>
              <a:gs pos="100000">
                <a:srgbClr val="003171">
                  <a:alpha val="94901"/>
                </a:srgbClr>
              </a:gs>
            </a:gsLst>
            <a:path path="circle">
              <a:fillToRect t="100000" r="100000"/>
            </a:path>
            <a:tileRect l="-100000" b="-10000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1" name="Google Shape;11;p2"/>
          <p:cNvSpPr/>
          <p:nvPr/>
        </p:nvSpPr>
        <p:spPr>
          <a:xfrm flipH="1">
            <a:off x="14660" y="881"/>
            <a:ext cx="10500940" cy="6881035"/>
          </a:xfrm>
          <a:custGeom>
            <a:avLst/>
            <a:gdLst/>
            <a:ahLst/>
            <a:cxnLst/>
            <a:rect l="l" t="t" r="r" b="b"/>
            <a:pathLst>
              <a:path w="24279631" h="6863875" extrusionOk="0">
                <a:moveTo>
                  <a:pt x="9291599" y="0"/>
                </a:moveTo>
                <a:lnTo>
                  <a:pt x="24279631" y="5875"/>
                </a:lnTo>
                <a:lnTo>
                  <a:pt x="24250422" y="6863875"/>
                </a:lnTo>
                <a:lnTo>
                  <a:pt x="8740466" y="6858000"/>
                </a:lnTo>
                <a:cubicBezTo>
                  <a:pt x="0" y="3062308"/>
                  <a:pt x="7449035" y="312298"/>
                  <a:pt x="9291599" y="0"/>
                </a:cubicBezTo>
                <a:close/>
              </a:path>
            </a:pathLst>
          </a:custGeom>
          <a:gradFill>
            <a:gsLst>
              <a:gs pos="0">
                <a:srgbClr val="549FFF">
                  <a:alpha val="53725"/>
                </a:srgbClr>
              </a:gs>
              <a:gs pos="41000">
                <a:srgbClr val="003171">
                  <a:alpha val="53725"/>
                </a:srgbClr>
              </a:gs>
              <a:gs pos="100000">
                <a:srgbClr val="003171">
                  <a:alpha val="53725"/>
                </a:srgbClr>
              </a:gs>
            </a:gsLst>
            <a:path path="circle">
              <a:fillToRect t="100000" r="100000"/>
            </a:path>
            <a:tileRect l="-100000" b="-100000"/>
          </a:gradFill>
          <a:ln>
            <a:noFill/>
          </a:ln>
        </p:spPr>
        <p:txBody>
          <a:bodyPr spcFirstLastPara="1" wrap="square" lIns="91425" tIns="45700" rIns="91425" bIns="45700" anchor="b" anchorCtr="0">
            <a:noAutofit/>
          </a:bodyPr>
          <a:lstStyle/>
          <a:p>
            <a:pPr marL="0" lvl="0" indent="0" algn="l" rtl="0">
              <a:spcBef>
                <a:spcPts val="0"/>
              </a:spcBef>
              <a:spcAft>
                <a:spcPts val="0"/>
              </a:spcAft>
              <a:buNone/>
            </a:pPr>
            <a:endParaRPr/>
          </a:p>
        </p:txBody>
      </p:sp>
      <p:sp>
        <p:nvSpPr>
          <p:cNvPr id="12" name="Google Shape;12;p2"/>
          <p:cNvSpPr/>
          <p:nvPr/>
        </p:nvSpPr>
        <p:spPr>
          <a:xfrm>
            <a:off x="-846667" y="-882"/>
            <a:ext cx="2167467" cy="6906895"/>
          </a:xfrm>
          <a:custGeom>
            <a:avLst/>
            <a:gdLst/>
            <a:ahLst/>
            <a:cxnLst/>
            <a:rect l="l" t="t" r="r" b="b"/>
            <a:pathLst>
              <a:path w="2167467" h="6180667" extrusionOk="0">
                <a:moveTo>
                  <a:pt x="939800" y="0"/>
                </a:moveTo>
                <a:lnTo>
                  <a:pt x="1905000" y="5881"/>
                </a:lnTo>
                <a:cubicBezTo>
                  <a:pt x="2167467" y="1035992"/>
                  <a:pt x="0" y="1848556"/>
                  <a:pt x="1896533" y="6180667"/>
                </a:cubicBezTo>
                <a:lnTo>
                  <a:pt x="939800" y="6180667"/>
                </a:lnTo>
                <a:lnTo>
                  <a:pt x="939800" y="0"/>
                </a:lnTo>
                <a:close/>
              </a:path>
            </a:pathLst>
          </a:custGeom>
          <a:gradFill>
            <a:gsLst>
              <a:gs pos="0">
                <a:srgbClr val="003171">
                  <a:alpha val="20784"/>
                </a:srgbClr>
              </a:gs>
              <a:gs pos="100000">
                <a:srgbClr val="65A8FF">
                  <a:alpha val="20784"/>
                </a:srgbClr>
              </a:gs>
            </a:gsLst>
            <a:lin ang="0" scaled="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3" name="Google Shape;13;p2"/>
          <p:cNvSpPr/>
          <p:nvPr/>
        </p:nvSpPr>
        <p:spPr>
          <a:xfrm rot="10800000" flipH="1">
            <a:off x="-524934" y="-4974"/>
            <a:ext cx="1403435" cy="6906895"/>
          </a:xfrm>
          <a:custGeom>
            <a:avLst/>
            <a:gdLst/>
            <a:ahLst/>
            <a:cxnLst/>
            <a:rect l="l" t="t" r="r" b="b"/>
            <a:pathLst>
              <a:path w="2167467" h="6180667" extrusionOk="0">
                <a:moveTo>
                  <a:pt x="939800" y="0"/>
                </a:moveTo>
                <a:lnTo>
                  <a:pt x="1905000" y="5881"/>
                </a:lnTo>
                <a:cubicBezTo>
                  <a:pt x="2167467" y="1035992"/>
                  <a:pt x="0" y="1848556"/>
                  <a:pt x="1896533" y="6180667"/>
                </a:cubicBezTo>
                <a:lnTo>
                  <a:pt x="939800" y="6180667"/>
                </a:lnTo>
                <a:lnTo>
                  <a:pt x="939800" y="0"/>
                </a:lnTo>
                <a:close/>
              </a:path>
            </a:pathLst>
          </a:custGeom>
          <a:gradFill>
            <a:gsLst>
              <a:gs pos="0">
                <a:srgbClr val="003171">
                  <a:alpha val="20784"/>
                </a:srgbClr>
              </a:gs>
              <a:gs pos="100000">
                <a:srgbClr val="65A8FF">
                  <a:alpha val="20784"/>
                </a:srgbClr>
              </a:gs>
            </a:gsLst>
            <a:lin ang="0" scaled="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4" name="Google Shape;14;p2"/>
          <p:cNvSpPr txBox="1">
            <a:spLocks noGrp="1"/>
          </p:cNvSpPr>
          <p:nvPr>
            <p:ph type="ctrTitle"/>
          </p:nvPr>
        </p:nvSpPr>
        <p:spPr>
          <a:xfrm>
            <a:off x="1082040" y="1656080"/>
            <a:ext cx="7050900" cy="14700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lt1"/>
              </a:buClr>
              <a:buSzPts val="4800"/>
              <a:buNone/>
              <a:defRPr sz="4800">
                <a:solidFill>
                  <a:schemeClr val="lt1"/>
                </a:solidFill>
              </a:defRPr>
            </a:lvl1pPr>
            <a:lvl2pPr lvl="1" algn="r" rtl="0">
              <a:spcBef>
                <a:spcPts val="0"/>
              </a:spcBef>
              <a:spcAft>
                <a:spcPts val="0"/>
              </a:spcAft>
              <a:buClr>
                <a:schemeClr val="lt1"/>
              </a:buClr>
              <a:buSzPts val="4800"/>
              <a:buNone/>
              <a:defRPr sz="4800">
                <a:solidFill>
                  <a:schemeClr val="lt1"/>
                </a:solidFill>
              </a:defRPr>
            </a:lvl2pPr>
            <a:lvl3pPr lvl="2" algn="r" rtl="0">
              <a:spcBef>
                <a:spcPts val="0"/>
              </a:spcBef>
              <a:spcAft>
                <a:spcPts val="0"/>
              </a:spcAft>
              <a:buClr>
                <a:schemeClr val="lt1"/>
              </a:buClr>
              <a:buSzPts val="4800"/>
              <a:buNone/>
              <a:defRPr sz="4800">
                <a:solidFill>
                  <a:schemeClr val="lt1"/>
                </a:solidFill>
              </a:defRPr>
            </a:lvl3pPr>
            <a:lvl4pPr lvl="3" algn="r" rtl="0">
              <a:spcBef>
                <a:spcPts val="0"/>
              </a:spcBef>
              <a:spcAft>
                <a:spcPts val="0"/>
              </a:spcAft>
              <a:buClr>
                <a:schemeClr val="lt1"/>
              </a:buClr>
              <a:buSzPts val="4800"/>
              <a:buNone/>
              <a:defRPr sz="4800">
                <a:solidFill>
                  <a:schemeClr val="lt1"/>
                </a:solidFill>
              </a:defRPr>
            </a:lvl4pPr>
            <a:lvl5pPr lvl="4" algn="r" rtl="0">
              <a:spcBef>
                <a:spcPts val="0"/>
              </a:spcBef>
              <a:spcAft>
                <a:spcPts val="0"/>
              </a:spcAft>
              <a:buClr>
                <a:schemeClr val="lt1"/>
              </a:buClr>
              <a:buSzPts val="4800"/>
              <a:buNone/>
              <a:defRPr sz="4800">
                <a:solidFill>
                  <a:schemeClr val="lt1"/>
                </a:solidFill>
              </a:defRPr>
            </a:lvl5pPr>
            <a:lvl6pPr lvl="5" algn="r" rtl="0">
              <a:spcBef>
                <a:spcPts val="0"/>
              </a:spcBef>
              <a:spcAft>
                <a:spcPts val="0"/>
              </a:spcAft>
              <a:buClr>
                <a:schemeClr val="lt1"/>
              </a:buClr>
              <a:buSzPts val="4800"/>
              <a:buNone/>
              <a:defRPr sz="4800">
                <a:solidFill>
                  <a:schemeClr val="lt1"/>
                </a:solidFill>
              </a:defRPr>
            </a:lvl6pPr>
            <a:lvl7pPr lvl="6" algn="r" rtl="0">
              <a:spcBef>
                <a:spcPts val="0"/>
              </a:spcBef>
              <a:spcAft>
                <a:spcPts val="0"/>
              </a:spcAft>
              <a:buClr>
                <a:schemeClr val="lt1"/>
              </a:buClr>
              <a:buSzPts val="4800"/>
              <a:buNone/>
              <a:defRPr sz="4800">
                <a:solidFill>
                  <a:schemeClr val="lt1"/>
                </a:solidFill>
              </a:defRPr>
            </a:lvl7pPr>
            <a:lvl8pPr lvl="7" algn="r" rtl="0">
              <a:spcBef>
                <a:spcPts val="0"/>
              </a:spcBef>
              <a:spcAft>
                <a:spcPts val="0"/>
              </a:spcAft>
              <a:buClr>
                <a:schemeClr val="lt1"/>
              </a:buClr>
              <a:buSzPts val="4800"/>
              <a:buNone/>
              <a:defRPr sz="4800">
                <a:solidFill>
                  <a:schemeClr val="lt1"/>
                </a:solidFill>
              </a:defRPr>
            </a:lvl8pPr>
            <a:lvl9pPr lvl="8" algn="r" rtl="0">
              <a:spcBef>
                <a:spcPts val="0"/>
              </a:spcBef>
              <a:spcAft>
                <a:spcPts val="0"/>
              </a:spcAft>
              <a:buClr>
                <a:schemeClr val="lt1"/>
              </a:buClr>
              <a:buSzPts val="4800"/>
              <a:buNone/>
              <a:defRPr sz="4800">
                <a:solidFill>
                  <a:schemeClr val="lt1"/>
                </a:solidFill>
              </a:defRPr>
            </a:lvl9pPr>
          </a:lstStyle>
          <a:p>
            <a:endParaRPr/>
          </a:p>
        </p:txBody>
      </p:sp>
      <p:sp>
        <p:nvSpPr>
          <p:cNvPr id="15" name="Google Shape;15;p2"/>
          <p:cNvSpPr txBox="1">
            <a:spLocks noGrp="1"/>
          </p:cNvSpPr>
          <p:nvPr>
            <p:ph type="subTitle" idx="1"/>
          </p:nvPr>
        </p:nvSpPr>
        <p:spPr>
          <a:xfrm>
            <a:off x="1082040" y="3230880"/>
            <a:ext cx="7035900" cy="925500"/>
          </a:xfrm>
          <a:prstGeom prst="rect">
            <a:avLst/>
          </a:prstGeom>
        </p:spPr>
        <p:txBody>
          <a:bodyPr spcFirstLastPara="1" wrap="square" lIns="91425" tIns="91425" rIns="91425" bIns="91425" anchor="t" anchorCtr="0">
            <a:noAutofit/>
          </a:bodyPr>
          <a:lstStyle>
            <a:lvl1pPr lvl="0" algn="r" rtl="0">
              <a:spcBef>
                <a:spcPts val="0"/>
              </a:spcBef>
              <a:spcAft>
                <a:spcPts val="0"/>
              </a:spcAft>
              <a:buClr>
                <a:schemeClr val="lt1"/>
              </a:buClr>
              <a:buSzPts val="2400"/>
              <a:buNone/>
              <a:defRPr sz="2400">
                <a:solidFill>
                  <a:schemeClr val="lt1"/>
                </a:solidFill>
              </a:defRPr>
            </a:lvl1pPr>
            <a:lvl2pPr lvl="1" algn="r" rtl="0">
              <a:spcBef>
                <a:spcPts val="0"/>
              </a:spcBef>
              <a:spcAft>
                <a:spcPts val="0"/>
              </a:spcAft>
              <a:buClr>
                <a:schemeClr val="lt1"/>
              </a:buClr>
              <a:buSzPts val="2400"/>
              <a:buNone/>
              <a:defRPr sz="2400">
                <a:solidFill>
                  <a:schemeClr val="lt1"/>
                </a:solidFill>
              </a:defRPr>
            </a:lvl2pPr>
            <a:lvl3pPr lvl="2" algn="r" rtl="0">
              <a:spcBef>
                <a:spcPts val="0"/>
              </a:spcBef>
              <a:spcAft>
                <a:spcPts val="0"/>
              </a:spcAft>
              <a:buClr>
                <a:schemeClr val="lt1"/>
              </a:buClr>
              <a:buSzPts val="2400"/>
              <a:buNone/>
              <a:defRPr>
                <a:solidFill>
                  <a:schemeClr val="lt1"/>
                </a:solidFill>
              </a:defRPr>
            </a:lvl3pPr>
            <a:lvl4pPr lvl="3" algn="r" rtl="0">
              <a:spcBef>
                <a:spcPts val="0"/>
              </a:spcBef>
              <a:spcAft>
                <a:spcPts val="0"/>
              </a:spcAft>
              <a:buClr>
                <a:schemeClr val="lt1"/>
              </a:buClr>
              <a:buSzPts val="2400"/>
              <a:buNone/>
              <a:defRPr sz="2400">
                <a:solidFill>
                  <a:schemeClr val="lt1"/>
                </a:solidFill>
              </a:defRPr>
            </a:lvl4pPr>
            <a:lvl5pPr lvl="4" algn="r" rtl="0">
              <a:spcBef>
                <a:spcPts val="0"/>
              </a:spcBef>
              <a:spcAft>
                <a:spcPts val="0"/>
              </a:spcAft>
              <a:buClr>
                <a:schemeClr val="lt1"/>
              </a:buClr>
              <a:buSzPts val="2400"/>
              <a:buNone/>
              <a:defRPr sz="2400">
                <a:solidFill>
                  <a:schemeClr val="lt1"/>
                </a:solidFill>
              </a:defRPr>
            </a:lvl5pPr>
            <a:lvl6pPr lvl="5" algn="r" rtl="0">
              <a:spcBef>
                <a:spcPts val="0"/>
              </a:spcBef>
              <a:spcAft>
                <a:spcPts val="0"/>
              </a:spcAft>
              <a:buClr>
                <a:schemeClr val="lt1"/>
              </a:buClr>
              <a:buSzPts val="2400"/>
              <a:buNone/>
              <a:defRPr sz="2400">
                <a:solidFill>
                  <a:schemeClr val="lt1"/>
                </a:solidFill>
              </a:defRPr>
            </a:lvl6pPr>
            <a:lvl7pPr lvl="6" algn="r" rtl="0">
              <a:spcBef>
                <a:spcPts val="0"/>
              </a:spcBef>
              <a:spcAft>
                <a:spcPts val="0"/>
              </a:spcAft>
              <a:buClr>
                <a:schemeClr val="lt1"/>
              </a:buClr>
              <a:buSzPts val="2400"/>
              <a:buNone/>
              <a:defRPr sz="2400">
                <a:solidFill>
                  <a:schemeClr val="lt1"/>
                </a:solidFill>
              </a:defRPr>
            </a:lvl7pPr>
            <a:lvl8pPr lvl="7" algn="r" rtl="0">
              <a:spcBef>
                <a:spcPts val="0"/>
              </a:spcBef>
              <a:spcAft>
                <a:spcPts val="0"/>
              </a:spcAft>
              <a:buClr>
                <a:schemeClr val="lt1"/>
              </a:buClr>
              <a:buSzPts val="2400"/>
              <a:buNone/>
              <a:defRPr sz="2400">
                <a:solidFill>
                  <a:schemeClr val="lt1"/>
                </a:solidFill>
              </a:defRPr>
            </a:lvl8pPr>
            <a:lvl9pPr lvl="8" algn="r" rtl="0">
              <a:spcBef>
                <a:spcPts val="0"/>
              </a:spcBef>
              <a:spcAft>
                <a:spcPts val="0"/>
              </a:spcAft>
              <a:buClr>
                <a:schemeClr val="lt1"/>
              </a:buClr>
              <a:buSzPts val="2400"/>
              <a:buNone/>
              <a:defRPr sz="2400">
                <a:solidFill>
                  <a:schemeClr val="lt1"/>
                </a:solidFill>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3"/>
          <p:cNvSpPr/>
          <p:nvPr/>
        </p:nvSpPr>
        <p:spPr>
          <a:xfrm rot="10800000" flipH="1">
            <a:off x="-348182" y="-21900"/>
            <a:ext cx="1723520" cy="6879900"/>
          </a:xfrm>
          <a:custGeom>
            <a:avLst/>
            <a:gdLst/>
            <a:ahLst/>
            <a:cxnLst/>
            <a:rect l="l" t="t" r="r" b="b"/>
            <a:pathLst>
              <a:path w="4476675" h="6879900" extrusionOk="0">
                <a:moveTo>
                  <a:pt x="4476676" y="16025"/>
                </a:moveTo>
                <a:lnTo>
                  <a:pt x="879695" y="0"/>
                </a:lnTo>
                <a:cubicBezTo>
                  <a:pt x="886211" y="2293300"/>
                  <a:pt x="892726" y="4586600"/>
                  <a:pt x="899242" y="6879900"/>
                </a:cubicBezTo>
                <a:lnTo>
                  <a:pt x="3909760" y="6861462"/>
                </a:lnTo>
                <a:cubicBezTo>
                  <a:pt x="0" y="3547544"/>
                  <a:pt x="1695771" y="1824359"/>
                  <a:pt x="4476676" y="16025"/>
                </a:cubicBezTo>
                <a:close/>
              </a:path>
            </a:pathLst>
          </a:custGeom>
          <a:gradFill>
            <a:gsLst>
              <a:gs pos="0">
                <a:srgbClr val="549FFF">
                  <a:alpha val="53725"/>
                </a:srgbClr>
              </a:gs>
              <a:gs pos="41000">
                <a:srgbClr val="003171">
                  <a:alpha val="53725"/>
                </a:srgbClr>
              </a:gs>
              <a:gs pos="100000">
                <a:srgbClr val="003171">
                  <a:alpha val="53725"/>
                </a:srgbClr>
              </a:gs>
            </a:gsLst>
            <a:path path="circle">
              <a:fillToRect t="100000" r="100000"/>
            </a:path>
            <a:tileRect l="-100000" b="-10000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18" name="Google Shape;18;p3"/>
          <p:cNvSpPr txBox="1">
            <a:spLocks noGrp="1"/>
          </p:cNvSpPr>
          <p:nvPr>
            <p:ph type="body" idx="1"/>
          </p:nvPr>
        </p:nvSpPr>
        <p:spPr>
          <a:xfrm>
            <a:off x="457200" y="1658990"/>
            <a:ext cx="8229600" cy="4840500"/>
          </a:xfrm>
          <a:prstGeom prst="rect">
            <a:avLst/>
          </a:prstGeom>
        </p:spPr>
        <p:txBody>
          <a:bodyPr spcFirstLastPara="1" wrap="square" lIns="91425" tIns="91425" rIns="91425" bIns="91425" anchor="t" anchorCtr="0">
            <a:noAutofit/>
          </a:bodyPr>
          <a:lstStyle>
            <a:lvl1pPr marL="457200" lvl="0" indent="-431800" rtl="0">
              <a:spcBef>
                <a:spcPts val="0"/>
              </a:spcBef>
              <a:spcAft>
                <a:spcPts val="0"/>
              </a:spcAft>
              <a:buSzPts val="3200"/>
              <a:buChar char="●"/>
              <a:defRPr/>
            </a:lvl1pPr>
            <a:lvl2pPr marL="914400" lvl="1" indent="-406400" rtl="0">
              <a:spcBef>
                <a:spcPts val="0"/>
              </a:spcBef>
              <a:spcAft>
                <a:spcPts val="0"/>
              </a:spcAft>
              <a:buSzPts val="2800"/>
              <a:buChar char="○"/>
              <a:defRPr/>
            </a:lvl2pPr>
            <a:lvl3pPr marL="1371600" lvl="2" indent="-381000" rtl="0">
              <a:spcBef>
                <a:spcPts val="0"/>
              </a:spcBef>
              <a:spcAft>
                <a:spcPts val="0"/>
              </a:spcAft>
              <a:buSzPts val="2400"/>
              <a:buChar char="■"/>
              <a:defRPr/>
            </a:lvl3pPr>
            <a:lvl4pPr marL="1828800" lvl="3" indent="-355600" rtl="0">
              <a:spcBef>
                <a:spcPts val="0"/>
              </a:spcBef>
              <a:spcAft>
                <a:spcPts val="0"/>
              </a:spcAft>
              <a:buSzPts val="2000"/>
              <a:buChar char="●"/>
              <a:defRPr/>
            </a:lvl4pPr>
            <a:lvl5pPr marL="2286000" lvl="4" indent="-355600" rtl="0">
              <a:spcBef>
                <a:spcPts val="0"/>
              </a:spcBef>
              <a:spcAft>
                <a:spcPts val="0"/>
              </a:spcAft>
              <a:buSzPts val="2000"/>
              <a:buChar char="○"/>
              <a:defRPr/>
            </a:lvl5pPr>
            <a:lvl6pPr marL="2743200" lvl="5" indent="-355600" rtl="0">
              <a:spcBef>
                <a:spcPts val="0"/>
              </a:spcBef>
              <a:spcAft>
                <a:spcPts val="0"/>
              </a:spcAft>
              <a:buSzPts val="2000"/>
              <a:buChar char="■"/>
              <a:defRPr/>
            </a:lvl6pPr>
            <a:lvl7pPr marL="3200400" lvl="6" indent="-355600" rtl="0">
              <a:spcBef>
                <a:spcPts val="0"/>
              </a:spcBef>
              <a:spcAft>
                <a:spcPts val="0"/>
              </a:spcAft>
              <a:buSzPts val="2000"/>
              <a:buChar char="●"/>
              <a:defRPr/>
            </a:lvl7pPr>
            <a:lvl8pPr marL="3657600" lvl="7" indent="-355600" rtl="0">
              <a:spcBef>
                <a:spcPts val="0"/>
              </a:spcBef>
              <a:spcAft>
                <a:spcPts val="0"/>
              </a:spcAft>
              <a:buSzPts val="2000"/>
              <a:buChar char="○"/>
              <a:defRPr/>
            </a:lvl8pPr>
            <a:lvl9pPr marL="4114800" lvl="8" indent="-355600" rtl="0">
              <a:spcBef>
                <a:spcPts val="0"/>
              </a:spcBef>
              <a:spcAft>
                <a:spcPts val="0"/>
              </a:spcAft>
              <a:buSzPts val="2000"/>
              <a:buChar char="■"/>
              <a:defRPr/>
            </a:lvl9pPr>
          </a:lstStyle>
          <a:p>
            <a:endParaRPr/>
          </a:p>
        </p:txBody>
      </p:sp>
      <p:sp>
        <p:nvSpPr>
          <p:cNvPr id="19" name="Google Shape;19;p3"/>
          <p:cNvSpPr/>
          <p:nvPr/>
        </p:nvSpPr>
        <p:spPr>
          <a:xfrm rot="10800000" flipH="1">
            <a:off x="-1118653" y="-4700"/>
            <a:ext cx="3100651" cy="6862700"/>
          </a:xfrm>
          <a:custGeom>
            <a:avLst/>
            <a:gdLst/>
            <a:ahLst/>
            <a:cxnLst/>
            <a:rect l="l" t="t" r="r" b="b"/>
            <a:pathLst>
              <a:path w="8053639" h="6879900" extrusionOk="0">
                <a:moveTo>
                  <a:pt x="4696126" y="16025"/>
                </a:moveTo>
                <a:lnTo>
                  <a:pt x="2920537" y="0"/>
                </a:lnTo>
                <a:cubicBezTo>
                  <a:pt x="2927053" y="2293300"/>
                  <a:pt x="2933568" y="4586600"/>
                  <a:pt x="2940084" y="6879900"/>
                </a:cubicBezTo>
                <a:lnTo>
                  <a:pt x="4085318" y="6861462"/>
                </a:lnTo>
                <a:cubicBezTo>
                  <a:pt x="8053639" y="4651267"/>
                  <a:pt x="0" y="3113439"/>
                  <a:pt x="4696126" y="16025"/>
                </a:cubicBezTo>
                <a:close/>
              </a:path>
            </a:pathLst>
          </a:custGeom>
          <a:gradFill>
            <a:gsLst>
              <a:gs pos="0">
                <a:srgbClr val="549FFF">
                  <a:alpha val="53725"/>
                </a:srgbClr>
              </a:gs>
              <a:gs pos="41000">
                <a:srgbClr val="003171">
                  <a:alpha val="53725"/>
                </a:srgbClr>
              </a:gs>
              <a:gs pos="100000">
                <a:srgbClr val="003171">
                  <a:alpha val="53725"/>
                </a:srgbClr>
              </a:gs>
            </a:gsLst>
            <a:path path="circle">
              <a:fillToRect t="100000" r="100000"/>
            </a:path>
            <a:tileRect l="-100000" b="-10000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0" name="Google Shape;20;p3"/>
          <p:cNvSpPr/>
          <p:nvPr/>
        </p:nvSpPr>
        <p:spPr>
          <a:xfrm rot="10800000">
            <a:off x="8088847" y="-6970"/>
            <a:ext cx="1100668" cy="6864970"/>
          </a:xfrm>
          <a:custGeom>
            <a:avLst/>
            <a:gdLst/>
            <a:ahLst/>
            <a:cxnLst/>
            <a:rect l="l" t="t" r="r" b="b"/>
            <a:pathLst>
              <a:path w="1100668" h="6916846" extrusionOk="0">
                <a:moveTo>
                  <a:pt x="0" y="11711"/>
                </a:moveTo>
                <a:lnTo>
                  <a:pt x="956734" y="0"/>
                </a:lnTo>
                <a:cubicBezTo>
                  <a:pt x="33869" y="3419922"/>
                  <a:pt x="220135" y="4504457"/>
                  <a:pt x="1100668" y="6916846"/>
                </a:cubicBezTo>
                <a:lnTo>
                  <a:pt x="0" y="6916846"/>
                </a:lnTo>
                <a:lnTo>
                  <a:pt x="0" y="11711"/>
                </a:lnTo>
                <a:close/>
              </a:path>
            </a:pathLst>
          </a:custGeom>
          <a:gradFill>
            <a:gsLst>
              <a:gs pos="0">
                <a:srgbClr val="003171"/>
              </a:gs>
              <a:gs pos="100000">
                <a:srgbClr val="65A8FF"/>
              </a:gs>
            </a:gsLst>
            <a:lin ang="5700128" scaled="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1" name="Google Shape;21;p3"/>
          <p:cNvSpPr txBox="1">
            <a:spLocks noGrp="1"/>
          </p:cNvSpPr>
          <p:nvPr>
            <p:ph type="title"/>
          </p:nvPr>
        </p:nvSpPr>
        <p:spPr>
          <a:xfrm>
            <a:off x="457200" y="274638"/>
            <a:ext cx="8229600" cy="1325700"/>
          </a:xfrm>
          <a:prstGeom prst="rect">
            <a:avLst/>
          </a:prstGeom>
        </p:spPr>
        <p:txBody>
          <a:bodyPr spcFirstLastPara="1" wrap="square" lIns="91425" tIns="91425" rIns="91425" bIns="91425" anchor="b" anchorCtr="0">
            <a:noAutofit/>
          </a:bodyPr>
          <a:lstStyle>
            <a:lvl1pPr lvl="0" rtl="0">
              <a:spcBef>
                <a:spcPts val="0"/>
              </a:spcBef>
              <a:spcAft>
                <a:spcPts val="0"/>
              </a:spcAft>
              <a:buSzPts val="4000"/>
              <a:buNone/>
              <a:defRPr/>
            </a:lvl1pPr>
            <a:lvl2pPr lvl="1" rtl="0">
              <a:spcBef>
                <a:spcPts val="0"/>
              </a:spcBef>
              <a:spcAft>
                <a:spcPts val="0"/>
              </a:spcAft>
              <a:buSzPts val="4000"/>
              <a:buNone/>
              <a:defRPr/>
            </a:lvl2pPr>
            <a:lvl3pPr lvl="2" rtl="0">
              <a:spcBef>
                <a:spcPts val="0"/>
              </a:spcBef>
              <a:spcAft>
                <a:spcPts val="0"/>
              </a:spcAft>
              <a:buSzPts val="4000"/>
              <a:buNone/>
              <a:defRPr/>
            </a:lvl3pPr>
            <a:lvl4pPr lvl="3" rtl="0">
              <a:spcBef>
                <a:spcPts val="0"/>
              </a:spcBef>
              <a:spcAft>
                <a:spcPts val="0"/>
              </a:spcAft>
              <a:buSzPts val="4000"/>
              <a:buNone/>
              <a:defRPr/>
            </a:lvl4pPr>
            <a:lvl5pPr lvl="4" rtl="0">
              <a:spcBef>
                <a:spcPts val="0"/>
              </a:spcBef>
              <a:spcAft>
                <a:spcPts val="0"/>
              </a:spcAft>
              <a:buSzPts val="4000"/>
              <a:buNone/>
              <a:defRPr/>
            </a:lvl5pPr>
            <a:lvl6pPr lvl="5" rtl="0">
              <a:spcBef>
                <a:spcPts val="0"/>
              </a:spcBef>
              <a:spcAft>
                <a:spcPts val="0"/>
              </a:spcAft>
              <a:buSzPts val="4000"/>
              <a:buNone/>
              <a:defRPr/>
            </a:lvl6pPr>
            <a:lvl7pPr lvl="6" rtl="0">
              <a:spcBef>
                <a:spcPts val="0"/>
              </a:spcBef>
              <a:spcAft>
                <a:spcPts val="0"/>
              </a:spcAft>
              <a:buSzPts val="4000"/>
              <a:buNone/>
              <a:defRPr/>
            </a:lvl7pPr>
            <a:lvl8pPr lvl="7" rtl="0">
              <a:spcBef>
                <a:spcPts val="0"/>
              </a:spcBef>
              <a:spcAft>
                <a:spcPts val="0"/>
              </a:spcAft>
              <a:buSzPts val="4000"/>
              <a:buNone/>
              <a:defRPr/>
            </a:lvl8pPr>
            <a:lvl9pPr lvl="8" rtl="0">
              <a:spcBef>
                <a:spcPts val="0"/>
              </a:spcBef>
              <a:spcAft>
                <a:spcPts val="0"/>
              </a:spcAft>
              <a:buSzPts val="4000"/>
              <a:buNone/>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2"/>
        <p:cNvGrpSpPr/>
        <p:nvPr/>
      </p:nvGrpSpPr>
      <p:grpSpPr>
        <a:xfrm>
          <a:off x="0" y="0"/>
          <a:ext cx="0" cy="0"/>
          <a:chOff x="0" y="0"/>
          <a:chExt cx="0" cy="0"/>
        </a:xfrm>
      </p:grpSpPr>
      <p:sp>
        <p:nvSpPr>
          <p:cNvPr id="23" name="Google Shape;23;p4"/>
          <p:cNvSpPr/>
          <p:nvPr/>
        </p:nvSpPr>
        <p:spPr>
          <a:xfrm rot="10800000" flipH="1">
            <a:off x="-348182" y="-21900"/>
            <a:ext cx="1723520" cy="6879900"/>
          </a:xfrm>
          <a:custGeom>
            <a:avLst/>
            <a:gdLst/>
            <a:ahLst/>
            <a:cxnLst/>
            <a:rect l="l" t="t" r="r" b="b"/>
            <a:pathLst>
              <a:path w="4476675" h="6879900" extrusionOk="0">
                <a:moveTo>
                  <a:pt x="4476676" y="16025"/>
                </a:moveTo>
                <a:lnTo>
                  <a:pt x="879695" y="0"/>
                </a:lnTo>
                <a:cubicBezTo>
                  <a:pt x="886211" y="2293300"/>
                  <a:pt x="892726" y="4586600"/>
                  <a:pt x="899242" y="6879900"/>
                </a:cubicBezTo>
                <a:lnTo>
                  <a:pt x="3909760" y="6861462"/>
                </a:lnTo>
                <a:cubicBezTo>
                  <a:pt x="0" y="3547544"/>
                  <a:pt x="1695771" y="1824359"/>
                  <a:pt x="4476676" y="16025"/>
                </a:cubicBezTo>
                <a:close/>
              </a:path>
            </a:pathLst>
          </a:custGeom>
          <a:gradFill>
            <a:gsLst>
              <a:gs pos="0">
                <a:srgbClr val="549FFF">
                  <a:alpha val="53725"/>
                </a:srgbClr>
              </a:gs>
              <a:gs pos="41000">
                <a:srgbClr val="003171">
                  <a:alpha val="53725"/>
                </a:srgbClr>
              </a:gs>
              <a:gs pos="100000">
                <a:srgbClr val="003171">
                  <a:alpha val="53725"/>
                </a:srgbClr>
              </a:gs>
            </a:gsLst>
            <a:path path="circle">
              <a:fillToRect t="100000" r="100000"/>
            </a:path>
            <a:tileRect l="-100000" b="-10000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4" name="Google Shape;24;p4"/>
          <p:cNvSpPr/>
          <p:nvPr/>
        </p:nvSpPr>
        <p:spPr>
          <a:xfrm rot="10800000" flipH="1">
            <a:off x="-1118653" y="-4700"/>
            <a:ext cx="3100651" cy="6862700"/>
          </a:xfrm>
          <a:custGeom>
            <a:avLst/>
            <a:gdLst/>
            <a:ahLst/>
            <a:cxnLst/>
            <a:rect l="l" t="t" r="r" b="b"/>
            <a:pathLst>
              <a:path w="8053639" h="6879900" extrusionOk="0">
                <a:moveTo>
                  <a:pt x="4696126" y="16025"/>
                </a:moveTo>
                <a:lnTo>
                  <a:pt x="2920537" y="0"/>
                </a:lnTo>
                <a:cubicBezTo>
                  <a:pt x="2927053" y="2293300"/>
                  <a:pt x="2933568" y="4586600"/>
                  <a:pt x="2940084" y="6879900"/>
                </a:cubicBezTo>
                <a:lnTo>
                  <a:pt x="4085318" y="6861462"/>
                </a:lnTo>
                <a:cubicBezTo>
                  <a:pt x="8053639" y="4651267"/>
                  <a:pt x="0" y="3113439"/>
                  <a:pt x="4696126" y="16025"/>
                </a:cubicBezTo>
                <a:close/>
              </a:path>
            </a:pathLst>
          </a:custGeom>
          <a:gradFill>
            <a:gsLst>
              <a:gs pos="0">
                <a:srgbClr val="549FFF">
                  <a:alpha val="53725"/>
                </a:srgbClr>
              </a:gs>
              <a:gs pos="41000">
                <a:srgbClr val="003171">
                  <a:alpha val="53725"/>
                </a:srgbClr>
              </a:gs>
              <a:gs pos="100000">
                <a:srgbClr val="003171">
                  <a:alpha val="53725"/>
                </a:srgbClr>
              </a:gs>
            </a:gsLst>
            <a:path path="circle">
              <a:fillToRect t="100000" r="100000"/>
            </a:path>
            <a:tileRect l="-100000" b="-10000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5" name="Google Shape;25;p4"/>
          <p:cNvSpPr/>
          <p:nvPr/>
        </p:nvSpPr>
        <p:spPr>
          <a:xfrm rot="10800000">
            <a:off x="8088847" y="-6970"/>
            <a:ext cx="1100668" cy="6864970"/>
          </a:xfrm>
          <a:custGeom>
            <a:avLst/>
            <a:gdLst/>
            <a:ahLst/>
            <a:cxnLst/>
            <a:rect l="l" t="t" r="r" b="b"/>
            <a:pathLst>
              <a:path w="1100668" h="6916846" extrusionOk="0">
                <a:moveTo>
                  <a:pt x="0" y="11711"/>
                </a:moveTo>
                <a:lnTo>
                  <a:pt x="956734" y="0"/>
                </a:lnTo>
                <a:cubicBezTo>
                  <a:pt x="33869" y="3419922"/>
                  <a:pt x="220135" y="4504457"/>
                  <a:pt x="1100668" y="6916846"/>
                </a:cubicBezTo>
                <a:lnTo>
                  <a:pt x="0" y="6916846"/>
                </a:lnTo>
                <a:lnTo>
                  <a:pt x="0" y="11711"/>
                </a:lnTo>
                <a:close/>
              </a:path>
            </a:pathLst>
          </a:custGeom>
          <a:gradFill>
            <a:gsLst>
              <a:gs pos="0">
                <a:srgbClr val="003171"/>
              </a:gs>
              <a:gs pos="100000">
                <a:srgbClr val="65A8FF"/>
              </a:gs>
            </a:gsLst>
            <a:lin ang="5700128" scaled="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26" name="Google Shape;26;p4"/>
          <p:cNvSpPr txBox="1">
            <a:spLocks noGrp="1"/>
          </p:cNvSpPr>
          <p:nvPr>
            <p:ph type="title"/>
          </p:nvPr>
        </p:nvSpPr>
        <p:spPr>
          <a:xfrm>
            <a:off x="457200" y="274638"/>
            <a:ext cx="8229600" cy="1325700"/>
          </a:xfrm>
          <a:prstGeom prst="rect">
            <a:avLst/>
          </a:prstGeom>
        </p:spPr>
        <p:txBody>
          <a:bodyPr spcFirstLastPara="1" wrap="square" lIns="91425" tIns="91425" rIns="91425" bIns="91425" anchor="b" anchorCtr="0">
            <a:noAutofit/>
          </a:bodyPr>
          <a:lstStyle>
            <a:lvl1pPr lvl="0" rtl="0">
              <a:spcBef>
                <a:spcPts val="0"/>
              </a:spcBef>
              <a:spcAft>
                <a:spcPts val="0"/>
              </a:spcAft>
              <a:buSzPts val="4000"/>
              <a:buNone/>
              <a:defRPr/>
            </a:lvl1pPr>
            <a:lvl2pPr lvl="1" rtl="0">
              <a:spcBef>
                <a:spcPts val="0"/>
              </a:spcBef>
              <a:spcAft>
                <a:spcPts val="0"/>
              </a:spcAft>
              <a:buSzPts val="4000"/>
              <a:buNone/>
              <a:defRPr/>
            </a:lvl2pPr>
            <a:lvl3pPr lvl="2" rtl="0">
              <a:spcBef>
                <a:spcPts val="0"/>
              </a:spcBef>
              <a:spcAft>
                <a:spcPts val="0"/>
              </a:spcAft>
              <a:buSzPts val="4000"/>
              <a:buNone/>
              <a:defRPr/>
            </a:lvl3pPr>
            <a:lvl4pPr lvl="3" rtl="0">
              <a:spcBef>
                <a:spcPts val="0"/>
              </a:spcBef>
              <a:spcAft>
                <a:spcPts val="0"/>
              </a:spcAft>
              <a:buSzPts val="4000"/>
              <a:buNone/>
              <a:defRPr/>
            </a:lvl4pPr>
            <a:lvl5pPr lvl="4" rtl="0">
              <a:spcBef>
                <a:spcPts val="0"/>
              </a:spcBef>
              <a:spcAft>
                <a:spcPts val="0"/>
              </a:spcAft>
              <a:buSzPts val="4000"/>
              <a:buNone/>
              <a:defRPr/>
            </a:lvl5pPr>
            <a:lvl6pPr lvl="5" rtl="0">
              <a:spcBef>
                <a:spcPts val="0"/>
              </a:spcBef>
              <a:spcAft>
                <a:spcPts val="0"/>
              </a:spcAft>
              <a:buSzPts val="4000"/>
              <a:buNone/>
              <a:defRPr/>
            </a:lvl6pPr>
            <a:lvl7pPr lvl="6" rtl="0">
              <a:spcBef>
                <a:spcPts val="0"/>
              </a:spcBef>
              <a:spcAft>
                <a:spcPts val="0"/>
              </a:spcAft>
              <a:buSzPts val="4000"/>
              <a:buNone/>
              <a:defRPr/>
            </a:lvl7pPr>
            <a:lvl8pPr lvl="7" rtl="0">
              <a:spcBef>
                <a:spcPts val="0"/>
              </a:spcBef>
              <a:spcAft>
                <a:spcPts val="0"/>
              </a:spcAft>
              <a:buSzPts val="4000"/>
              <a:buNone/>
              <a:defRPr/>
            </a:lvl8pPr>
            <a:lvl9pPr lvl="8" rtl="0">
              <a:spcBef>
                <a:spcPts val="0"/>
              </a:spcBef>
              <a:spcAft>
                <a:spcPts val="0"/>
              </a:spcAft>
              <a:buSzPts val="4000"/>
              <a:buNone/>
              <a:defRPr/>
            </a:lvl9pPr>
          </a:lstStyle>
          <a:p>
            <a:endParaRPr/>
          </a:p>
        </p:txBody>
      </p:sp>
      <p:sp>
        <p:nvSpPr>
          <p:cNvPr id="27" name="Google Shape;27;p4"/>
          <p:cNvSpPr txBox="1">
            <a:spLocks noGrp="1"/>
          </p:cNvSpPr>
          <p:nvPr>
            <p:ph type="body" idx="1"/>
          </p:nvPr>
        </p:nvSpPr>
        <p:spPr>
          <a:xfrm>
            <a:off x="457200" y="1658990"/>
            <a:ext cx="4038600" cy="4840500"/>
          </a:xfrm>
          <a:prstGeom prst="rect">
            <a:avLst/>
          </a:prstGeom>
        </p:spPr>
        <p:txBody>
          <a:bodyPr spcFirstLastPara="1" wrap="square" lIns="91425" tIns="91425" rIns="91425" bIns="91425" anchor="t" anchorCtr="0">
            <a:noAutofit/>
          </a:bodyPr>
          <a:lstStyle>
            <a:lvl1pPr marL="457200" lvl="0" indent="-431800" rtl="0">
              <a:spcBef>
                <a:spcPts val="0"/>
              </a:spcBef>
              <a:spcAft>
                <a:spcPts val="0"/>
              </a:spcAft>
              <a:buSzPts val="3200"/>
              <a:buChar char="●"/>
              <a:defRPr sz="2800"/>
            </a:lvl1pPr>
            <a:lvl2pPr marL="914400" lvl="1" indent="-406400" rtl="0">
              <a:spcBef>
                <a:spcPts val="0"/>
              </a:spcBef>
              <a:spcAft>
                <a:spcPts val="0"/>
              </a:spcAft>
              <a:buSzPts val="2800"/>
              <a:buChar char="○"/>
              <a:defRPr sz="2400"/>
            </a:lvl2pPr>
            <a:lvl3pPr marL="1371600" lvl="2" indent="-381000" rtl="0">
              <a:spcBef>
                <a:spcPts val="0"/>
              </a:spcBef>
              <a:spcAft>
                <a:spcPts val="0"/>
              </a:spcAft>
              <a:buSzPts val="2400"/>
              <a:buChar char="■"/>
              <a:defRPr sz="2000"/>
            </a:lvl3pPr>
            <a:lvl4pPr marL="1828800" lvl="3" indent="-355600" rtl="0">
              <a:spcBef>
                <a:spcPts val="0"/>
              </a:spcBef>
              <a:spcAft>
                <a:spcPts val="0"/>
              </a:spcAft>
              <a:buSzPts val="2000"/>
              <a:buChar char="●"/>
              <a:defRPr sz="1800"/>
            </a:lvl4pPr>
            <a:lvl5pPr marL="2286000" lvl="4" indent="-355600" rtl="0">
              <a:spcBef>
                <a:spcPts val="0"/>
              </a:spcBef>
              <a:spcAft>
                <a:spcPts val="0"/>
              </a:spcAft>
              <a:buSzPts val="2000"/>
              <a:buChar char="○"/>
              <a:defRPr sz="1800"/>
            </a:lvl5pPr>
            <a:lvl6pPr marL="2743200" lvl="5" indent="-355600" rtl="0">
              <a:spcBef>
                <a:spcPts val="0"/>
              </a:spcBef>
              <a:spcAft>
                <a:spcPts val="0"/>
              </a:spcAft>
              <a:buSzPts val="2000"/>
              <a:buChar char="■"/>
              <a:defRPr sz="1800"/>
            </a:lvl6pPr>
            <a:lvl7pPr marL="3200400" lvl="6" indent="-355600" rtl="0">
              <a:spcBef>
                <a:spcPts val="0"/>
              </a:spcBef>
              <a:spcAft>
                <a:spcPts val="0"/>
              </a:spcAft>
              <a:buSzPts val="2000"/>
              <a:buChar char="●"/>
              <a:defRPr sz="1800"/>
            </a:lvl7pPr>
            <a:lvl8pPr marL="3657600" lvl="7" indent="-355600" rtl="0">
              <a:spcBef>
                <a:spcPts val="0"/>
              </a:spcBef>
              <a:spcAft>
                <a:spcPts val="0"/>
              </a:spcAft>
              <a:buSzPts val="2000"/>
              <a:buChar char="○"/>
              <a:defRPr sz="1800"/>
            </a:lvl8pPr>
            <a:lvl9pPr marL="4114800" lvl="8" indent="-355600" rtl="0">
              <a:spcBef>
                <a:spcPts val="0"/>
              </a:spcBef>
              <a:spcAft>
                <a:spcPts val="0"/>
              </a:spcAft>
              <a:buSzPts val="2000"/>
              <a:buChar char="■"/>
              <a:defRPr sz="1800"/>
            </a:lvl9pPr>
          </a:lstStyle>
          <a:p>
            <a:endParaRPr/>
          </a:p>
        </p:txBody>
      </p:sp>
      <p:sp>
        <p:nvSpPr>
          <p:cNvPr id="28" name="Google Shape;28;p4"/>
          <p:cNvSpPr txBox="1">
            <a:spLocks noGrp="1"/>
          </p:cNvSpPr>
          <p:nvPr>
            <p:ph type="body" idx="2"/>
          </p:nvPr>
        </p:nvSpPr>
        <p:spPr>
          <a:xfrm>
            <a:off x="4648200" y="1658990"/>
            <a:ext cx="4038600" cy="4840500"/>
          </a:xfrm>
          <a:prstGeom prst="rect">
            <a:avLst/>
          </a:prstGeom>
        </p:spPr>
        <p:txBody>
          <a:bodyPr spcFirstLastPara="1" wrap="square" lIns="91425" tIns="91425" rIns="91425" bIns="91425" anchor="t" anchorCtr="0">
            <a:noAutofit/>
          </a:bodyPr>
          <a:lstStyle>
            <a:lvl1pPr marL="457200" lvl="0" indent="-431800" rtl="0">
              <a:spcBef>
                <a:spcPts val="0"/>
              </a:spcBef>
              <a:spcAft>
                <a:spcPts val="0"/>
              </a:spcAft>
              <a:buSzPts val="3200"/>
              <a:buChar char="●"/>
              <a:defRPr sz="2800"/>
            </a:lvl1pPr>
            <a:lvl2pPr marL="914400" lvl="1" indent="-406400" rtl="0">
              <a:spcBef>
                <a:spcPts val="0"/>
              </a:spcBef>
              <a:spcAft>
                <a:spcPts val="0"/>
              </a:spcAft>
              <a:buSzPts val="2800"/>
              <a:buChar char="○"/>
              <a:defRPr sz="2400"/>
            </a:lvl2pPr>
            <a:lvl3pPr marL="1371600" lvl="2" indent="-381000" rtl="0">
              <a:spcBef>
                <a:spcPts val="0"/>
              </a:spcBef>
              <a:spcAft>
                <a:spcPts val="0"/>
              </a:spcAft>
              <a:buSzPts val="2400"/>
              <a:buChar char="■"/>
              <a:defRPr sz="2000"/>
            </a:lvl3pPr>
            <a:lvl4pPr marL="1828800" lvl="3" indent="-355600" rtl="0">
              <a:spcBef>
                <a:spcPts val="0"/>
              </a:spcBef>
              <a:spcAft>
                <a:spcPts val="0"/>
              </a:spcAft>
              <a:buSzPts val="2000"/>
              <a:buChar char="●"/>
              <a:defRPr sz="1800"/>
            </a:lvl4pPr>
            <a:lvl5pPr marL="2286000" lvl="4" indent="-355600" rtl="0">
              <a:spcBef>
                <a:spcPts val="0"/>
              </a:spcBef>
              <a:spcAft>
                <a:spcPts val="0"/>
              </a:spcAft>
              <a:buSzPts val="2000"/>
              <a:buChar char="○"/>
              <a:defRPr sz="1800"/>
            </a:lvl5pPr>
            <a:lvl6pPr marL="2743200" lvl="5" indent="-355600" rtl="0">
              <a:spcBef>
                <a:spcPts val="0"/>
              </a:spcBef>
              <a:spcAft>
                <a:spcPts val="0"/>
              </a:spcAft>
              <a:buSzPts val="2000"/>
              <a:buChar char="■"/>
              <a:defRPr sz="1800"/>
            </a:lvl6pPr>
            <a:lvl7pPr marL="3200400" lvl="6" indent="-355600" rtl="0">
              <a:spcBef>
                <a:spcPts val="0"/>
              </a:spcBef>
              <a:spcAft>
                <a:spcPts val="0"/>
              </a:spcAft>
              <a:buSzPts val="2000"/>
              <a:buChar char="●"/>
              <a:defRPr sz="1800"/>
            </a:lvl7pPr>
            <a:lvl8pPr marL="3657600" lvl="7" indent="-355600" rtl="0">
              <a:spcBef>
                <a:spcPts val="0"/>
              </a:spcBef>
              <a:spcAft>
                <a:spcPts val="0"/>
              </a:spcAft>
              <a:buSzPts val="2000"/>
              <a:buChar char="○"/>
              <a:defRPr sz="1800"/>
            </a:lvl8pPr>
            <a:lvl9pPr marL="4114800" lvl="8" indent="-355600" rtl="0">
              <a:spcBef>
                <a:spcPts val="0"/>
              </a:spcBef>
              <a:spcAft>
                <a:spcPts val="0"/>
              </a:spcAft>
              <a:buSzPts val="2000"/>
              <a:buChar char="■"/>
              <a:defRPr sz="1800"/>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9"/>
        <p:cNvGrpSpPr/>
        <p:nvPr/>
      </p:nvGrpSpPr>
      <p:grpSpPr>
        <a:xfrm>
          <a:off x="0" y="0"/>
          <a:ext cx="0" cy="0"/>
          <a:chOff x="0" y="0"/>
          <a:chExt cx="0" cy="0"/>
        </a:xfrm>
      </p:grpSpPr>
      <p:sp>
        <p:nvSpPr>
          <p:cNvPr id="30" name="Google Shape;30;p5"/>
          <p:cNvSpPr/>
          <p:nvPr/>
        </p:nvSpPr>
        <p:spPr>
          <a:xfrm rot="10800000" flipH="1">
            <a:off x="-348182" y="-21900"/>
            <a:ext cx="1723520" cy="6879900"/>
          </a:xfrm>
          <a:custGeom>
            <a:avLst/>
            <a:gdLst/>
            <a:ahLst/>
            <a:cxnLst/>
            <a:rect l="l" t="t" r="r" b="b"/>
            <a:pathLst>
              <a:path w="4476675" h="6879900" extrusionOk="0">
                <a:moveTo>
                  <a:pt x="4476676" y="16025"/>
                </a:moveTo>
                <a:lnTo>
                  <a:pt x="879695" y="0"/>
                </a:lnTo>
                <a:cubicBezTo>
                  <a:pt x="886211" y="2293300"/>
                  <a:pt x="892726" y="4586600"/>
                  <a:pt x="899242" y="6879900"/>
                </a:cubicBezTo>
                <a:lnTo>
                  <a:pt x="3909760" y="6861462"/>
                </a:lnTo>
                <a:cubicBezTo>
                  <a:pt x="0" y="3547544"/>
                  <a:pt x="1695771" y="1824359"/>
                  <a:pt x="4476676" y="16025"/>
                </a:cubicBezTo>
                <a:close/>
              </a:path>
            </a:pathLst>
          </a:custGeom>
          <a:gradFill>
            <a:gsLst>
              <a:gs pos="0">
                <a:srgbClr val="549FFF">
                  <a:alpha val="53725"/>
                </a:srgbClr>
              </a:gs>
              <a:gs pos="41000">
                <a:srgbClr val="003171">
                  <a:alpha val="53725"/>
                </a:srgbClr>
              </a:gs>
              <a:gs pos="100000">
                <a:srgbClr val="003171">
                  <a:alpha val="53725"/>
                </a:srgbClr>
              </a:gs>
            </a:gsLst>
            <a:path path="circle">
              <a:fillToRect t="100000" r="100000"/>
            </a:path>
            <a:tileRect l="-100000" b="-10000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31" name="Google Shape;31;p5"/>
          <p:cNvSpPr/>
          <p:nvPr/>
        </p:nvSpPr>
        <p:spPr>
          <a:xfrm rot="10800000" flipH="1">
            <a:off x="-1118653" y="-4700"/>
            <a:ext cx="3100651" cy="6862700"/>
          </a:xfrm>
          <a:custGeom>
            <a:avLst/>
            <a:gdLst/>
            <a:ahLst/>
            <a:cxnLst/>
            <a:rect l="l" t="t" r="r" b="b"/>
            <a:pathLst>
              <a:path w="8053639" h="6879900" extrusionOk="0">
                <a:moveTo>
                  <a:pt x="4696126" y="16025"/>
                </a:moveTo>
                <a:lnTo>
                  <a:pt x="2920537" y="0"/>
                </a:lnTo>
                <a:cubicBezTo>
                  <a:pt x="2927053" y="2293300"/>
                  <a:pt x="2933568" y="4586600"/>
                  <a:pt x="2940084" y="6879900"/>
                </a:cubicBezTo>
                <a:lnTo>
                  <a:pt x="4085318" y="6861462"/>
                </a:lnTo>
                <a:cubicBezTo>
                  <a:pt x="8053639" y="4651267"/>
                  <a:pt x="0" y="3113439"/>
                  <a:pt x="4696126" y="16025"/>
                </a:cubicBezTo>
                <a:close/>
              </a:path>
            </a:pathLst>
          </a:custGeom>
          <a:gradFill>
            <a:gsLst>
              <a:gs pos="0">
                <a:srgbClr val="549FFF">
                  <a:alpha val="53725"/>
                </a:srgbClr>
              </a:gs>
              <a:gs pos="41000">
                <a:srgbClr val="003171">
                  <a:alpha val="53725"/>
                </a:srgbClr>
              </a:gs>
              <a:gs pos="100000">
                <a:srgbClr val="003171">
                  <a:alpha val="53725"/>
                </a:srgbClr>
              </a:gs>
            </a:gsLst>
            <a:path path="circle">
              <a:fillToRect t="100000" r="100000"/>
            </a:path>
            <a:tileRect l="-100000" b="-10000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32" name="Google Shape;32;p5"/>
          <p:cNvSpPr/>
          <p:nvPr/>
        </p:nvSpPr>
        <p:spPr>
          <a:xfrm rot="10800000">
            <a:off x="8088847" y="-6970"/>
            <a:ext cx="1100668" cy="6864970"/>
          </a:xfrm>
          <a:custGeom>
            <a:avLst/>
            <a:gdLst/>
            <a:ahLst/>
            <a:cxnLst/>
            <a:rect l="l" t="t" r="r" b="b"/>
            <a:pathLst>
              <a:path w="1100668" h="6916846" extrusionOk="0">
                <a:moveTo>
                  <a:pt x="0" y="11711"/>
                </a:moveTo>
                <a:lnTo>
                  <a:pt x="956734" y="0"/>
                </a:lnTo>
                <a:cubicBezTo>
                  <a:pt x="33869" y="3419922"/>
                  <a:pt x="220135" y="4504457"/>
                  <a:pt x="1100668" y="6916846"/>
                </a:cubicBezTo>
                <a:lnTo>
                  <a:pt x="0" y="6916846"/>
                </a:lnTo>
                <a:lnTo>
                  <a:pt x="0" y="11711"/>
                </a:lnTo>
                <a:close/>
              </a:path>
            </a:pathLst>
          </a:custGeom>
          <a:gradFill>
            <a:gsLst>
              <a:gs pos="0">
                <a:srgbClr val="003171"/>
              </a:gs>
              <a:gs pos="100000">
                <a:srgbClr val="65A8FF"/>
              </a:gs>
            </a:gsLst>
            <a:lin ang="5700128" scaled="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33" name="Google Shape;33;p5"/>
          <p:cNvSpPr txBox="1">
            <a:spLocks noGrp="1"/>
          </p:cNvSpPr>
          <p:nvPr>
            <p:ph type="title"/>
          </p:nvPr>
        </p:nvSpPr>
        <p:spPr>
          <a:xfrm>
            <a:off x="457200" y="274638"/>
            <a:ext cx="8229600" cy="1325700"/>
          </a:xfrm>
          <a:prstGeom prst="rect">
            <a:avLst/>
          </a:prstGeom>
        </p:spPr>
        <p:txBody>
          <a:bodyPr spcFirstLastPara="1" wrap="square" lIns="91425" tIns="91425" rIns="91425" bIns="91425" anchor="b" anchorCtr="0">
            <a:noAutofit/>
          </a:bodyPr>
          <a:lstStyle>
            <a:lvl1pPr lvl="0" rtl="0">
              <a:spcBef>
                <a:spcPts val="0"/>
              </a:spcBef>
              <a:spcAft>
                <a:spcPts val="0"/>
              </a:spcAft>
              <a:buSzPts val="4000"/>
              <a:buNone/>
              <a:defRPr/>
            </a:lvl1pPr>
            <a:lvl2pPr lvl="1" rtl="0">
              <a:spcBef>
                <a:spcPts val="0"/>
              </a:spcBef>
              <a:spcAft>
                <a:spcPts val="0"/>
              </a:spcAft>
              <a:buSzPts val="4000"/>
              <a:buNone/>
              <a:defRPr/>
            </a:lvl2pPr>
            <a:lvl3pPr lvl="2" rtl="0">
              <a:spcBef>
                <a:spcPts val="0"/>
              </a:spcBef>
              <a:spcAft>
                <a:spcPts val="0"/>
              </a:spcAft>
              <a:buSzPts val="4000"/>
              <a:buNone/>
              <a:defRPr/>
            </a:lvl3pPr>
            <a:lvl4pPr lvl="3" rtl="0">
              <a:spcBef>
                <a:spcPts val="0"/>
              </a:spcBef>
              <a:spcAft>
                <a:spcPts val="0"/>
              </a:spcAft>
              <a:buSzPts val="4000"/>
              <a:buNone/>
              <a:defRPr/>
            </a:lvl4pPr>
            <a:lvl5pPr lvl="4" rtl="0">
              <a:spcBef>
                <a:spcPts val="0"/>
              </a:spcBef>
              <a:spcAft>
                <a:spcPts val="0"/>
              </a:spcAft>
              <a:buSzPts val="4000"/>
              <a:buNone/>
              <a:defRPr/>
            </a:lvl5pPr>
            <a:lvl6pPr lvl="5" rtl="0">
              <a:spcBef>
                <a:spcPts val="0"/>
              </a:spcBef>
              <a:spcAft>
                <a:spcPts val="0"/>
              </a:spcAft>
              <a:buSzPts val="4000"/>
              <a:buNone/>
              <a:defRPr/>
            </a:lvl6pPr>
            <a:lvl7pPr lvl="6" rtl="0">
              <a:spcBef>
                <a:spcPts val="0"/>
              </a:spcBef>
              <a:spcAft>
                <a:spcPts val="0"/>
              </a:spcAft>
              <a:buSzPts val="4000"/>
              <a:buNone/>
              <a:defRPr/>
            </a:lvl7pPr>
            <a:lvl8pPr lvl="7" rtl="0">
              <a:spcBef>
                <a:spcPts val="0"/>
              </a:spcBef>
              <a:spcAft>
                <a:spcPts val="0"/>
              </a:spcAft>
              <a:buSzPts val="4000"/>
              <a:buNone/>
              <a:defRPr/>
            </a:lvl8pPr>
            <a:lvl9pPr lvl="8" rtl="0">
              <a:spcBef>
                <a:spcPts val="0"/>
              </a:spcBef>
              <a:spcAft>
                <a:spcPts val="0"/>
              </a:spcAft>
              <a:buSzPts val="40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4"/>
        <p:cNvGrpSpPr/>
        <p:nvPr/>
      </p:nvGrpSpPr>
      <p:grpSpPr>
        <a:xfrm>
          <a:off x="0" y="0"/>
          <a:ext cx="0" cy="0"/>
          <a:chOff x="0" y="0"/>
          <a:chExt cx="0" cy="0"/>
        </a:xfrm>
      </p:grpSpPr>
      <p:grpSp>
        <p:nvGrpSpPr>
          <p:cNvPr id="35" name="Google Shape;35;p6"/>
          <p:cNvGrpSpPr/>
          <p:nvPr/>
        </p:nvGrpSpPr>
        <p:grpSpPr>
          <a:xfrm>
            <a:off x="-6265" y="4933386"/>
            <a:ext cx="9150268" cy="3100651"/>
            <a:chOff x="-6265" y="4933386"/>
            <a:chExt cx="9150268" cy="3100651"/>
          </a:xfrm>
        </p:grpSpPr>
        <p:sp>
          <p:nvSpPr>
            <p:cNvPr id="36" name="Google Shape;36;p6"/>
            <p:cNvSpPr/>
            <p:nvPr/>
          </p:nvSpPr>
          <p:spPr>
            <a:xfrm>
              <a:off x="-8" y="5537200"/>
              <a:ext cx="9144009" cy="1574770"/>
            </a:xfrm>
            <a:custGeom>
              <a:avLst/>
              <a:gdLst/>
              <a:ahLst/>
              <a:cxnLst/>
              <a:rect l="l" t="t" r="r" b="b"/>
              <a:pathLst>
                <a:path w="9144009" h="1257301" extrusionOk="0">
                  <a:moveTo>
                    <a:pt x="5" y="266700"/>
                  </a:moveTo>
                  <a:cubicBezTo>
                    <a:pt x="8115305" y="1257301"/>
                    <a:pt x="7620009" y="0"/>
                    <a:pt x="9144009" y="186267"/>
                  </a:cubicBezTo>
                  <a:cubicBezTo>
                    <a:pt x="9144008" y="441678"/>
                    <a:pt x="9143998" y="818763"/>
                    <a:pt x="9143997" y="1074174"/>
                  </a:cubicBezTo>
                  <a:lnTo>
                    <a:pt x="0" y="1086874"/>
                  </a:lnTo>
                  <a:cubicBezTo>
                    <a:pt x="0" y="854041"/>
                    <a:pt x="5" y="499533"/>
                    <a:pt x="5" y="266700"/>
                  </a:cubicBezTo>
                  <a:close/>
                </a:path>
              </a:pathLst>
            </a:custGeom>
            <a:gradFill>
              <a:gsLst>
                <a:gs pos="0">
                  <a:srgbClr val="549FFF"/>
                </a:gs>
                <a:gs pos="100000">
                  <a:srgbClr val="003171">
                    <a:alpha val="51764"/>
                  </a:srgbClr>
                </a:gs>
              </a:gsLst>
              <a:path path="circle">
                <a:fillToRect l="50000" t="50000" r="50000" b="50000"/>
              </a:path>
              <a:tileRect/>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37" name="Google Shape;37;p6"/>
            <p:cNvSpPr/>
            <p:nvPr/>
          </p:nvSpPr>
          <p:spPr>
            <a:xfrm rot="5400000" flipH="1">
              <a:off x="3018543" y="1908578"/>
              <a:ext cx="3100651" cy="9150267"/>
            </a:xfrm>
            <a:custGeom>
              <a:avLst/>
              <a:gdLst/>
              <a:ahLst/>
              <a:cxnLst/>
              <a:rect l="l" t="t" r="r" b="b"/>
              <a:pathLst>
                <a:path w="8053639" h="6879900" extrusionOk="0">
                  <a:moveTo>
                    <a:pt x="4696126" y="16025"/>
                  </a:moveTo>
                  <a:lnTo>
                    <a:pt x="2920537" y="0"/>
                  </a:lnTo>
                  <a:cubicBezTo>
                    <a:pt x="2927053" y="2293300"/>
                    <a:pt x="2933568" y="4586600"/>
                    <a:pt x="2940084" y="6879900"/>
                  </a:cubicBezTo>
                  <a:lnTo>
                    <a:pt x="4085318" y="6861462"/>
                  </a:lnTo>
                  <a:cubicBezTo>
                    <a:pt x="8053639" y="4651267"/>
                    <a:pt x="0" y="3113439"/>
                    <a:pt x="4696126" y="16025"/>
                  </a:cubicBezTo>
                  <a:close/>
                </a:path>
              </a:pathLst>
            </a:custGeom>
            <a:gradFill>
              <a:gsLst>
                <a:gs pos="0">
                  <a:srgbClr val="549FFF">
                    <a:alpha val="78823"/>
                  </a:srgbClr>
                </a:gs>
                <a:gs pos="41000">
                  <a:srgbClr val="003171">
                    <a:alpha val="78823"/>
                  </a:srgbClr>
                </a:gs>
                <a:gs pos="100000">
                  <a:srgbClr val="003171">
                    <a:alpha val="78823"/>
                  </a:srgbClr>
                </a:gs>
              </a:gsLst>
              <a:path path="circle">
                <a:fillToRect t="100000" r="100000"/>
              </a:path>
              <a:tileRect l="-100000" b="-100000"/>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sp>
          <p:nvSpPr>
            <p:cNvPr id="38" name="Google Shape;38;p6"/>
            <p:cNvSpPr/>
            <p:nvPr/>
          </p:nvSpPr>
          <p:spPr>
            <a:xfrm>
              <a:off x="-8" y="5740400"/>
              <a:ext cx="9144011" cy="1574770"/>
            </a:xfrm>
            <a:custGeom>
              <a:avLst/>
              <a:gdLst/>
              <a:ahLst/>
              <a:cxnLst/>
              <a:rect l="l" t="t" r="r" b="b"/>
              <a:pathLst>
                <a:path w="9144011" h="1257301" extrusionOk="0">
                  <a:moveTo>
                    <a:pt x="7" y="266700"/>
                  </a:moveTo>
                  <a:cubicBezTo>
                    <a:pt x="8115307" y="1257301"/>
                    <a:pt x="7620011" y="0"/>
                    <a:pt x="9144011" y="186267"/>
                  </a:cubicBezTo>
                  <a:lnTo>
                    <a:pt x="9144011" y="921775"/>
                  </a:lnTo>
                  <a:lnTo>
                    <a:pt x="0" y="931914"/>
                  </a:lnTo>
                  <a:cubicBezTo>
                    <a:pt x="0" y="699081"/>
                    <a:pt x="7" y="499533"/>
                    <a:pt x="7" y="266700"/>
                  </a:cubicBezTo>
                  <a:close/>
                </a:path>
              </a:pathLst>
            </a:custGeom>
            <a:gradFill>
              <a:gsLst>
                <a:gs pos="0">
                  <a:srgbClr val="549FFF">
                    <a:alpha val="81960"/>
                  </a:srgbClr>
                </a:gs>
                <a:gs pos="100000">
                  <a:srgbClr val="003171">
                    <a:alpha val="81960"/>
                  </a:srgbClr>
                </a:gs>
              </a:gsLst>
              <a:path path="circle">
                <a:fillToRect l="50000" t="50000" r="50000" b="50000"/>
              </a:path>
              <a:tileRect/>
            </a:gradFill>
            <a:ln>
              <a:noFill/>
            </a:ln>
          </p:spPr>
          <p:txBody>
            <a:bodyPr spcFirstLastPara="1" wrap="square" lIns="91425" tIns="45700" rIns="91425" bIns="45700" anchor="ctr" anchorCtr="0">
              <a:noAutofit/>
            </a:bodyPr>
            <a:lstStyle/>
            <a:p>
              <a:pPr marL="0" lvl="0" indent="0" algn="l" rtl="0">
                <a:spcBef>
                  <a:spcPts val="0"/>
                </a:spcBef>
                <a:spcAft>
                  <a:spcPts val="0"/>
                </a:spcAft>
                <a:buNone/>
              </a:pPr>
              <a:endParaRPr/>
            </a:p>
          </p:txBody>
        </p:sp>
      </p:grpSp>
      <p:sp>
        <p:nvSpPr>
          <p:cNvPr id="39" name="Google Shape;39;p6"/>
          <p:cNvSpPr txBox="1">
            <a:spLocks noGrp="1"/>
          </p:cNvSpPr>
          <p:nvPr>
            <p:ph type="body" idx="1"/>
          </p:nvPr>
        </p:nvSpPr>
        <p:spPr>
          <a:xfrm>
            <a:off x="1792288" y="5367338"/>
            <a:ext cx="5486400" cy="804900"/>
          </a:xfrm>
          <a:prstGeom prst="rect">
            <a:avLst/>
          </a:prstGeom>
        </p:spPr>
        <p:txBody>
          <a:bodyPr spcFirstLastPara="1" wrap="square" lIns="91425" tIns="91425" rIns="91425" bIns="91425" anchor="ctr" anchorCtr="0">
            <a:noAutofit/>
          </a:bodyPr>
          <a:lstStyle>
            <a:lvl1pPr marL="457200" lvl="0" indent="-228600" algn="ctr" rtl="0">
              <a:spcBef>
                <a:spcPts val="0"/>
              </a:spcBef>
              <a:spcAft>
                <a:spcPts val="0"/>
              </a:spcAft>
              <a:buSzPts val="2400"/>
              <a:buNone/>
              <a:defRPr sz="2400"/>
            </a:lvl1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0"/>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wave">
    <p:bg>
      <p:bgPr>
        <a:gradFill>
          <a:gsLst>
            <a:gs pos="0">
              <a:schemeClr val="lt2"/>
            </a:gs>
            <a:gs pos="100000">
              <a:schemeClr val="accent1"/>
            </a:gs>
          </a:gsLst>
          <a:path path="circle">
            <a:fillToRect l="50000" t="50000" r="50000" b="50000"/>
          </a:path>
          <a:tileRect/>
        </a:gra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57200" y="274638"/>
            <a:ext cx="8229600" cy="1325700"/>
          </a:xfrm>
          <a:prstGeom prst="rect">
            <a:avLst/>
          </a:prstGeom>
          <a:noFill/>
          <a:ln>
            <a:noFill/>
          </a:ln>
        </p:spPr>
        <p:txBody>
          <a:bodyPr spcFirstLastPara="1" wrap="square" lIns="91425" tIns="91425" rIns="91425" bIns="91425" anchor="b" anchorCtr="0">
            <a:noAutofit/>
          </a:bodyPr>
          <a:lstStyle>
            <a:lvl1pPr lvl="0" rtl="0">
              <a:spcBef>
                <a:spcPts val="0"/>
              </a:spcBef>
              <a:spcAft>
                <a:spcPts val="0"/>
              </a:spcAft>
              <a:buClr>
                <a:srgbClr val="00387E"/>
              </a:buClr>
              <a:buSzPts val="4000"/>
              <a:buFont typeface="Trebuchet MS"/>
              <a:buNone/>
              <a:defRPr sz="4000" b="1">
                <a:solidFill>
                  <a:srgbClr val="00387E"/>
                </a:solidFill>
                <a:latin typeface="Trebuchet MS"/>
                <a:ea typeface="Trebuchet MS"/>
                <a:cs typeface="Trebuchet MS"/>
                <a:sym typeface="Trebuchet MS"/>
              </a:defRPr>
            </a:lvl1pPr>
            <a:lvl2pPr lvl="1" rtl="0">
              <a:spcBef>
                <a:spcPts val="0"/>
              </a:spcBef>
              <a:spcAft>
                <a:spcPts val="0"/>
              </a:spcAft>
              <a:buClr>
                <a:srgbClr val="00387E"/>
              </a:buClr>
              <a:buSzPts val="4000"/>
              <a:buFont typeface="Trebuchet MS"/>
              <a:buNone/>
              <a:defRPr sz="4000" b="1">
                <a:solidFill>
                  <a:srgbClr val="00387E"/>
                </a:solidFill>
                <a:latin typeface="Trebuchet MS"/>
                <a:ea typeface="Trebuchet MS"/>
                <a:cs typeface="Trebuchet MS"/>
                <a:sym typeface="Trebuchet MS"/>
              </a:defRPr>
            </a:lvl2pPr>
            <a:lvl3pPr lvl="2" rtl="0">
              <a:spcBef>
                <a:spcPts val="0"/>
              </a:spcBef>
              <a:spcAft>
                <a:spcPts val="0"/>
              </a:spcAft>
              <a:buClr>
                <a:srgbClr val="00387E"/>
              </a:buClr>
              <a:buSzPts val="4000"/>
              <a:buFont typeface="Trebuchet MS"/>
              <a:buNone/>
              <a:defRPr sz="4000" b="1">
                <a:solidFill>
                  <a:srgbClr val="00387E"/>
                </a:solidFill>
                <a:latin typeface="Trebuchet MS"/>
                <a:ea typeface="Trebuchet MS"/>
                <a:cs typeface="Trebuchet MS"/>
                <a:sym typeface="Trebuchet MS"/>
              </a:defRPr>
            </a:lvl3pPr>
            <a:lvl4pPr lvl="3" rtl="0">
              <a:spcBef>
                <a:spcPts val="0"/>
              </a:spcBef>
              <a:spcAft>
                <a:spcPts val="0"/>
              </a:spcAft>
              <a:buClr>
                <a:srgbClr val="00387E"/>
              </a:buClr>
              <a:buSzPts val="4000"/>
              <a:buFont typeface="Trebuchet MS"/>
              <a:buNone/>
              <a:defRPr sz="4000" b="1">
                <a:solidFill>
                  <a:srgbClr val="00387E"/>
                </a:solidFill>
                <a:latin typeface="Trebuchet MS"/>
                <a:ea typeface="Trebuchet MS"/>
                <a:cs typeface="Trebuchet MS"/>
                <a:sym typeface="Trebuchet MS"/>
              </a:defRPr>
            </a:lvl4pPr>
            <a:lvl5pPr lvl="4" rtl="0">
              <a:spcBef>
                <a:spcPts val="0"/>
              </a:spcBef>
              <a:spcAft>
                <a:spcPts val="0"/>
              </a:spcAft>
              <a:buClr>
                <a:srgbClr val="00387E"/>
              </a:buClr>
              <a:buSzPts val="4000"/>
              <a:buFont typeface="Trebuchet MS"/>
              <a:buNone/>
              <a:defRPr sz="4000" b="1">
                <a:solidFill>
                  <a:srgbClr val="00387E"/>
                </a:solidFill>
                <a:latin typeface="Trebuchet MS"/>
                <a:ea typeface="Trebuchet MS"/>
                <a:cs typeface="Trebuchet MS"/>
                <a:sym typeface="Trebuchet MS"/>
              </a:defRPr>
            </a:lvl5pPr>
            <a:lvl6pPr lvl="5" rtl="0">
              <a:spcBef>
                <a:spcPts val="0"/>
              </a:spcBef>
              <a:spcAft>
                <a:spcPts val="0"/>
              </a:spcAft>
              <a:buClr>
                <a:srgbClr val="00387E"/>
              </a:buClr>
              <a:buSzPts val="4000"/>
              <a:buFont typeface="Trebuchet MS"/>
              <a:buNone/>
              <a:defRPr sz="4000" b="1">
                <a:solidFill>
                  <a:srgbClr val="00387E"/>
                </a:solidFill>
                <a:latin typeface="Trebuchet MS"/>
                <a:ea typeface="Trebuchet MS"/>
                <a:cs typeface="Trebuchet MS"/>
                <a:sym typeface="Trebuchet MS"/>
              </a:defRPr>
            </a:lvl6pPr>
            <a:lvl7pPr lvl="6" rtl="0">
              <a:spcBef>
                <a:spcPts val="0"/>
              </a:spcBef>
              <a:spcAft>
                <a:spcPts val="0"/>
              </a:spcAft>
              <a:buClr>
                <a:srgbClr val="00387E"/>
              </a:buClr>
              <a:buSzPts val="4000"/>
              <a:buFont typeface="Trebuchet MS"/>
              <a:buNone/>
              <a:defRPr sz="4000" b="1">
                <a:solidFill>
                  <a:srgbClr val="00387E"/>
                </a:solidFill>
                <a:latin typeface="Trebuchet MS"/>
                <a:ea typeface="Trebuchet MS"/>
                <a:cs typeface="Trebuchet MS"/>
                <a:sym typeface="Trebuchet MS"/>
              </a:defRPr>
            </a:lvl7pPr>
            <a:lvl8pPr lvl="7" rtl="0">
              <a:spcBef>
                <a:spcPts val="0"/>
              </a:spcBef>
              <a:spcAft>
                <a:spcPts val="0"/>
              </a:spcAft>
              <a:buClr>
                <a:srgbClr val="00387E"/>
              </a:buClr>
              <a:buSzPts val="4000"/>
              <a:buFont typeface="Trebuchet MS"/>
              <a:buNone/>
              <a:defRPr sz="4000" b="1">
                <a:solidFill>
                  <a:srgbClr val="00387E"/>
                </a:solidFill>
                <a:latin typeface="Trebuchet MS"/>
                <a:ea typeface="Trebuchet MS"/>
                <a:cs typeface="Trebuchet MS"/>
                <a:sym typeface="Trebuchet MS"/>
              </a:defRPr>
            </a:lvl8pPr>
            <a:lvl9pPr lvl="8" rtl="0">
              <a:spcBef>
                <a:spcPts val="0"/>
              </a:spcBef>
              <a:spcAft>
                <a:spcPts val="0"/>
              </a:spcAft>
              <a:buClr>
                <a:srgbClr val="00387E"/>
              </a:buClr>
              <a:buSzPts val="4000"/>
              <a:buFont typeface="Trebuchet MS"/>
              <a:buNone/>
              <a:defRPr sz="4000" b="1">
                <a:solidFill>
                  <a:srgbClr val="00387E"/>
                </a:solidFill>
                <a:latin typeface="Trebuchet MS"/>
                <a:ea typeface="Trebuchet MS"/>
                <a:cs typeface="Trebuchet MS"/>
                <a:sym typeface="Trebuchet MS"/>
              </a:defRPr>
            </a:lvl9pPr>
          </a:lstStyle>
          <a:p>
            <a:endParaRPr/>
          </a:p>
        </p:txBody>
      </p:sp>
      <p:sp>
        <p:nvSpPr>
          <p:cNvPr id="7" name="Google Shape;7;p1"/>
          <p:cNvSpPr txBox="1">
            <a:spLocks noGrp="1"/>
          </p:cNvSpPr>
          <p:nvPr>
            <p:ph type="body" idx="1"/>
          </p:nvPr>
        </p:nvSpPr>
        <p:spPr>
          <a:xfrm>
            <a:off x="457200" y="1727200"/>
            <a:ext cx="8229600" cy="4526100"/>
          </a:xfrm>
          <a:prstGeom prst="rect">
            <a:avLst/>
          </a:prstGeom>
          <a:noFill/>
          <a:ln>
            <a:noFill/>
          </a:ln>
        </p:spPr>
        <p:txBody>
          <a:bodyPr spcFirstLastPara="1" wrap="square" lIns="91425" tIns="91425" rIns="91425" bIns="91425" anchor="t" anchorCtr="0">
            <a:noAutofit/>
          </a:bodyPr>
          <a:lstStyle>
            <a:lvl1pPr marL="457200" lvl="0" indent="-431800" rtl="0">
              <a:spcBef>
                <a:spcPts val="0"/>
              </a:spcBef>
              <a:spcAft>
                <a:spcPts val="0"/>
              </a:spcAft>
              <a:buClr>
                <a:schemeClr val="dk2"/>
              </a:buClr>
              <a:buSzPts val="3200"/>
              <a:buFont typeface="Trebuchet MS"/>
              <a:buChar char="●"/>
              <a:defRPr sz="3200">
                <a:solidFill>
                  <a:schemeClr val="dk2"/>
                </a:solidFill>
                <a:latin typeface="Trebuchet MS"/>
                <a:ea typeface="Trebuchet MS"/>
                <a:cs typeface="Trebuchet MS"/>
                <a:sym typeface="Trebuchet MS"/>
              </a:defRPr>
            </a:lvl1pPr>
            <a:lvl2pPr marL="914400" lvl="1" indent="-406400" rtl="0">
              <a:spcBef>
                <a:spcPts val="0"/>
              </a:spcBef>
              <a:spcAft>
                <a:spcPts val="0"/>
              </a:spcAft>
              <a:buClr>
                <a:schemeClr val="dk2"/>
              </a:buClr>
              <a:buSzPts val="2800"/>
              <a:buFont typeface="Trebuchet MS"/>
              <a:buChar char="○"/>
              <a:defRPr sz="2800">
                <a:solidFill>
                  <a:schemeClr val="dk2"/>
                </a:solidFill>
                <a:latin typeface="Trebuchet MS"/>
                <a:ea typeface="Trebuchet MS"/>
                <a:cs typeface="Trebuchet MS"/>
                <a:sym typeface="Trebuchet MS"/>
              </a:defRPr>
            </a:lvl2pPr>
            <a:lvl3pPr marL="1371600" lvl="2" indent="-381000" rtl="0">
              <a:spcBef>
                <a:spcPts val="0"/>
              </a:spcBef>
              <a:spcAft>
                <a:spcPts val="0"/>
              </a:spcAft>
              <a:buClr>
                <a:schemeClr val="dk2"/>
              </a:buClr>
              <a:buSzPts val="2400"/>
              <a:buFont typeface="Trebuchet MS"/>
              <a:buChar char="■"/>
              <a:defRPr sz="2400">
                <a:solidFill>
                  <a:schemeClr val="dk2"/>
                </a:solidFill>
                <a:latin typeface="Trebuchet MS"/>
                <a:ea typeface="Trebuchet MS"/>
                <a:cs typeface="Trebuchet MS"/>
                <a:sym typeface="Trebuchet MS"/>
              </a:defRPr>
            </a:lvl3pPr>
            <a:lvl4pPr marL="1828800" lvl="3" indent="-355600" rtl="0">
              <a:spcBef>
                <a:spcPts val="0"/>
              </a:spcBef>
              <a:spcAft>
                <a:spcPts val="0"/>
              </a:spcAft>
              <a:buClr>
                <a:schemeClr val="dk2"/>
              </a:buClr>
              <a:buSzPts val="2000"/>
              <a:buFont typeface="Trebuchet MS"/>
              <a:buChar char="●"/>
              <a:defRPr sz="2000">
                <a:solidFill>
                  <a:schemeClr val="dk2"/>
                </a:solidFill>
                <a:latin typeface="Trebuchet MS"/>
                <a:ea typeface="Trebuchet MS"/>
                <a:cs typeface="Trebuchet MS"/>
                <a:sym typeface="Trebuchet MS"/>
              </a:defRPr>
            </a:lvl4pPr>
            <a:lvl5pPr marL="2286000" lvl="4" indent="-355600" rtl="0">
              <a:spcBef>
                <a:spcPts val="0"/>
              </a:spcBef>
              <a:spcAft>
                <a:spcPts val="0"/>
              </a:spcAft>
              <a:buClr>
                <a:schemeClr val="dk2"/>
              </a:buClr>
              <a:buSzPts val="2000"/>
              <a:buFont typeface="Trebuchet MS"/>
              <a:buChar char="○"/>
              <a:defRPr sz="2000">
                <a:solidFill>
                  <a:schemeClr val="dk2"/>
                </a:solidFill>
                <a:latin typeface="Trebuchet MS"/>
                <a:ea typeface="Trebuchet MS"/>
                <a:cs typeface="Trebuchet MS"/>
                <a:sym typeface="Trebuchet MS"/>
              </a:defRPr>
            </a:lvl5pPr>
            <a:lvl6pPr marL="2743200" lvl="5" indent="-355600" rtl="0">
              <a:spcBef>
                <a:spcPts val="0"/>
              </a:spcBef>
              <a:spcAft>
                <a:spcPts val="0"/>
              </a:spcAft>
              <a:buClr>
                <a:schemeClr val="dk2"/>
              </a:buClr>
              <a:buSzPts val="2000"/>
              <a:buFont typeface="Trebuchet MS"/>
              <a:buChar char="■"/>
              <a:defRPr sz="2000">
                <a:solidFill>
                  <a:schemeClr val="dk2"/>
                </a:solidFill>
                <a:latin typeface="Trebuchet MS"/>
                <a:ea typeface="Trebuchet MS"/>
                <a:cs typeface="Trebuchet MS"/>
                <a:sym typeface="Trebuchet MS"/>
              </a:defRPr>
            </a:lvl6pPr>
            <a:lvl7pPr marL="3200400" lvl="6" indent="-355600" rtl="0">
              <a:spcBef>
                <a:spcPts val="0"/>
              </a:spcBef>
              <a:spcAft>
                <a:spcPts val="0"/>
              </a:spcAft>
              <a:buClr>
                <a:schemeClr val="dk2"/>
              </a:buClr>
              <a:buSzPts val="2000"/>
              <a:buFont typeface="Trebuchet MS"/>
              <a:buChar char="●"/>
              <a:defRPr sz="2000">
                <a:solidFill>
                  <a:schemeClr val="dk2"/>
                </a:solidFill>
                <a:latin typeface="Trebuchet MS"/>
                <a:ea typeface="Trebuchet MS"/>
                <a:cs typeface="Trebuchet MS"/>
                <a:sym typeface="Trebuchet MS"/>
              </a:defRPr>
            </a:lvl7pPr>
            <a:lvl8pPr marL="3657600" lvl="7" indent="-355600" rtl="0">
              <a:spcBef>
                <a:spcPts val="0"/>
              </a:spcBef>
              <a:spcAft>
                <a:spcPts val="0"/>
              </a:spcAft>
              <a:buClr>
                <a:schemeClr val="dk2"/>
              </a:buClr>
              <a:buSzPts val="2000"/>
              <a:buFont typeface="Trebuchet MS"/>
              <a:buChar char="○"/>
              <a:defRPr sz="2000">
                <a:solidFill>
                  <a:schemeClr val="dk2"/>
                </a:solidFill>
                <a:latin typeface="Trebuchet MS"/>
                <a:ea typeface="Trebuchet MS"/>
                <a:cs typeface="Trebuchet MS"/>
                <a:sym typeface="Trebuchet MS"/>
              </a:defRPr>
            </a:lvl8pPr>
            <a:lvl9pPr marL="4114800" lvl="8" indent="-355600" rtl="0">
              <a:spcBef>
                <a:spcPts val="0"/>
              </a:spcBef>
              <a:spcAft>
                <a:spcPts val="0"/>
              </a:spcAft>
              <a:buClr>
                <a:schemeClr val="dk2"/>
              </a:buClr>
              <a:buSzPts val="2000"/>
              <a:buFont typeface="Trebuchet MS"/>
              <a:buChar char="■"/>
              <a:defRPr sz="2000">
                <a:solidFill>
                  <a:schemeClr val="dk2"/>
                </a:solidFill>
                <a:latin typeface="Trebuchet MS"/>
                <a:ea typeface="Trebuchet MS"/>
                <a:cs typeface="Trebuchet MS"/>
                <a:sym typeface="Trebuchet MS"/>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 Target="slide10.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slide" Target="slide11.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slide" Target="slide12.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 Target="slide13.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 Target="slide14.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 Target="slide15.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 Target="slide16.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slide" Target="slide17.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 Target="slide18.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slide" Target="slide19.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3" Type="http://schemas.openxmlformats.org/officeDocument/2006/relationships/slide" Target="slide20.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3" Type="http://schemas.openxmlformats.org/officeDocument/2006/relationships/slide" Target="slide21.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3" Type="http://schemas.openxmlformats.org/officeDocument/2006/relationships/slide" Target="slide22.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3" Type="http://schemas.openxmlformats.org/officeDocument/2006/relationships/slide" Target="slide23.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slide" Target="slide24.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3" Type="http://schemas.openxmlformats.org/officeDocument/2006/relationships/slide" Target="slide25.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3" Type="http://schemas.openxmlformats.org/officeDocument/2006/relationships/slide" Target="slide26.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3" Type="http://schemas.openxmlformats.org/officeDocument/2006/relationships/slide" Target="slide27.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3" Type="http://schemas.openxmlformats.org/officeDocument/2006/relationships/slide" Target="slide28.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3" Type="http://schemas.openxmlformats.org/officeDocument/2006/relationships/slide" Target="slide29.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9" Type="http://schemas.openxmlformats.org/officeDocument/2006/relationships/slide" Target="slide6.xml"/><Relationship Id="rId20" Type="http://schemas.openxmlformats.org/officeDocument/2006/relationships/slide" Target="slide20.xml"/><Relationship Id="rId21" Type="http://schemas.openxmlformats.org/officeDocument/2006/relationships/slide" Target="slide30.xml"/><Relationship Id="rId22" Type="http://schemas.openxmlformats.org/officeDocument/2006/relationships/slide" Target="slide40.xml"/><Relationship Id="rId23" Type="http://schemas.openxmlformats.org/officeDocument/2006/relationships/slide" Target="slide50.xml"/><Relationship Id="rId24" Type="http://schemas.openxmlformats.org/officeDocument/2006/relationships/slide" Target="slide12.xml"/><Relationship Id="rId25" Type="http://schemas.openxmlformats.org/officeDocument/2006/relationships/slide" Target="slide22.xml"/><Relationship Id="rId26" Type="http://schemas.openxmlformats.org/officeDocument/2006/relationships/slide" Target="slide32.xml"/><Relationship Id="rId27" Type="http://schemas.openxmlformats.org/officeDocument/2006/relationships/slide" Target="slide42.xml"/><Relationship Id="rId28" Type="http://schemas.openxmlformats.org/officeDocument/2006/relationships/slide" Target="slide52.xml"/><Relationship Id="rId29" Type="http://schemas.openxmlformats.org/officeDocument/2006/relationships/slide" Target="slide54.xml"/><Relationship Id="rId10" Type="http://schemas.openxmlformats.org/officeDocument/2006/relationships/slide" Target="slide16.xml"/><Relationship Id="rId11" Type="http://schemas.openxmlformats.org/officeDocument/2006/relationships/slide" Target="slide26.xml"/><Relationship Id="rId12" Type="http://schemas.openxmlformats.org/officeDocument/2006/relationships/slide" Target="slide36.xml"/><Relationship Id="rId13" Type="http://schemas.openxmlformats.org/officeDocument/2006/relationships/slide" Target="slide46.xml"/><Relationship Id="rId14" Type="http://schemas.openxmlformats.org/officeDocument/2006/relationships/slide" Target="slide8.xml"/><Relationship Id="rId15" Type="http://schemas.openxmlformats.org/officeDocument/2006/relationships/slide" Target="slide18.xml"/><Relationship Id="rId16" Type="http://schemas.openxmlformats.org/officeDocument/2006/relationships/slide" Target="slide28.xml"/><Relationship Id="rId17" Type="http://schemas.openxmlformats.org/officeDocument/2006/relationships/slide" Target="slide38.xml"/><Relationship Id="rId18" Type="http://schemas.openxmlformats.org/officeDocument/2006/relationships/slide" Target="slide48.xml"/><Relationship Id="rId19" Type="http://schemas.openxmlformats.org/officeDocument/2006/relationships/slide" Target="slide10.xml"/><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slide" Target="slide3.xml"/><Relationship Id="rId4" Type="http://schemas.openxmlformats.org/officeDocument/2006/relationships/slide" Target="slide4.xml"/><Relationship Id="rId5" Type="http://schemas.openxmlformats.org/officeDocument/2006/relationships/slide" Target="slide14.xml"/><Relationship Id="rId6" Type="http://schemas.openxmlformats.org/officeDocument/2006/relationships/slide" Target="slide24.xml"/><Relationship Id="rId7" Type="http://schemas.openxmlformats.org/officeDocument/2006/relationships/slide" Target="slide34.xml"/><Relationship Id="rId8" Type="http://schemas.openxmlformats.org/officeDocument/2006/relationships/slide" Target="slide44.xml"/></Relationships>
</file>

<file path=ppt/slides/_rels/slide30.xml.rels><?xml version="1.0" encoding="UTF-8" standalone="yes"?>
<Relationships xmlns="http://schemas.openxmlformats.org/package/2006/relationships"><Relationship Id="rId3" Type="http://schemas.openxmlformats.org/officeDocument/2006/relationships/slide" Target="slide30.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3" Type="http://schemas.openxmlformats.org/officeDocument/2006/relationships/slide" Target="slide31.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3" Type="http://schemas.openxmlformats.org/officeDocument/2006/relationships/slide" Target="slide32.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3" Type="http://schemas.openxmlformats.org/officeDocument/2006/relationships/slide" Target="slide33.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3" Type="http://schemas.openxmlformats.org/officeDocument/2006/relationships/slide" Target="slide34.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3" Type="http://schemas.openxmlformats.org/officeDocument/2006/relationships/slide" Target="slide35.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3" Type="http://schemas.openxmlformats.org/officeDocument/2006/relationships/slide" Target="slide36.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3" Type="http://schemas.openxmlformats.org/officeDocument/2006/relationships/slide" Target="slide37.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3" Type="http://schemas.openxmlformats.org/officeDocument/2006/relationships/slide" Target="slide38.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3" Type="http://schemas.openxmlformats.org/officeDocument/2006/relationships/slide" Target="slide39.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3" Type="http://schemas.openxmlformats.org/officeDocument/2006/relationships/slide" Target="slide4.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3" Type="http://schemas.openxmlformats.org/officeDocument/2006/relationships/slide" Target="slide40.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3" Type="http://schemas.openxmlformats.org/officeDocument/2006/relationships/slide" Target="slide41.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3" Type="http://schemas.openxmlformats.org/officeDocument/2006/relationships/slide" Target="slide42.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3" Type="http://schemas.openxmlformats.org/officeDocument/2006/relationships/slide" Target="slide43.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3" Type="http://schemas.openxmlformats.org/officeDocument/2006/relationships/slide" Target="slide44.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3" Type="http://schemas.openxmlformats.org/officeDocument/2006/relationships/slide" Target="slide45.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3" Type="http://schemas.openxmlformats.org/officeDocument/2006/relationships/slide" Target="slide46.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3" Type="http://schemas.openxmlformats.org/officeDocument/2006/relationships/slide" Target="slide47.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3" Type="http://schemas.openxmlformats.org/officeDocument/2006/relationships/slide" Target="slide48.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3" Type="http://schemas.openxmlformats.org/officeDocument/2006/relationships/slide" Target="slide49.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3" Type="http://schemas.openxmlformats.org/officeDocument/2006/relationships/slide" Target="slide5.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3" Type="http://schemas.openxmlformats.org/officeDocument/2006/relationships/slide" Target="slide50.xml"/><Relationship Id="rId4" Type="http://schemas.openxmlformats.org/officeDocument/2006/relationships/image" Target="../media/image2.png"/><Relationship Id="rId5"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3" Type="http://schemas.openxmlformats.org/officeDocument/2006/relationships/slide" Target="slide51.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3" Type="http://schemas.openxmlformats.org/officeDocument/2006/relationships/slide" Target="slide52.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3" Type="http://schemas.openxmlformats.org/officeDocument/2006/relationships/slide" Target="slide53.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3" Type="http://schemas.openxmlformats.org/officeDocument/2006/relationships/slide" Target="slide54.xml"/><Relationship Id="rId4" Type="http://schemas.openxmlformats.org/officeDocument/2006/relationships/image" Target="../media/image2.png"/><Relationship Id="rId5" Type="http://schemas.openxmlformats.org/officeDocument/2006/relationships/image" Target="../media/image1.png"/><Relationship Id="rId1" Type="http://schemas.openxmlformats.org/officeDocument/2006/relationships/slideLayout" Target="../slideLayouts/slideLayout2.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3" Type="http://schemas.openxmlformats.org/officeDocument/2006/relationships/slide" Target="slide55.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3" Type="http://schemas.openxmlformats.org/officeDocument/2006/relationships/slide" Target="slide56.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6.xml.rels><?xml version="1.0" encoding="UTF-8" standalone="yes"?>
<Relationships xmlns="http://schemas.openxmlformats.org/package/2006/relationships"><Relationship Id="rId3" Type="http://schemas.openxmlformats.org/officeDocument/2006/relationships/slide" Target="slide6.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 Target="slide7.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 Target="slide8.xml"/><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 Target="slide9.xml"/><Relationship Id="rId4" Type="http://schemas.openxmlformats.org/officeDocument/2006/relationships/slide" Target="slide3.xml"/><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4"/>
        <p:cNvGrpSpPr/>
        <p:nvPr/>
      </p:nvGrpSpPr>
      <p:grpSpPr>
        <a:xfrm>
          <a:off x="0" y="0"/>
          <a:ext cx="0" cy="0"/>
          <a:chOff x="0" y="0"/>
          <a:chExt cx="0" cy="0"/>
        </a:xfrm>
      </p:grpSpPr>
      <p:sp>
        <p:nvSpPr>
          <p:cNvPr id="45" name="Google Shape;45;p8"/>
          <p:cNvSpPr txBox="1">
            <a:spLocks noGrp="1"/>
          </p:cNvSpPr>
          <p:nvPr>
            <p:ph type="ctrTitle"/>
          </p:nvPr>
        </p:nvSpPr>
        <p:spPr>
          <a:xfrm>
            <a:off x="946165" y="2694005"/>
            <a:ext cx="7050900" cy="14700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a:solidFill>
                  <a:srgbClr val="FFFF00"/>
                </a:solidFill>
              </a:rPr>
              <a:t>Tech Seminar 2019 </a:t>
            </a:r>
            <a:endParaRPr>
              <a:solidFill>
                <a:srgbClr val="FFFF00"/>
              </a:solidFill>
            </a:endParaRPr>
          </a:p>
        </p:txBody>
      </p:sp>
      <p:sp>
        <p:nvSpPr>
          <p:cNvPr id="46" name="Google Shape;46;p8"/>
          <p:cNvSpPr txBox="1">
            <a:spLocks noGrp="1"/>
          </p:cNvSpPr>
          <p:nvPr>
            <p:ph type="subTitle" idx="1"/>
          </p:nvPr>
        </p:nvSpPr>
        <p:spPr>
          <a:xfrm>
            <a:off x="262650" y="4902275"/>
            <a:ext cx="8618700" cy="1296600"/>
          </a:xfrm>
          <a:prstGeom prst="rect">
            <a:avLst/>
          </a:prstGeom>
        </p:spPr>
        <p:txBody>
          <a:bodyPr spcFirstLastPara="1" wrap="square" lIns="91425" tIns="91425" rIns="91425" bIns="91425" anchor="t" anchorCtr="0">
            <a:noAutofit/>
          </a:bodyPr>
          <a:lstStyle/>
          <a:p>
            <a:pPr marL="0" lvl="0" indent="0" algn="ctr"/>
            <a:r>
              <a:rPr lang="en" dirty="0">
                <a:solidFill>
                  <a:srgbClr val="FFFFFF"/>
                </a:solidFill>
              </a:rPr>
              <a:t>Drs</a:t>
            </a:r>
            <a:r>
              <a:rPr lang="en" dirty="0" smtClean="0">
                <a:solidFill>
                  <a:srgbClr val="FFFFFF"/>
                </a:solidFill>
              </a:rPr>
              <a:t>. Ray,</a:t>
            </a:r>
            <a:r>
              <a:rPr lang="en-US" dirty="0" smtClean="0">
                <a:solidFill>
                  <a:srgbClr val="FFFFFF"/>
                </a:solidFill>
              </a:rPr>
              <a:t> </a:t>
            </a:r>
            <a:r>
              <a:rPr lang="en" dirty="0" smtClean="0">
                <a:solidFill>
                  <a:srgbClr val="FFFFFF"/>
                </a:solidFill>
              </a:rPr>
              <a:t>Jones,</a:t>
            </a:r>
            <a:r>
              <a:rPr lang="en-US" dirty="0">
                <a:solidFill>
                  <a:srgbClr val="FFFFFF"/>
                </a:solidFill>
              </a:rPr>
              <a:t> </a:t>
            </a:r>
            <a:r>
              <a:rPr lang="en-US" dirty="0" smtClean="0">
                <a:solidFill>
                  <a:srgbClr val="FFFFFF"/>
                </a:solidFill>
              </a:rPr>
              <a:t>Axe,</a:t>
            </a:r>
            <a:r>
              <a:rPr lang="en" dirty="0" smtClean="0">
                <a:solidFill>
                  <a:srgbClr val="FFFFFF"/>
                </a:solidFill>
              </a:rPr>
              <a:t> </a:t>
            </a:r>
            <a:r>
              <a:rPr lang="en" dirty="0">
                <a:solidFill>
                  <a:srgbClr val="FFFFFF"/>
                </a:solidFill>
              </a:rPr>
              <a:t>and </a:t>
            </a:r>
            <a:r>
              <a:rPr lang="en-US" dirty="0" smtClean="0">
                <a:solidFill>
                  <a:srgbClr val="FFFFFF"/>
                </a:solidFill>
              </a:rPr>
              <a:t>Bonnette</a:t>
            </a:r>
            <a:endParaRPr dirty="0">
              <a:solidFill>
                <a:srgbClr val="FFFFFF"/>
              </a:solidFill>
            </a:endParaRPr>
          </a:p>
        </p:txBody>
      </p:sp>
      <p:pic>
        <p:nvPicPr>
          <p:cNvPr id="47" name="Google Shape;47;p8"/>
          <p:cNvPicPr preferRelativeResize="0"/>
          <p:nvPr/>
        </p:nvPicPr>
        <p:blipFill>
          <a:blip r:embed="rId3">
            <a:alphaModFix/>
          </a:blip>
          <a:stretch>
            <a:fillRect/>
          </a:stretch>
        </p:blipFill>
        <p:spPr>
          <a:xfrm>
            <a:off x="1215475" y="1165425"/>
            <a:ext cx="6512300" cy="1934200"/>
          </a:xfrm>
          <a:prstGeom prst="rect">
            <a:avLst/>
          </a:prstGeom>
          <a:noFill/>
          <a:ln>
            <a:noFill/>
          </a:ln>
        </p:spPr>
      </p:pic>
      <p:sp>
        <p:nvSpPr>
          <p:cNvPr id="48" name="Google Shape;48;p8"/>
          <p:cNvSpPr txBox="1"/>
          <p:nvPr/>
        </p:nvSpPr>
        <p:spPr>
          <a:xfrm>
            <a:off x="1837200" y="5781399"/>
            <a:ext cx="6872100" cy="9504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solidFill>
                <a:srgbClr val="FFFFFF"/>
              </a:solidFill>
            </a:endParaRPr>
          </a:p>
        </p:txBody>
      </p:sp>
      <p:sp>
        <p:nvSpPr>
          <p:cNvPr id="49" name="Google Shape;49;p8"/>
          <p:cNvSpPr txBox="1"/>
          <p:nvPr/>
        </p:nvSpPr>
        <p:spPr>
          <a:xfrm>
            <a:off x="271275" y="161075"/>
            <a:ext cx="8553300" cy="534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240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28"/>
        <p:cNvGrpSpPr/>
        <p:nvPr/>
      </p:nvGrpSpPr>
      <p:grpSpPr>
        <a:xfrm>
          <a:off x="0" y="0"/>
          <a:ext cx="0" cy="0"/>
          <a:chOff x="0" y="0"/>
          <a:chExt cx="0" cy="0"/>
        </a:xfrm>
      </p:grpSpPr>
      <p:sp>
        <p:nvSpPr>
          <p:cNvPr id="129" name="Google Shape;129;p18">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8">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When checking a patient’s vision they can only read the 20/200 line and state that they can only read the letters if they look slightly to the left of them. What is likely the cause of this?</a:t>
            </a:r>
            <a:endParaRPr sz="4800">
              <a:solidFill>
                <a:srgbClr val="FFFFFF"/>
              </a:solidFill>
            </a:endParaRPr>
          </a:p>
        </p:txBody>
      </p:sp>
      <p:sp>
        <p:nvSpPr>
          <p:cNvPr id="131" name="Google Shape;131;p18">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Vision  - $400 Question</a:t>
            </a:r>
            <a:endParaRPr dirty="0">
              <a:solidFill>
                <a:srgbClr val="FFFFFF"/>
              </a:solidFill>
            </a:endParaRPr>
          </a:p>
        </p:txBody>
      </p:sp>
      <p:sp>
        <p:nvSpPr>
          <p:cNvPr id="132" name="Google Shape;132;p18">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133" name="Google Shape;133;p18">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37"/>
        <p:cNvGrpSpPr/>
        <p:nvPr/>
      </p:nvGrpSpPr>
      <p:grpSpPr>
        <a:xfrm>
          <a:off x="0" y="0"/>
          <a:ext cx="0" cy="0"/>
          <a:chOff x="0" y="0"/>
          <a:chExt cx="0" cy="0"/>
        </a:xfrm>
      </p:grpSpPr>
      <p:sp>
        <p:nvSpPr>
          <p:cNvPr id="138" name="Google Shape;138;p19">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19">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Scotoma from ARMD</a:t>
            </a:r>
            <a:endParaRPr sz="4800">
              <a:solidFill>
                <a:srgbClr val="FFFFFF"/>
              </a:solidFill>
            </a:endParaRPr>
          </a:p>
        </p:txBody>
      </p:sp>
      <p:sp>
        <p:nvSpPr>
          <p:cNvPr id="140" name="Google Shape;140;p19">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Vision  - $400 Answer</a:t>
            </a:r>
            <a:endParaRPr dirty="0">
              <a:solidFill>
                <a:srgbClr val="FFFFFF"/>
              </a:solidFill>
            </a:endParaRPr>
          </a:p>
        </p:txBody>
      </p:sp>
      <p:sp>
        <p:nvSpPr>
          <p:cNvPr id="141" name="Google Shape;141;p19">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142" name="Google Shape;142;p19">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46"/>
        <p:cNvGrpSpPr/>
        <p:nvPr/>
      </p:nvGrpSpPr>
      <p:grpSpPr>
        <a:xfrm>
          <a:off x="0" y="0"/>
          <a:ext cx="0" cy="0"/>
          <a:chOff x="0" y="0"/>
          <a:chExt cx="0" cy="0"/>
        </a:xfrm>
      </p:grpSpPr>
      <p:sp>
        <p:nvSpPr>
          <p:cNvPr id="147" name="Google Shape;147;p20">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8" name="Google Shape;148;p20">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a:solidFill>
                  <a:srgbClr val="FFFFFF"/>
                </a:solidFill>
              </a:rPr>
              <a:t>A patient is complaining of double vision. When covering the left eye the double vision goes away. When covering the right the double vision remains. What type of diplopia does this patient have? What simple test can you do to further evaluate the diplopia?</a:t>
            </a:r>
            <a:endParaRPr sz="3600">
              <a:solidFill>
                <a:srgbClr val="FFFFFF"/>
              </a:solidFill>
            </a:endParaRPr>
          </a:p>
        </p:txBody>
      </p:sp>
      <p:sp>
        <p:nvSpPr>
          <p:cNvPr id="149" name="Google Shape;149;p20">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Vision  - $500 Question</a:t>
            </a:r>
            <a:endParaRPr dirty="0">
              <a:solidFill>
                <a:srgbClr val="FFFFFF"/>
              </a:solidFill>
            </a:endParaRPr>
          </a:p>
        </p:txBody>
      </p:sp>
      <p:sp>
        <p:nvSpPr>
          <p:cNvPr id="150" name="Google Shape;150;p20">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151" name="Google Shape;151;p20">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55"/>
        <p:cNvGrpSpPr/>
        <p:nvPr/>
      </p:nvGrpSpPr>
      <p:grpSpPr>
        <a:xfrm>
          <a:off x="0" y="0"/>
          <a:ext cx="0" cy="0"/>
          <a:chOff x="0" y="0"/>
          <a:chExt cx="0" cy="0"/>
        </a:xfrm>
      </p:grpSpPr>
      <p:sp>
        <p:nvSpPr>
          <p:cNvPr id="156" name="Google Shape;156;p21">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21">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Monocular diplopia, pinhole acuity testing</a:t>
            </a:r>
            <a:endParaRPr sz="4800">
              <a:solidFill>
                <a:srgbClr val="FFFFFF"/>
              </a:solidFill>
            </a:endParaRPr>
          </a:p>
        </p:txBody>
      </p:sp>
      <p:sp>
        <p:nvSpPr>
          <p:cNvPr id="158" name="Google Shape;158;p21">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Vision  - $500 Answer</a:t>
            </a:r>
            <a:endParaRPr dirty="0">
              <a:solidFill>
                <a:srgbClr val="FFFFFF"/>
              </a:solidFill>
            </a:endParaRPr>
          </a:p>
        </p:txBody>
      </p:sp>
      <p:sp>
        <p:nvSpPr>
          <p:cNvPr id="159" name="Google Shape;159;p21">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160" name="Google Shape;160;p21">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64"/>
        <p:cNvGrpSpPr/>
        <p:nvPr/>
      </p:nvGrpSpPr>
      <p:grpSpPr>
        <a:xfrm>
          <a:off x="0" y="0"/>
          <a:ext cx="0" cy="0"/>
          <a:chOff x="0" y="0"/>
          <a:chExt cx="0" cy="0"/>
        </a:xfrm>
      </p:grpSpPr>
      <p:sp>
        <p:nvSpPr>
          <p:cNvPr id="165" name="Google Shape;165;p22">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22">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The pupils of a patient seem to be unequal size and continues to be this way in different light settings. What is this finding called?</a:t>
            </a:r>
            <a:endParaRPr sz="4800">
              <a:solidFill>
                <a:srgbClr val="FFFFFF"/>
              </a:solidFill>
            </a:endParaRPr>
          </a:p>
        </p:txBody>
      </p:sp>
      <p:sp>
        <p:nvSpPr>
          <p:cNvPr id="167" name="Google Shape;167;p22">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$100 Question</a:t>
            </a:r>
            <a:endParaRPr dirty="0">
              <a:solidFill>
                <a:srgbClr val="FFFFFF"/>
              </a:solidFill>
            </a:endParaRPr>
          </a:p>
        </p:txBody>
      </p:sp>
      <p:sp>
        <p:nvSpPr>
          <p:cNvPr id="168" name="Google Shape;168;p22">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169" name="Google Shape;169;p22">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73"/>
        <p:cNvGrpSpPr/>
        <p:nvPr/>
      </p:nvGrpSpPr>
      <p:grpSpPr>
        <a:xfrm>
          <a:off x="0" y="0"/>
          <a:ext cx="0" cy="0"/>
          <a:chOff x="0" y="0"/>
          <a:chExt cx="0" cy="0"/>
        </a:xfrm>
      </p:grpSpPr>
      <p:sp>
        <p:nvSpPr>
          <p:cNvPr id="174" name="Google Shape;174;p23">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5" name="Google Shape;175;p23">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Anisocoria</a:t>
            </a:r>
            <a:endParaRPr sz="4800">
              <a:solidFill>
                <a:srgbClr val="FFFFFF"/>
              </a:solidFill>
            </a:endParaRPr>
          </a:p>
        </p:txBody>
      </p:sp>
      <p:sp>
        <p:nvSpPr>
          <p:cNvPr id="176" name="Google Shape;176;p23">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$100 Answer</a:t>
            </a:r>
            <a:endParaRPr dirty="0">
              <a:solidFill>
                <a:srgbClr val="FFFFFF"/>
              </a:solidFill>
            </a:endParaRPr>
          </a:p>
        </p:txBody>
      </p:sp>
      <p:sp>
        <p:nvSpPr>
          <p:cNvPr id="177" name="Google Shape;177;p23">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178" name="Google Shape;178;p23">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82"/>
        <p:cNvGrpSpPr/>
        <p:nvPr/>
      </p:nvGrpSpPr>
      <p:grpSpPr>
        <a:xfrm>
          <a:off x="0" y="0"/>
          <a:ext cx="0" cy="0"/>
          <a:chOff x="0" y="0"/>
          <a:chExt cx="0" cy="0"/>
        </a:xfrm>
      </p:grpSpPr>
      <p:sp>
        <p:nvSpPr>
          <p:cNvPr id="183" name="Google Shape;183;p24">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24">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What is the normal pupillary response to accommodation?</a:t>
            </a:r>
            <a:endParaRPr sz="4800">
              <a:solidFill>
                <a:srgbClr val="FFFFFF"/>
              </a:solidFill>
            </a:endParaRPr>
          </a:p>
        </p:txBody>
      </p:sp>
      <p:sp>
        <p:nvSpPr>
          <p:cNvPr id="185" name="Google Shape;185;p24">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$200 Question</a:t>
            </a:r>
            <a:endParaRPr dirty="0">
              <a:solidFill>
                <a:srgbClr val="FFFFFF"/>
              </a:solidFill>
            </a:endParaRPr>
          </a:p>
        </p:txBody>
      </p:sp>
      <p:sp>
        <p:nvSpPr>
          <p:cNvPr id="186" name="Google Shape;186;p24">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187" name="Google Shape;187;p24">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91"/>
        <p:cNvGrpSpPr/>
        <p:nvPr/>
      </p:nvGrpSpPr>
      <p:grpSpPr>
        <a:xfrm>
          <a:off x="0" y="0"/>
          <a:ext cx="0" cy="0"/>
          <a:chOff x="0" y="0"/>
          <a:chExt cx="0" cy="0"/>
        </a:xfrm>
      </p:grpSpPr>
      <p:sp>
        <p:nvSpPr>
          <p:cNvPr id="192" name="Google Shape;192;p25">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3" name="Google Shape;193;p25">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Bilateral constriction</a:t>
            </a:r>
            <a:endParaRPr sz="4800">
              <a:solidFill>
                <a:srgbClr val="FFFFFF"/>
              </a:solidFill>
            </a:endParaRPr>
          </a:p>
        </p:txBody>
      </p:sp>
      <p:sp>
        <p:nvSpPr>
          <p:cNvPr id="194" name="Google Shape;194;p25">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$200 Answer</a:t>
            </a:r>
            <a:endParaRPr dirty="0">
              <a:solidFill>
                <a:srgbClr val="FFFFFF"/>
              </a:solidFill>
            </a:endParaRPr>
          </a:p>
        </p:txBody>
      </p:sp>
      <p:sp>
        <p:nvSpPr>
          <p:cNvPr id="195" name="Google Shape;195;p25">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196" name="Google Shape;196;p25">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00"/>
        <p:cNvGrpSpPr/>
        <p:nvPr/>
      </p:nvGrpSpPr>
      <p:grpSpPr>
        <a:xfrm>
          <a:off x="0" y="0"/>
          <a:ext cx="0" cy="0"/>
          <a:chOff x="0" y="0"/>
          <a:chExt cx="0" cy="0"/>
        </a:xfrm>
      </p:grpSpPr>
      <p:sp>
        <p:nvSpPr>
          <p:cNvPr id="201" name="Google Shape;201;p26">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6">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An elderly patient has very small and seemingly non-reactive pupils? What condition do they have and is it problematic?</a:t>
            </a:r>
            <a:endParaRPr sz="4800">
              <a:solidFill>
                <a:srgbClr val="FFFFFF"/>
              </a:solidFill>
            </a:endParaRPr>
          </a:p>
        </p:txBody>
      </p:sp>
      <p:sp>
        <p:nvSpPr>
          <p:cNvPr id="203" name="Google Shape;203;p26">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$300 Question</a:t>
            </a:r>
            <a:endParaRPr dirty="0">
              <a:solidFill>
                <a:srgbClr val="FFFFFF"/>
              </a:solidFill>
            </a:endParaRPr>
          </a:p>
        </p:txBody>
      </p:sp>
      <p:sp>
        <p:nvSpPr>
          <p:cNvPr id="204" name="Google Shape;204;p26">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205" name="Google Shape;205;p26">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09"/>
        <p:cNvGrpSpPr/>
        <p:nvPr/>
      </p:nvGrpSpPr>
      <p:grpSpPr>
        <a:xfrm>
          <a:off x="0" y="0"/>
          <a:ext cx="0" cy="0"/>
          <a:chOff x="0" y="0"/>
          <a:chExt cx="0" cy="0"/>
        </a:xfrm>
      </p:grpSpPr>
      <p:sp>
        <p:nvSpPr>
          <p:cNvPr id="210" name="Google Shape;210;p27">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27">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Senile miosis, no generally not problematic</a:t>
            </a:r>
            <a:endParaRPr sz="4800">
              <a:solidFill>
                <a:srgbClr val="FFFFFF"/>
              </a:solidFill>
            </a:endParaRPr>
          </a:p>
        </p:txBody>
      </p:sp>
      <p:sp>
        <p:nvSpPr>
          <p:cNvPr id="212" name="Google Shape;212;p27">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$300 Answer</a:t>
            </a:r>
            <a:endParaRPr dirty="0">
              <a:solidFill>
                <a:srgbClr val="FFFFFF"/>
              </a:solidFill>
            </a:endParaRPr>
          </a:p>
        </p:txBody>
      </p:sp>
      <p:sp>
        <p:nvSpPr>
          <p:cNvPr id="213" name="Google Shape;213;p27">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214" name="Google Shape;214;p27">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0"/>
          <p:cNvSpPr txBox="1">
            <a:spLocks noGrp="1"/>
          </p:cNvSpPr>
          <p:nvPr>
            <p:ph type="body" idx="1"/>
          </p:nvPr>
        </p:nvSpPr>
        <p:spPr>
          <a:xfrm>
            <a:off x="457200" y="1658990"/>
            <a:ext cx="8229600" cy="4840500"/>
          </a:xfrm>
          <a:prstGeom prst="rect">
            <a:avLst/>
          </a:prstGeom>
        </p:spPr>
        <p:txBody>
          <a:bodyPr spcFirstLastPara="1" wrap="square" lIns="91425" tIns="91425" rIns="91425" bIns="91425" anchor="t" anchorCtr="0">
            <a:noAutofit/>
          </a:bodyPr>
          <a:lstStyle/>
          <a:p>
            <a:pPr marL="457200" lvl="0" indent="-431800" algn="l" rtl="0">
              <a:spcBef>
                <a:spcPts val="0"/>
              </a:spcBef>
              <a:spcAft>
                <a:spcPts val="0"/>
              </a:spcAft>
              <a:buSzPts val="3200"/>
              <a:buChar char="●"/>
            </a:pPr>
            <a:r>
              <a:rPr lang="en"/>
              <a:t>Identify important ophthalmic screening exam findings </a:t>
            </a:r>
            <a:endParaRPr/>
          </a:p>
          <a:p>
            <a:pPr marL="457200" lvl="0" indent="-431800" algn="l" rtl="0">
              <a:spcBef>
                <a:spcPts val="0"/>
              </a:spcBef>
              <a:spcAft>
                <a:spcPts val="0"/>
              </a:spcAft>
              <a:buSzPts val="3200"/>
              <a:buChar char="●"/>
            </a:pPr>
            <a:r>
              <a:rPr lang="en"/>
              <a:t>Be familiar with common ophthalmic drops and medications</a:t>
            </a:r>
            <a:endParaRPr/>
          </a:p>
          <a:p>
            <a:pPr marL="457200" lvl="0" indent="-431800" algn="l" rtl="0">
              <a:spcBef>
                <a:spcPts val="0"/>
              </a:spcBef>
              <a:spcAft>
                <a:spcPts val="0"/>
              </a:spcAft>
              <a:buSzPts val="3200"/>
              <a:buChar char="●"/>
            </a:pPr>
            <a:r>
              <a:rPr lang="en"/>
              <a:t>List the “vital signs” of ophthalmology </a:t>
            </a:r>
            <a:endParaRPr/>
          </a:p>
          <a:p>
            <a:pPr marL="457200" lvl="0" indent="-431800" algn="l" rtl="0">
              <a:spcBef>
                <a:spcPts val="0"/>
              </a:spcBef>
              <a:spcAft>
                <a:spcPts val="0"/>
              </a:spcAft>
              <a:buSzPts val="3200"/>
              <a:buChar char="●"/>
            </a:pPr>
            <a:r>
              <a:rPr lang="en"/>
              <a:t>Review intraocular pressure measurement </a:t>
            </a:r>
            <a:endParaRPr/>
          </a:p>
          <a:p>
            <a:pPr marL="457200" lvl="0" indent="-431800" algn="l" rtl="0">
              <a:spcBef>
                <a:spcPts val="0"/>
              </a:spcBef>
              <a:spcAft>
                <a:spcPts val="0"/>
              </a:spcAft>
              <a:buSzPts val="3200"/>
              <a:buChar char="●"/>
            </a:pPr>
            <a:r>
              <a:rPr lang="en"/>
              <a:t>Identify important ophthalmic conditions encountered in a general ophthalmologist or optometrist practice</a:t>
            </a:r>
            <a:endParaRPr/>
          </a:p>
        </p:txBody>
      </p:sp>
      <p:sp>
        <p:nvSpPr>
          <p:cNvPr id="62" name="Google Shape;62;p10"/>
          <p:cNvSpPr txBox="1">
            <a:spLocks noGrp="1"/>
          </p:cNvSpPr>
          <p:nvPr>
            <p:ph type="title"/>
          </p:nvPr>
        </p:nvSpPr>
        <p:spPr>
          <a:xfrm>
            <a:off x="457200" y="274638"/>
            <a:ext cx="8229600" cy="1325700"/>
          </a:xfrm>
          <a:prstGeom prst="rect">
            <a:avLst/>
          </a:prstGeom>
        </p:spPr>
        <p:txBody>
          <a:bodyPr spcFirstLastPara="1" wrap="square" lIns="91425" tIns="91425" rIns="91425" bIns="91425" anchor="b" anchorCtr="0">
            <a:noAutofit/>
          </a:bodyPr>
          <a:lstStyle/>
          <a:p>
            <a:pPr marL="0" lvl="0" indent="0" algn="l" rtl="0">
              <a:spcBef>
                <a:spcPts val="0"/>
              </a:spcBef>
              <a:spcAft>
                <a:spcPts val="0"/>
              </a:spcAft>
              <a:buNone/>
            </a:pPr>
            <a:r>
              <a:rPr lang="en"/>
              <a:t>Objectives </a:t>
            </a:r>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18"/>
        <p:cNvGrpSpPr/>
        <p:nvPr/>
      </p:nvGrpSpPr>
      <p:grpSpPr>
        <a:xfrm>
          <a:off x="0" y="0"/>
          <a:ext cx="0" cy="0"/>
          <a:chOff x="0" y="0"/>
          <a:chExt cx="0" cy="0"/>
        </a:xfrm>
      </p:grpSpPr>
      <p:sp>
        <p:nvSpPr>
          <p:cNvPr id="219" name="Google Shape;219;p28">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28">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a:solidFill>
                  <a:srgbClr val="FFFFFF"/>
                </a:solidFill>
              </a:rPr>
              <a:t>What is the number one thing we are worried about if a patient has a “blown pupil” in the setting of limitation in ocular motility?</a:t>
            </a:r>
            <a:endParaRPr sz="3600">
              <a:solidFill>
                <a:srgbClr val="FFFFFF"/>
              </a:solidFill>
            </a:endParaRPr>
          </a:p>
        </p:txBody>
      </p:sp>
      <p:sp>
        <p:nvSpPr>
          <p:cNvPr id="221" name="Google Shape;221;p28">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$400 Question</a:t>
            </a:r>
            <a:endParaRPr dirty="0">
              <a:solidFill>
                <a:srgbClr val="FFFFFF"/>
              </a:solidFill>
            </a:endParaRPr>
          </a:p>
        </p:txBody>
      </p:sp>
      <p:sp>
        <p:nvSpPr>
          <p:cNvPr id="222" name="Google Shape;222;p28">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223" name="Google Shape;223;p28">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27"/>
        <p:cNvGrpSpPr/>
        <p:nvPr/>
      </p:nvGrpSpPr>
      <p:grpSpPr>
        <a:xfrm>
          <a:off x="0" y="0"/>
          <a:ext cx="0" cy="0"/>
          <a:chOff x="0" y="0"/>
          <a:chExt cx="0" cy="0"/>
        </a:xfrm>
      </p:grpSpPr>
      <p:sp>
        <p:nvSpPr>
          <p:cNvPr id="228" name="Google Shape;228;p29">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9" name="Google Shape;229;p29">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An expanding brain aneurysm affecting the 3rd nerve.</a:t>
            </a:r>
            <a:endParaRPr sz="4800">
              <a:solidFill>
                <a:srgbClr val="FFFFFF"/>
              </a:solidFill>
            </a:endParaRPr>
          </a:p>
        </p:txBody>
      </p:sp>
      <p:sp>
        <p:nvSpPr>
          <p:cNvPr id="230" name="Google Shape;230;p29">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$400 Answer</a:t>
            </a:r>
            <a:endParaRPr dirty="0">
              <a:solidFill>
                <a:srgbClr val="FFFFFF"/>
              </a:solidFill>
            </a:endParaRPr>
          </a:p>
        </p:txBody>
      </p:sp>
      <p:sp>
        <p:nvSpPr>
          <p:cNvPr id="231" name="Google Shape;231;p29">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232" name="Google Shape;232;p29">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36"/>
        <p:cNvGrpSpPr/>
        <p:nvPr/>
      </p:nvGrpSpPr>
      <p:grpSpPr>
        <a:xfrm>
          <a:off x="0" y="0"/>
          <a:ext cx="0" cy="0"/>
          <a:chOff x="0" y="0"/>
          <a:chExt cx="0" cy="0"/>
        </a:xfrm>
      </p:grpSpPr>
      <p:sp>
        <p:nvSpPr>
          <p:cNvPr id="237" name="Google Shape;237;p30">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8" name="Google Shape;238;p30">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3600">
                <a:solidFill>
                  <a:schemeClr val="lt1"/>
                </a:solidFill>
              </a:rPr>
              <a:t>On pupil exam you notice that the pupils of a patient are equal regardless of which eye you illuminate, but when you swing from the right eye to the left eye the pupils of both eyes get larger. What is this called?</a:t>
            </a:r>
            <a:endParaRPr sz="3600">
              <a:solidFill>
                <a:schemeClr val="lt1"/>
              </a:solidFill>
            </a:endParaRPr>
          </a:p>
          <a:p>
            <a:pPr marL="0" lvl="0" indent="0" algn="l" rtl="0">
              <a:spcBef>
                <a:spcPts val="0"/>
              </a:spcBef>
              <a:spcAft>
                <a:spcPts val="0"/>
              </a:spcAft>
              <a:buNone/>
            </a:pPr>
            <a:endParaRPr sz="4800">
              <a:solidFill>
                <a:srgbClr val="FFFFFF"/>
              </a:solidFill>
            </a:endParaRPr>
          </a:p>
        </p:txBody>
      </p:sp>
      <p:sp>
        <p:nvSpPr>
          <p:cNvPr id="239" name="Google Shape;239;p30">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$500 Question</a:t>
            </a:r>
            <a:endParaRPr dirty="0">
              <a:solidFill>
                <a:srgbClr val="FFFFFF"/>
              </a:solidFill>
            </a:endParaRPr>
          </a:p>
        </p:txBody>
      </p:sp>
      <p:sp>
        <p:nvSpPr>
          <p:cNvPr id="240" name="Google Shape;240;p30">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241" name="Google Shape;241;p30">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45"/>
        <p:cNvGrpSpPr/>
        <p:nvPr/>
      </p:nvGrpSpPr>
      <p:grpSpPr>
        <a:xfrm>
          <a:off x="0" y="0"/>
          <a:ext cx="0" cy="0"/>
          <a:chOff x="0" y="0"/>
          <a:chExt cx="0" cy="0"/>
        </a:xfrm>
      </p:grpSpPr>
      <p:sp>
        <p:nvSpPr>
          <p:cNvPr id="246" name="Google Shape;246;p31">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7" name="Google Shape;247;p31">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Clr>
                <a:schemeClr val="dk1"/>
              </a:buClr>
              <a:buSzPts val="1100"/>
              <a:buFont typeface="Arial"/>
              <a:buNone/>
            </a:pPr>
            <a:r>
              <a:rPr lang="en" sz="4800">
                <a:solidFill>
                  <a:schemeClr val="lt1"/>
                </a:solidFill>
              </a:rPr>
              <a:t>Afferent pupillary defect (APD) or Relative afferent pupillary defect (RAPD)</a:t>
            </a:r>
            <a:endParaRPr sz="4800">
              <a:solidFill>
                <a:schemeClr val="lt1"/>
              </a:solidFill>
            </a:endParaRPr>
          </a:p>
          <a:p>
            <a:pPr marL="0" lvl="0" indent="0" algn="ctr" rtl="0">
              <a:spcBef>
                <a:spcPts val="0"/>
              </a:spcBef>
              <a:spcAft>
                <a:spcPts val="0"/>
              </a:spcAft>
              <a:buNone/>
            </a:pPr>
            <a:endParaRPr sz="4800">
              <a:solidFill>
                <a:srgbClr val="FFFFFF"/>
              </a:solidFill>
            </a:endParaRPr>
          </a:p>
        </p:txBody>
      </p:sp>
      <p:sp>
        <p:nvSpPr>
          <p:cNvPr id="248" name="Google Shape;248;p31">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Pupils - $500 Answer</a:t>
            </a:r>
            <a:endParaRPr dirty="0">
              <a:solidFill>
                <a:srgbClr val="FFFFFF"/>
              </a:solidFill>
            </a:endParaRPr>
          </a:p>
        </p:txBody>
      </p:sp>
      <p:sp>
        <p:nvSpPr>
          <p:cNvPr id="249" name="Google Shape;249;p31">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250" name="Google Shape;250;p31">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54"/>
        <p:cNvGrpSpPr/>
        <p:nvPr/>
      </p:nvGrpSpPr>
      <p:grpSpPr>
        <a:xfrm>
          <a:off x="0" y="0"/>
          <a:ext cx="0" cy="0"/>
          <a:chOff x="0" y="0"/>
          <a:chExt cx="0" cy="0"/>
        </a:xfrm>
      </p:grpSpPr>
      <p:sp>
        <p:nvSpPr>
          <p:cNvPr id="255" name="Google Shape;255;p32">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6" name="Google Shape;256;p32">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What part of the cornea should you try to applanate with the tonopen to get an accurate pressure?</a:t>
            </a:r>
            <a:endParaRPr sz="4800">
              <a:solidFill>
                <a:srgbClr val="FFFFFF"/>
              </a:solidFill>
            </a:endParaRPr>
          </a:p>
        </p:txBody>
      </p:sp>
      <p:sp>
        <p:nvSpPr>
          <p:cNvPr id="257" name="Google Shape;257;p32">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$100 Question</a:t>
            </a:r>
            <a:endParaRPr dirty="0">
              <a:solidFill>
                <a:srgbClr val="FFFFFF"/>
              </a:solidFill>
            </a:endParaRPr>
          </a:p>
        </p:txBody>
      </p:sp>
      <p:sp>
        <p:nvSpPr>
          <p:cNvPr id="258" name="Google Shape;258;p32">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259" name="Google Shape;259;p32">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63"/>
        <p:cNvGrpSpPr/>
        <p:nvPr/>
      </p:nvGrpSpPr>
      <p:grpSpPr>
        <a:xfrm>
          <a:off x="0" y="0"/>
          <a:ext cx="0" cy="0"/>
          <a:chOff x="0" y="0"/>
          <a:chExt cx="0" cy="0"/>
        </a:xfrm>
      </p:grpSpPr>
      <p:sp>
        <p:nvSpPr>
          <p:cNvPr id="264" name="Google Shape;264;p33">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5" name="Google Shape;265;p33">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Central cornea</a:t>
            </a:r>
            <a:endParaRPr sz="4800">
              <a:solidFill>
                <a:srgbClr val="FFFFFF"/>
              </a:solidFill>
            </a:endParaRPr>
          </a:p>
        </p:txBody>
      </p:sp>
      <p:sp>
        <p:nvSpPr>
          <p:cNvPr id="266" name="Google Shape;266;p33">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$100 Answer</a:t>
            </a:r>
            <a:endParaRPr dirty="0">
              <a:solidFill>
                <a:srgbClr val="FFFFFF"/>
              </a:solidFill>
            </a:endParaRPr>
          </a:p>
        </p:txBody>
      </p:sp>
      <p:sp>
        <p:nvSpPr>
          <p:cNvPr id="267" name="Google Shape;267;p33">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268" name="Google Shape;268;p33">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72"/>
        <p:cNvGrpSpPr/>
        <p:nvPr/>
      </p:nvGrpSpPr>
      <p:grpSpPr>
        <a:xfrm>
          <a:off x="0" y="0"/>
          <a:ext cx="0" cy="0"/>
          <a:chOff x="0" y="0"/>
          <a:chExt cx="0" cy="0"/>
        </a:xfrm>
      </p:grpSpPr>
      <p:sp>
        <p:nvSpPr>
          <p:cNvPr id="273" name="Google Shape;273;p34">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4" name="Google Shape;274;p34">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When IOP is abnormally high on a tonopen measurement of an uncooperative patient what is the most likely explanation of the high pressure?</a:t>
            </a:r>
            <a:endParaRPr sz="4800">
              <a:solidFill>
                <a:srgbClr val="FFFFFF"/>
              </a:solidFill>
            </a:endParaRPr>
          </a:p>
        </p:txBody>
      </p:sp>
      <p:sp>
        <p:nvSpPr>
          <p:cNvPr id="275" name="Google Shape;275;p34">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$200 Question</a:t>
            </a:r>
            <a:endParaRPr dirty="0">
              <a:solidFill>
                <a:srgbClr val="FFFFFF"/>
              </a:solidFill>
            </a:endParaRPr>
          </a:p>
        </p:txBody>
      </p:sp>
      <p:sp>
        <p:nvSpPr>
          <p:cNvPr id="276" name="Google Shape;276;p34">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277" name="Google Shape;277;p34">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81"/>
        <p:cNvGrpSpPr/>
        <p:nvPr/>
      </p:nvGrpSpPr>
      <p:grpSpPr>
        <a:xfrm>
          <a:off x="0" y="0"/>
          <a:ext cx="0" cy="0"/>
          <a:chOff x="0" y="0"/>
          <a:chExt cx="0" cy="0"/>
        </a:xfrm>
      </p:grpSpPr>
      <p:sp>
        <p:nvSpPr>
          <p:cNvPr id="282" name="Google Shape;282;p35">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3" name="Google Shape;283;p35">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Digital pressure or squeezing on the globe</a:t>
            </a:r>
            <a:endParaRPr sz="4800">
              <a:solidFill>
                <a:srgbClr val="FFFFFF"/>
              </a:solidFill>
            </a:endParaRPr>
          </a:p>
        </p:txBody>
      </p:sp>
      <p:sp>
        <p:nvSpPr>
          <p:cNvPr id="284" name="Google Shape;284;p35">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$200 Answer</a:t>
            </a:r>
            <a:endParaRPr dirty="0">
              <a:solidFill>
                <a:srgbClr val="FFFFFF"/>
              </a:solidFill>
            </a:endParaRPr>
          </a:p>
        </p:txBody>
      </p:sp>
      <p:sp>
        <p:nvSpPr>
          <p:cNvPr id="285" name="Google Shape;285;p35">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286" name="Google Shape;286;p35">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90"/>
        <p:cNvGrpSpPr/>
        <p:nvPr/>
      </p:nvGrpSpPr>
      <p:grpSpPr>
        <a:xfrm>
          <a:off x="0" y="0"/>
          <a:ext cx="0" cy="0"/>
          <a:chOff x="0" y="0"/>
          <a:chExt cx="0" cy="0"/>
        </a:xfrm>
      </p:grpSpPr>
      <p:sp>
        <p:nvSpPr>
          <p:cNvPr id="291" name="Google Shape;291;p36">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2" name="Google Shape;292;p36">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What does a thick cornea do to IOP measurement?</a:t>
            </a:r>
            <a:endParaRPr sz="4800">
              <a:solidFill>
                <a:srgbClr val="FFFFFF"/>
              </a:solidFill>
            </a:endParaRPr>
          </a:p>
        </p:txBody>
      </p:sp>
      <p:sp>
        <p:nvSpPr>
          <p:cNvPr id="293" name="Google Shape;293;p36">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$300 Question</a:t>
            </a:r>
            <a:endParaRPr dirty="0">
              <a:solidFill>
                <a:srgbClr val="FFFFFF"/>
              </a:solidFill>
            </a:endParaRPr>
          </a:p>
        </p:txBody>
      </p:sp>
      <p:sp>
        <p:nvSpPr>
          <p:cNvPr id="294" name="Google Shape;294;p36">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295" name="Google Shape;295;p36">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299"/>
        <p:cNvGrpSpPr/>
        <p:nvPr/>
      </p:nvGrpSpPr>
      <p:grpSpPr>
        <a:xfrm>
          <a:off x="0" y="0"/>
          <a:ext cx="0" cy="0"/>
          <a:chOff x="0" y="0"/>
          <a:chExt cx="0" cy="0"/>
        </a:xfrm>
      </p:grpSpPr>
      <p:sp>
        <p:nvSpPr>
          <p:cNvPr id="300" name="Google Shape;300;p37">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37">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Artificially elevates the pressure</a:t>
            </a:r>
            <a:endParaRPr sz="4800">
              <a:solidFill>
                <a:srgbClr val="FFFFFF"/>
              </a:solidFill>
            </a:endParaRPr>
          </a:p>
        </p:txBody>
      </p:sp>
      <p:sp>
        <p:nvSpPr>
          <p:cNvPr id="302" name="Google Shape;302;p37">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$300 Answer</a:t>
            </a:r>
            <a:endParaRPr dirty="0">
              <a:solidFill>
                <a:srgbClr val="FFFFFF"/>
              </a:solidFill>
            </a:endParaRPr>
          </a:p>
        </p:txBody>
      </p:sp>
      <p:sp>
        <p:nvSpPr>
          <p:cNvPr id="303" name="Google Shape;303;p37">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304" name="Google Shape;304;p37">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66"/>
        <p:cNvGrpSpPr/>
        <p:nvPr/>
      </p:nvGrpSpPr>
      <p:grpSpPr>
        <a:xfrm>
          <a:off x="0" y="0"/>
          <a:ext cx="0" cy="0"/>
          <a:chOff x="0" y="0"/>
          <a:chExt cx="0" cy="0"/>
        </a:xfrm>
      </p:grpSpPr>
      <p:sp>
        <p:nvSpPr>
          <p:cNvPr id="67" name="Google Shape;67;p11">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11">
            <a:hlinkClick r:id="rId3" action="ppaction://hlinksldjump"/>
          </p:cNvPr>
          <p:cNvSpPr txBox="1">
            <a:spLocks noGrp="1"/>
          </p:cNvSpPr>
          <p:nvPr>
            <p:ph type="title"/>
          </p:nvPr>
        </p:nvSpPr>
        <p:spPr>
          <a:xfrm>
            <a:off x="457200" y="274633"/>
            <a:ext cx="4932900" cy="1325700"/>
          </a:xfrm>
          <a:prstGeom prst="rect">
            <a:avLst/>
          </a:prstGeom>
          <a:solidFill>
            <a:srgbClr val="FFFF00"/>
          </a:solidFill>
        </p:spPr>
        <p:txBody>
          <a:bodyPr spcFirstLastPara="1" wrap="square" lIns="91425" tIns="91425" rIns="91425" bIns="91425" anchor="ctr" anchorCtr="0">
            <a:noAutofit/>
          </a:bodyPr>
          <a:lstStyle/>
          <a:p>
            <a:pPr marL="0" lvl="0" indent="0" algn="l" rtl="0">
              <a:spcBef>
                <a:spcPts val="0"/>
              </a:spcBef>
              <a:spcAft>
                <a:spcPts val="0"/>
              </a:spcAft>
              <a:buNone/>
            </a:pPr>
            <a:r>
              <a:rPr lang="en" dirty="0">
                <a:solidFill>
                  <a:srgbClr val="FFFF00"/>
                </a:solidFill>
                <a:uFill>
                  <a:noFill/>
                </a:uFill>
                <a:hlinkClick r:id="rId3" action="ppaction://hlinksldjump"/>
              </a:rPr>
              <a:t>JEOPARDY BOARD</a:t>
            </a:r>
            <a:endParaRPr dirty="0">
              <a:solidFill>
                <a:srgbClr val="FFFF00"/>
              </a:solidFill>
            </a:endParaRPr>
          </a:p>
        </p:txBody>
      </p:sp>
      <p:graphicFrame>
        <p:nvGraphicFramePr>
          <p:cNvPr id="69" name="Google Shape;69;p11"/>
          <p:cNvGraphicFramePr/>
          <p:nvPr>
            <p:extLst>
              <p:ext uri="{D42A27DB-BD31-4B8C-83A1-F6EECF244321}">
                <p14:modId xmlns:p14="http://schemas.microsoft.com/office/powerpoint/2010/main" val="3778587923"/>
              </p:ext>
            </p:extLst>
          </p:nvPr>
        </p:nvGraphicFramePr>
        <p:xfrm>
          <a:off x="84750" y="1417833"/>
          <a:ext cx="9009375" cy="5383050"/>
        </p:xfrm>
        <a:graphic>
          <a:graphicData uri="http://schemas.openxmlformats.org/drawingml/2006/table">
            <a:tbl>
              <a:tblPr>
                <a:noFill/>
                <a:tableStyleId>{F47DD47A-59A2-4602-9608-BFD58CEB2F8F}</a:tableStyleId>
              </a:tblPr>
              <a:tblGrid>
                <a:gridCol w="1801875"/>
                <a:gridCol w="1801875"/>
                <a:gridCol w="1801875"/>
                <a:gridCol w="1883900"/>
                <a:gridCol w="1719850"/>
              </a:tblGrid>
              <a:tr h="897175">
                <a:tc>
                  <a:txBody>
                    <a:bodyPr/>
                    <a:lstStyle/>
                    <a:p>
                      <a:pPr marL="0" lvl="0" indent="0" algn="ctr" rtl="0">
                        <a:spcBef>
                          <a:spcPts val="0"/>
                        </a:spcBef>
                        <a:spcAft>
                          <a:spcPts val="0"/>
                        </a:spcAft>
                        <a:buNone/>
                      </a:pPr>
                      <a:r>
                        <a:rPr lang="en" sz="2400" b="1" dirty="0">
                          <a:solidFill>
                            <a:srgbClr val="FFFFFF"/>
                          </a:solidFill>
                          <a:uFill>
                            <a:noFill/>
                          </a:uFill>
                          <a:hlinkClick r:id="rId3" action="ppaction://hlinksldjump"/>
                        </a:rPr>
                        <a:t>Vision </a:t>
                      </a:r>
                      <a:endParaRPr sz="2400" dirty="0">
                        <a:solidFill>
                          <a:srgbClr val="FFFFFF"/>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2400" b="1">
                          <a:solidFill>
                            <a:srgbClr val="FFFFFF"/>
                          </a:solidFill>
                          <a:uFill>
                            <a:noFill/>
                          </a:uFill>
                          <a:hlinkClick r:id="rId3" action="ppaction://hlinksldjump"/>
                        </a:rPr>
                        <a:t>Pupils</a:t>
                      </a:r>
                      <a:endParaRPr sz="1900">
                        <a:solidFill>
                          <a:srgbClr val="FFFFFF"/>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2400" b="1">
                          <a:solidFill>
                            <a:srgbClr val="FFFFFF"/>
                          </a:solidFill>
                          <a:uFill>
                            <a:noFill/>
                          </a:uFill>
                          <a:hlinkClick r:id="rId3" action="ppaction://hlinksldjump"/>
                        </a:rPr>
                        <a:t>Pressure</a:t>
                      </a:r>
                      <a:endParaRPr sz="1900">
                        <a:solidFill>
                          <a:srgbClr val="FFFFFF"/>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US" sz="2400" b="1" dirty="0" smtClean="0">
                          <a:solidFill>
                            <a:schemeClr val="tx2">
                              <a:lumMod val="25000"/>
                            </a:schemeClr>
                          </a:solidFill>
                        </a:rPr>
                        <a:t>Misc.</a:t>
                      </a:r>
                      <a:endParaRPr sz="1900" dirty="0">
                        <a:solidFill>
                          <a:schemeClr val="tx2">
                            <a:lumMod val="25000"/>
                          </a:schemeClr>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2400" b="1" dirty="0">
                          <a:solidFill>
                            <a:srgbClr val="003271"/>
                          </a:solidFill>
                        </a:rPr>
                        <a:t>Misc</a:t>
                      </a:r>
                      <a:endParaRPr sz="1900" dirty="0">
                        <a:solidFill>
                          <a:srgbClr val="003271"/>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r>
              <a:tr h="897175">
                <a:tc>
                  <a:txBody>
                    <a:bodyPr/>
                    <a:lstStyle/>
                    <a:p>
                      <a:pPr marL="0" lvl="0" indent="0" algn="ctr" rtl="0">
                        <a:spcBef>
                          <a:spcPts val="0"/>
                        </a:spcBef>
                        <a:spcAft>
                          <a:spcPts val="0"/>
                        </a:spcAft>
                        <a:buNone/>
                      </a:pPr>
                      <a:r>
                        <a:rPr lang="en" sz="3200" b="1">
                          <a:solidFill>
                            <a:srgbClr val="FFFF00"/>
                          </a:solidFill>
                          <a:uFill>
                            <a:noFill/>
                          </a:uFill>
                          <a:hlinkClick r:id="rId4" action="ppaction://hlinksldjump"/>
                        </a:rPr>
                        <a:t>$100</a:t>
                      </a:r>
                      <a:endParaRPr sz="32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5" action="ppaction://hlinksldjump"/>
                        </a:rPr>
                        <a:t>$100</a:t>
                      </a:r>
                      <a:endParaRPr sz="19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6" action="ppaction://hlinksldjump"/>
                        </a:rPr>
                        <a:t>$100</a:t>
                      </a:r>
                      <a:endParaRPr sz="19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7" action="ppaction://hlinksldjump"/>
                        </a:rPr>
                        <a:t>$100</a:t>
                      </a:r>
                      <a:endParaRPr sz="19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8" action="ppaction://hlinksldjump"/>
                        </a:rPr>
                        <a:t>$100</a:t>
                      </a:r>
                      <a:endParaRPr sz="19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r>
              <a:tr h="897175">
                <a:tc>
                  <a:txBody>
                    <a:bodyPr/>
                    <a:lstStyle/>
                    <a:p>
                      <a:pPr marL="0" lvl="0" indent="0" algn="ctr" rtl="0">
                        <a:spcBef>
                          <a:spcPts val="0"/>
                        </a:spcBef>
                        <a:spcAft>
                          <a:spcPts val="0"/>
                        </a:spcAft>
                        <a:buNone/>
                      </a:pPr>
                      <a:r>
                        <a:rPr lang="en" sz="3200" b="1">
                          <a:solidFill>
                            <a:srgbClr val="FFFF00"/>
                          </a:solidFill>
                          <a:uFill>
                            <a:noFill/>
                          </a:uFill>
                          <a:hlinkClick r:id="rId9" action="ppaction://hlinksldjump"/>
                        </a:rPr>
                        <a:t>$200</a:t>
                      </a:r>
                      <a:endParaRPr sz="32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10" action="ppaction://hlinksldjump"/>
                        </a:rPr>
                        <a:t>$200</a:t>
                      </a:r>
                      <a:endParaRPr sz="19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11" action="ppaction://hlinksldjump"/>
                        </a:rPr>
                        <a:t>$200</a:t>
                      </a:r>
                      <a:endParaRPr sz="19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12" action="ppaction://hlinksldjump"/>
                        </a:rPr>
                        <a:t>$200</a:t>
                      </a:r>
                      <a:endParaRPr sz="19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13" action="ppaction://hlinksldjump"/>
                        </a:rPr>
                        <a:t>$200</a:t>
                      </a:r>
                      <a:endParaRPr sz="19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r>
              <a:tr h="897175">
                <a:tc>
                  <a:txBody>
                    <a:bodyPr/>
                    <a:lstStyle/>
                    <a:p>
                      <a:pPr marL="0" lvl="0" indent="0" algn="ctr" rtl="0">
                        <a:spcBef>
                          <a:spcPts val="0"/>
                        </a:spcBef>
                        <a:spcAft>
                          <a:spcPts val="0"/>
                        </a:spcAft>
                        <a:buNone/>
                      </a:pPr>
                      <a:r>
                        <a:rPr lang="en" sz="3200" b="1">
                          <a:solidFill>
                            <a:srgbClr val="FFFF00"/>
                          </a:solidFill>
                          <a:uFill>
                            <a:noFill/>
                          </a:uFill>
                          <a:hlinkClick r:id="rId14" action="ppaction://hlinksldjump"/>
                        </a:rPr>
                        <a:t>$300</a:t>
                      </a:r>
                      <a:endParaRPr sz="32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15" action="ppaction://hlinksldjump"/>
                        </a:rPr>
                        <a:t>$300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16" action="ppaction://hlinksldjump"/>
                        </a:rPr>
                        <a:t>$300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17" action="ppaction://hlinksldjump"/>
                        </a:rPr>
                        <a:t>$300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18" action="ppaction://hlinksldjump"/>
                        </a:rPr>
                        <a:t>$300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r>
              <a:tr h="897175">
                <a:tc>
                  <a:txBody>
                    <a:bodyPr/>
                    <a:lstStyle/>
                    <a:p>
                      <a:pPr marL="0" lvl="0" indent="0" algn="ctr" rtl="0">
                        <a:spcBef>
                          <a:spcPts val="0"/>
                        </a:spcBef>
                        <a:spcAft>
                          <a:spcPts val="0"/>
                        </a:spcAft>
                        <a:buNone/>
                      </a:pPr>
                      <a:r>
                        <a:rPr lang="en" sz="3200" b="1">
                          <a:solidFill>
                            <a:srgbClr val="FFFF00"/>
                          </a:solidFill>
                          <a:uFill>
                            <a:noFill/>
                          </a:uFill>
                          <a:hlinkClick r:id="rId19" action="ppaction://hlinksldjump"/>
                        </a:rPr>
                        <a:t>$400</a:t>
                      </a:r>
                      <a:endParaRPr sz="3200" b="1">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20" action="ppaction://hlinksldjump"/>
                        </a:rPr>
                        <a:t>$400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21" action="ppaction://hlinksldjump"/>
                        </a:rPr>
                        <a:t>$400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22" action="ppaction://hlinksldjump"/>
                        </a:rPr>
                        <a:t>$400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23" action="ppaction://hlinksldjump"/>
                        </a:rPr>
                        <a:t>$400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r>
              <a:tr h="897175">
                <a:tc>
                  <a:txBody>
                    <a:bodyPr/>
                    <a:lstStyle/>
                    <a:p>
                      <a:pPr marL="0" lvl="0" indent="0" algn="ctr" rtl="0">
                        <a:spcBef>
                          <a:spcPts val="0"/>
                        </a:spcBef>
                        <a:spcAft>
                          <a:spcPts val="0"/>
                        </a:spcAft>
                        <a:buNone/>
                      </a:pPr>
                      <a:r>
                        <a:rPr lang="en" sz="3200" b="1">
                          <a:solidFill>
                            <a:srgbClr val="FFFF00"/>
                          </a:solidFill>
                          <a:uFill>
                            <a:noFill/>
                          </a:uFill>
                          <a:hlinkClick r:id="rId24" action="ppaction://hlinksldjump"/>
                        </a:rPr>
                        <a:t>$500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25" action="ppaction://hlinksldjump"/>
                        </a:rPr>
                        <a:t>$500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26" action="ppaction://hlinksldjump"/>
                        </a:rPr>
                        <a:t>$500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a:solidFill>
                            <a:srgbClr val="FFFF00"/>
                          </a:solidFill>
                          <a:uFill>
                            <a:noFill/>
                          </a:uFill>
                          <a:hlinkClick r:id="rId27" action="ppaction://hlinksldjump"/>
                        </a:rPr>
                        <a:t>$500</a:t>
                      </a:r>
                      <a:endParaRPr sz="190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c>
                  <a:txBody>
                    <a:bodyPr/>
                    <a:lstStyle/>
                    <a:p>
                      <a:pPr marL="0" lvl="0" indent="0" algn="ctr" rtl="0">
                        <a:spcBef>
                          <a:spcPts val="0"/>
                        </a:spcBef>
                        <a:spcAft>
                          <a:spcPts val="0"/>
                        </a:spcAft>
                        <a:buNone/>
                      </a:pPr>
                      <a:r>
                        <a:rPr lang="en" sz="3200" b="1" dirty="0">
                          <a:solidFill>
                            <a:srgbClr val="FFFF00"/>
                          </a:solidFill>
                          <a:uFill>
                            <a:noFill/>
                          </a:uFill>
                          <a:hlinkClick r:id="rId28" action="ppaction://hlinksldjump"/>
                        </a:rPr>
                        <a:t>$500</a:t>
                      </a:r>
                      <a:endParaRPr sz="1900" dirty="0">
                        <a:solidFill>
                          <a:srgbClr val="FFFF00"/>
                        </a:solidFill>
                      </a:endParaRPr>
                    </a:p>
                  </a:txBody>
                  <a:tcPr marL="91425" marR="91425" marT="121900" marB="121900" anchor="ctr">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solidFill>
                      <a:srgbClr val="FFFF00"/>
                    </a:solidFill>
                  </a:tcPr>
                </a:tc>
              </a:tr>
            </a:tbl>
          </a:graphicData>
        </a:graphic>
      </p:graphicFrame>
      <p:sp>
        <p:nvSpPr>
          <p:cNvPr id="70" name="Google Shape;70;p11">
            <a:hlinkClick r:id="rId29" action="ppaction://hlinksldjump"/>
          </p:cNvPr>
          <p:cNvSpPr txBox="1"/>
          <p:nvPr/>
        </p:nvSpPr>
        <p:spPr>
          <a:xfrm>
            <a:off x="6405700" y="434767"/>
            <a:ext cx="2482500" cy="574800"/>
          </a:xfrm>
          <a:prstGeom prst="rect">
            <a:avLst/>
          </a:prstGeom>
          <a:solidFill>
            <a:srgbClr val="FFFF00"/>
          </a:solid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r>
              <a:rPr lang="en" sz="1800" b="1">
                <a:solidFill>
                  <a:srgbClr val="FFFF00"/>
                </a:solidFill>
                <a:uFill>
                  <a:noFill/>
                </a:uFill>
                <a:hlinkClick r:id="rId29" action="ppaction://hlinksldjump"/>
              </a:rPr>
              <a:t>FINAL JEOPARDY</a:t>
            </a:r>
            <a:endParaRPr sz="1800" b="1">
              <a:solidFill>
                <a:srgbClr val="FFFF00"/>
              </a:solidFill>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08"/>
        <p:cNvGrpSpPr/>
        <p:nvPr/>
      </p:nvGrpSpPr>
      <p:grpSpPr>
        <a:xfrm>
          <a:off x="0" y="0"/>
          <a:ext cx="0" cy="0"/>
          <a:chOff x="0" y="0"/>
          <a:chExt cx="0" cy="0"/>
        </a:xfrm>
      </p:grpSpPr>
      <p:sp>
        <p:nvSpPr>
          <p:cNvPr id="309" name="Google Shape;309;p38">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0" name="Google Shape;310;p38">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A patient has a pressure of 38 mmHg. What oral medication could be causing this?</a:t>
            </a:r>
            <a:endParaRPr sz="4800">
              <a:solidFill>
                <a:srgbClr val="FFFFFF"/>
              </a:solidFill>
            </a:endParaRPr>
          </a:p>
        </p:txBody>
      </p:sp>
      <p:sp>
        <p:nvSpPr>
          <p:cNvPr id="311" name="Google Shape;311;p38">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$400 Question</a:t>
            </a:r>
            <a:endParaRPr dirty="0">
              <a:solidFill>
                <a:srgbClr val="FFFFFF"/>
              </a:solidFill>
            </a:endParaRPr>
          </a:p>
        </p:txBody>
      </p:sp>
      <p:sp>
        <p:nvSpPr>
          <p:cNvPr id="312" name="Google Shape;312;p38">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313" name="Google Shape;313;p38">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17"/>
        <p:cNvGrpSpPr/>
        <p:nvPr/>
      </p:nvGrpSpPr>
      <p:grpSpPr>
        <a:xfrm>
          <a:off x="0" y="0"/>
          <a:ext cx="0" cy="0"/>
          <a:chOff x="0" y="0"/>
          <a:chExt cx="0" cy="0"/>
        </a:xfrm>
      </p:grpSpPr>
      <p:sp>
        <p:nvSpPr>
          <p:cNvPr id="318" name="Google Shape;318;p39">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39">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Oral steroids prednisone.</a:t>
            </a:r>
            <a:endParaRPr sz="4800">
              <a:solidFill>
                <a:srgbClr val="FFFFFF"/>
              </a:solidFill>
            </a:endParaRPr>
          </a:p>
        </p:txBody>
      </p:sp>
      <p:sp>
        <p:nvSpPr>
          <p:cNvPr id="320" name="Google Shape;320;p39">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$400 Answer</a:t>
            </a:r>
            <a:endParaRPr dirty="0">
              <a:solidFill>
                <a:srgbClr val="FFFFFF"/>
              </a:solidFill>
            </a:endParaRPr>
          </a:p>
        </p:txBody>
      </p:sp>
      <p:sp>
        <p:nvSpPr>
          <p:cNvPr id="321" name="Google Shape;321;p39">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322" name="Google Shape;322;p39">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26"/>
        <p:cNvGrpSpPr/>
        <p:nvPr/>
      </p:nvGrpSpPr>
      <p:grpSpPr>
        <a:xfrm>
          <a:off x="0" y="0"/>
          <a:ext cx="0" cy="0"/>
          <a:chOff x="0" y="0"/>
          <a:chExt cx="0" cy="0"/>
        </a:xfrm>
      </p:grpSpPr>
      <p:sp>
        <p:nvSpPr>
          <p:cNvPr id="327" name="Google Shape;327;p40">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40">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Which glaucoma drop causes the most ocular dryness/surface disease and most burning on instillation?</a:t>
            </a:r>
            <a:endParaRPr sz="4800">
              <a:solidFill>
                <a:srgbClr val="FFFFFF"/>
              </a:solidFill>
            </a:endParaRPr>
          </a:p>
        </p:txBody>
      </p:sp>
      <p:sp>
        <p:nvSpPr>
          <p:cNvPr id="329" name="Google Shape;329;p40">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$500 Question</a:t>
            </a:r>
            <a:endParaRPr dirty="0">
              <a:solidFill>
                <a:srgbClr val="FFFFFF"/>
              </a:solidFill>
            </a:endParaRPr>
          </a:p>
        </p:txBody>
      </p:sp>
      <p:sp>
        <p:nvSpPr>
          <p:cNvPr id="330" name="Google Shape;330;p40">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331" name="Google Shape;331;p40">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35"/>
        <p:cNvGrpSpPr/>
        <p:nvPr/>
      </p:nvGrpSpPr>
      <p:grpSpPr>
        <a:xfrm>
          <a:off x="0" y="0"/>
          <a:ext cx="0" cy="0"/>
          <a:chOff x="0" y="0"/>
          <a:chExt cx="0" cy="0"/>
        </a:xfrm>
      </p:grpSpPr>
      <p:sp>
        <p:nvSpPr>
          <p:cNvPr id="336" name="Google Shape;336;p41">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41">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Dorzolamide</a:t>
            </a:r>
            <a:endParaRPr sz="4800">
              <a:solidFill>
                <a:srgbClr val="FFFFFF"/>
              </a:solidFill>
            </a:endParaRPr>
          </a:p>
        </p:txBody>
      </p:sp>
      <p:sp>
        <p:nvSpPr>
          <p:cNvPr id="338" name="Google Shape;338;p41">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Pressure - $500 Answer</a:t>
            </a:r>
            <a:endParaRPr dirty="0">
              <a:solidFill>
                <a:srgbClr val="FFFFFF"/>
              </a:solidFill>
            </a:endParaRPr>
          </a:p>
        </p:txBody>
      </p:sp>
      <p:sp>
        <p:nvSpPr>
          <p:cNvPr id="339" name="Google Shape;339;p41">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340" name="Google Shape;340;p41">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44"/>
        <p:cNvGrpSpPr/>
        <p:nvPr/>
      </p:nvGrpSpPr>
      <p:grpSpPr>
        <a:xfrm>
          <a:off x="0" y="0"/>
          <a:ext cx="0" cy="0"/>
          <a:chOff x="0" y="0"/>
          <a:chExt cx="0" cy="0"/>
        </a:xfrm>
      </p:grpSpPr>
      <p:sp>
        <p:nvSpPr>
          <p:cNvPr id="345" name="Google Shape;345;p42">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42">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solidFill>
                  <a:srgbClr val="FFFFFF"/>
                </a:solidFill>
              </a:rPr>
              <a:t>A patient comes in with red eyes and bilateral itching/watering/stringy white mucoid discharge. What is the most likely cause of their complaints?</a:t>
            </a:r>
            <a:endParaRPr sz="4800" dirty="0">
              <a:solidFill>
                <a:srgbClr val="FFFFFF"/>
              </a:solidFill>
            </a:endParaRPr>
          </a:p>
        </p:txBody>
      </p:sp>
      <p:sp>
        <p:nvSpPr>
          <p:cNvPr id="347" name="Google Shape;347;p42">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$100 Question</a:t>
            </a:r>
            <a:endParaRPr dirty="0">
              <a:solidFill>
                <a:srgbClr val="FFFFFF"/>
              </a:solidFill>
            </a:endParaRPr>
          </a:p>
        </p:txBody>
      </p:sp>
      <p:sp>
        <p:nvSpPr>
          <p:cNvPr id="348" name="Google Shape;348;p42">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349" name="Google Shape;349;p42">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53"/>
        <p:cNvGrpSpPr/>
        <p:nvPr/>
      </p:nvGrpSpPr>
      <p:grpSpPr>
        <a:xfrm>
          <a:off x="0" y="0"/>
          <a:ext cx="0" cy="0"/>
          <a:chOff x="0" y="0"/>
          <a:chExt cx="0" cy="0"/>
        </a:xfrm>
      </p:grpSpPr>
      <p:sp>
        <p:nvSpPr>
          <p:cNvPr id="354" name="Google Shape;354;p43">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43">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Allergic conjunctivitis</a:t>
            </a:r>
            <a:endParaRPr sz="4800">
              <a:solidFill>
                <a:srgbClr val="FFFFFF"/>
              </a:solidFill>
            </a:endParaRPr>
          </a:p>
        </p:txBody>
      </p:sp>
      <p:sp>
        <p:nvSpPr>
          <p:cNvPr id="356" name="Google Shape;356;p43">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$100 Answer</a:t>
            </a:r>
            <a:endParaRPr dirty="0">
              <a:solidFill>
                <a:srgbClr val="FFFFFF"/>
              </a:solidFill>
            </a:endParaRPr>
          </a:p>
        </p:txBody>
      </p:sp>
      <p:sp>
        <p:nvSpPr>
          <p:cNvPr id="357" name="Google Shape;357;p43">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358" name="Google Shape;358;p43">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62"/>
        <p:cNvGrpSpPr/>
        <p:nvPr/>
      </p:nvGrpSpPr>
      <p:grpSpPr>
        <a:xfrm>
          <a:off x="0" y="0"/>
          <a:ext cx="0" cy="0"/>
          <a:chOff x="0" y="0"/>
          <a:chExt cx="0" cy="0"/>
        </a:xfrm>
      </p:grpSpPr>
      <p:sp>
        <p:nvSpPr>
          <p:cNvPr id="363" name="Google Shape;363;p44">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4" name="Google Shape;364;p44">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rPr>
              <a:t>A patient has a mid-dilated non-reactive pupil in one eye that has had multiple surgeries. What is the most likely reason for this finding?</a:t>
            </a:r>
          </a:p>
          <a:p>
            <a:pPr marL="914400" lvl="0" indent="-914400" algn="ctr" rtl="0">
              <a:spcBef>
                <a:spcPts val="0"/>
              </a:spcBef>
              <a:spcAft>
                <a:spcPts val="0"/>
              </a:spcAft>
              <a:buAutoNum type="alphaLcPeriod"/>
            </a:pPr>
            <a:r>
              <a:rPr lang="en-US" sz="4800" dirty="0" smtClean="0">
                <a:solidFill>
                  <a:srgbClr val="FFFFFF"/>
                </a:solidFill>
              </a:rPr>
              <a:t> </a:t>
            </a:r>
            <a:endParaRPr sz="4800" dirty="0">
              <a:solidFill>
                <a:srgbClr val="FFFFFF"/>
              </a:solidFill>
            </a:endParaRPr>
          </a:p>
        </p:txBody>
      </p:sp>
      <p:sp>
        <p:nvSpPr>
          <p:cNvPr id="365" name="Google Shape;365;p44">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$200 Question</a:t>
            </a:r>
            <a:endParaRPr dirty="0">
              <a:solidFill>
                <a:srgbClr val="FFFFFF"/>
              </a:solidFill>
            </a:endParaRPr>
          </a:p>
        </p:txBody>
      </p:sp>
      <p:sp>
        <p:nvSpPr>
          <p:cNvPr id="366" name="Google Shape;366;p44">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367" name="Google Shape;367;p44">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71"/>
        <p:cNvGrpSpPr/>
        <p:nvPr/>
      </p:nvGrpSpPr>
      <p:grpSpPr>
        <a:xfrm>
          <a:off x="0" y="0"/>
          <a:ext cx="0" cy="0"/>
          <a:chOff x="0" y="0"/>
          <a:chExt cx="0" cy="0"/>
        </a:xfrm>
      </p:grpSpPr>
      <p:sp>
        <p:nvSpPr>
          <p:cNvPr id="372" name="Google Shape;372;p45">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3" name="Google Shape;373;p45">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rPr>
              <a:t>Iris sphincter trauma</a:t>
            </a:r>
            <a:endParaRPr sz="4800" dirty="0">
              <a:solidFill>
                <a:srgbClr val="FFFFFF"/>
              </a:solidFill>
            </a:endParaRPr>
          </a:p>
        </p:txBody>
      </p:sp>
      <p:sp>
        <p:nvSpPr>
          <p:cNvPr id="374" name="Google Shape;374;p45">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$200 Answer</a:t>
            </a:r>
            <a:endParaRPr dirty="0">
              <a:solidFill>
                <a:srgbClr val="FFFFFF"/>
              </a:solidFill>
            </a:endParaRPr>
          </a:p>
        </p:txBody>
      </p:sp>
      <p:sp>
        <p:nvSpPr>
          <p:cNvPr id="375" name="Google Shape;375;p45">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376" name="Google Shape;376;p45">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80"/>
        <p:cNvGrpSpPr/>
        <p:nvPr/>
      </p:nvGrpSpPr>
      <p:grpSpPr>
        <a:xfrm>
          <a:off x="0" y="0"/>
          <a:ext cx="0" cy="0"/>
          <a:chOff x="0" y="0"/>
          <a:chExt cx="0" cy="0"/>
        </a:xfrm>
      </p:grpSpPr>
      <p:sp>
        <p:nvSpPr>
          <p:cNvPr id="381" name="Google Shape;381;p46">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2" name="Google Shape;382;p46">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What ethnicity is most at risk for glaucoma?</a:t>
            </a:r>
            <a:endParaRPr sz="4800">
              <a:solidFill>
                <a:srgbClr val="FFFFFF"/>
              </a:solidFill>
            </a:endParaRPr>
          </a:p>
          <a:p>
            <a:pPr marL="0" lvl="0" indent="0" algn="ctr" rtl="0">
              <a:spcBef>
                <a:spcPts val="0"/>
              </a:spcBef>
              <a:spcAft>
                <a:spcPts val="0"/>
              </a:spcAft>
              <a:buNone/>
            </a:pPr>
            <a:r>
              <a:rPr lang="en" sz="4800">
                <a:solidFill>
                  <a:srgbClr val="FFFFFF"/>
                </a:solidFill>
              </a:rPr>
              <a:t>ARMD?</a:t>
            </a:r>
            <a:endParaRPr sz="4800">
              <a:solidFill>
                <a:srgbClr val="FFFFFF"/>
              </a:solidFill>
            </a:endParaRPr>
          </a:p>
        </p:txBody>
      </p:sp>
      <p:sp>
        <p:nvSpPr>
          <p:cNvPr id="383" name="Google Shape;383;p46">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$300 Question</a:t>
            </a:r>
            <a:endParaRPr dirty="0">
              <a:solidFill>
                <a:srgbClr val="FFFFFF"/>
              </a:solidFill>
            </a:endParaRPr>
          </a:p>
        </p:txBody>
      </p:sp>
      <p:sp>
        <p:nvSpPr>
          <p:cNvPr id="384" name="Google Shape;384;p46">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385" name="Google Shape;385;p46">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89"/>
        <p:cNvGrpSpPr/>
        <p:nvPr/>
      </p:nvGrpSpPr>
      <p:grpSpPr>
        <a:xfrm>
          <a:off x="0" y="0"/>
          <a:ext cx="0" cy="0"/>
          <a:chOff x="0" y="0"/>
          <a:chExt cx="0" cy="0"/>
        </a:xfrm>
      </p:grpSpPr>
      <p:sp>
        <p:nvSpPr>
          <p:cNvPr id="390" name="Google Shape;390;p47">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47">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African American, Caucasian</a:t>
            </a:r>
            <a:endParaRPr sz="4800">
              <a:solidFill>
                <a:srgbClr val="FFFFFF"/>
              </a:solidFill>
            </a:endParaRPr>
          </a:p>
        </p:txBody>
      </p:sp>
      <p:sp>
        <p:nvSpPr>
          <p:cNvPr id="392" name="Google Shape;392;p47">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$300 Answer</a:t>
            </a:r>
            <a:endParaRPr dirty="0">
              <a:solidFill>
                <a:srgbClr val="FFFFFF"/>
              </a:solidFill>
            </a:endParaRPr>
          </a:p>
        </p:txBody>
      </p:sp>
      <p:sp>
        <p:nvSpPr>
          <p:cNvPr id="393" name="Google Shape;393;p47">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394" name="Google Shape;394;p47">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74"/>
        <p:cNvGrpSpPr/>
        <p:nvPr/>
      </p:nvGrpSpPr>
      <p:grpSpPr>
        <a:xfrm>
          <a:off x="0" y="0"/>
          <a:ext cx="0" cy="0"/>
          <a:chOff x="0" y="0"/>
          <a:chExt cx="0" cy="0"/>
        </a:xfrm>
      </p:grpSpPr>
      <p:sp>
        <p:nvSpPr>
          <p:cNvPr id="75" name="Google Shape;75;p12">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12">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How can you quickly determine if refraction could potentially improve a patient’s vision?</a:t>
            </a:r>
            <a:endParaRPr sz="4800">
              <a:solidFill>
                <a:srgbClr val="FFFFFF"/>
              </a:solidFill>
            </a:endParaRPr>
          </a:p>
        </p:txBody>
      </p:sp>
      <p:sp>
        <p:nvSpPr>
          <p:cNvPr id="77" name="Google Shape;77;p12">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Vision  - $100 Question</a:t>
            </a:r>
            <a:endParaRPr dirty="0">
              <a:solidFill>
                <a:srgbClr val="FFFFFF"/>
              </a:solidFill>
            </a:endParaRPr>
          </a:p>
        </p:txBody>
      </p:sp>
      <p:sp>
        <p:nvSpPr>
          <p:cNvPr id="78" name="Google Shape;78;p12">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79" name="Google Shape;79;p12">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398"/>
        <p:cNvGrpSpPr/>
        <p:nvPr/>
      </p:nvGrpSpPr>
      <p:grpSpPr>
        <a:xfrm>
          <a:off x="0" y="0"/>
          <a:ext cx="0" cy="0"/>
          <a:chOff x="0" y="0"/>
          <a:chExt cx="0" cy="0"/>
        </a:xfrm>
      </p:grpSpPr>
      <p:sp>
        <p:nvSpPr>
          <p:cNvPr id="399" name="Google Shape;399;p48">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48">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solidFill>
                  <a:srgbClr val="FFFFFF"/>
                </a:solidFill>
              </a:rPr>
              <a:t>A teenage patient comes in with a prescription of -12.00. He wants to play football and box. </a:t>
            </a:r>
            <a:r>
              <a:rPr lang="en-US" sz="4800" dirty="0" smtClean="0">
                <a:solidFill>
                  <a:srgbClr val="FFFFFF"/>
                </a:solidFill>
              </a:rPr>
              <a:t>What counseling should be provided? What is the name of this condition?</a:t>
            </a:r>
            <a:endParaRPr sz="4800" dirty="0">
              <a:solidFill>
                <a:srgbClr val="FFFFFF"/>
              </a:solidFill>
            </a:endParaRPr>
          </a:p>
        </p:txBody>
      </p:sp>
      <p:sp>
        <p:nvSpPr>
          <p:cNvPr id="401" name="Google Shape;401;p48">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$400 Question</a:t>
            </a:r>
            <a:endParaRPr dirty="0">
              <a:solidFill>
                <a:srgbClr val="FFFFFF"/>
              </a:solidFill>
            </a:endParaRPr>
          </a:p>
        </p:txBody>
      </p:sp>
      <p:sp>
        <p:nvSpPr>
          <p:cNvPr id="402" name="Google Shape;402;p48">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403" name="Google Shape;403;p48">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07"/>
        <p:cNvGrpSpPr/>
        <p:nvPr/>
      </p:nvGrpSpPr>
      <p:grpSpPr>
        <a:xfrm>
          <a:off x="0" y="0"/>
          <a:ext cx="0" cy="0"/>
          <a:chOff x="0" y="0"/>
          <a:chExt cx="0" cy="0"/>
        </a:xfrm>
      </p:grpSpPr>
      <p:sp>
        <p:nvSpPr>
          <p:cNvPr id="408" name="Google Shape;408;p49">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9" name="Google Shape;409;p49">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Retinal tears/detachments/PVD</a:t>
            </a:r>
            <a:endParaRPr sz="4800">
              <a:solidFill>
                <a:srgbClr val="FFFFFF"/>
              </a:solidFill>
            </a:endParaRPr>
          </a:p>
          <a:p>
            <a:pPr marL="0" lvl="0" indent="0" algn="ctr" rtl="0">
              <a:spcBef>
                <a:spcPts val="0"/>
              </a:spcBef>
              <a:spcAft>
                <a:spcPts val="0"/>
              </a:spcAft>
              <a:buNone/>
            </a:pPr>
            <a:r>
              <a:rPr lang="en" sz="4800">
                <a:solidFill>
                  <a:srgbClr val="FFFFFF"/>
                </a:solidFill>
              </a:rPr>
              <a:t>Pathologic myopia</a:t>
            </a:r>
            <a:endParaRPr sz="4800">
              <a:solidFill>
                <a:srgbClr val="FFFFFF"/>
              </a:solidFill>
            </a:endParaRPr>
          </a:p>
        </p:txBody>
      </p:sp>
      <p:sp>
        <p:nvSpPr>
          <p:cNvPr id="410" name="Google Shape;410;p49">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$400 Answer</a:t>
            </a:r>
            <a:endParaRPr dirty="0">
              <a:solidFill>
                <a:srgbClr val="FFFFFF"/>
              </a:solidFill>
            </a:endParaRPr>
          </a:p>
        </p:txBody>
      </p:sp>
      <p:sp>
        <p:nvSpPr>
          <p:cNvPr id="411" name="Google Shape;411;p49">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412" name="Google Shape;412;p49">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16"/>
        <p:cNvGrpSpPr/>
        <p:nvPr/>
      </p:nvGrpSpPr>
      <p:grpSpPr>
        <a:xfrm>
          <a:off x="0" y="0"/>
          <a:ext cx="0" cy="0"/>
          <a:chOff x="0" y="0"/>
          <a:chExt cx="0" cy="0"/>
        </a:xfrm>
      </p:grpSpPr>
      <p:sp>
        <p:nvSpPr>
          <p:cNvPr id="417" name="Google Shape;417;p50">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8" name="Google Shape;418;p50">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a:solidFill>
                  <a:srgbClr val="FFFFFF"/>
                </a:solidFill>
              </a:rPr>
              <a:t>A patient comes in with new onset of distorted vision. They say that things look bent and distorted. (eg. a telephone pole appears bent). What is this symptom called? And What is a common cause of this symptom?</a:t>
            </a:r>
            <a:endParaRPr sz="3600">
              <a:solidFill>
                <a:srgbClr val="FFFFFF"/>
              </a:solidFill>
            </a:endParaRPr>
          </a:p>
        </p:txBody>
      </p:sp>
      <p:sp>
        <p:nvSpPr>
          <p:cNvPr id="419" name="Google Shape;419;p50">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$500 Question</a:t>
            </a:r>
            <a:endParaRPr dirty="0">
              <a:solidFill>
                <a:srgbClr val="FFFFFF"/>
              </a:solidFill>
            </a:endParaRPr>
          </a:p>
        </p:txBody>
      </p:sp>
      <p:sp>
        <p:nvSpPr>
          <p:cNvPr id="420" name="Google Shape;420;p50">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421" name="Google Shape;421;p50">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25"/>
        <p:cNvGrpSpPr/>
        <p:nvPr/>
      </p:nvGrpSpPr>
      <p:grpSpPr>
        <a:xfrm>
          <a:off x="0" y="0"/>
          <a:ext cx="0" cy="0"/>
          <a:chOff x="0" y="0"/>
          <a:chExt cx="0" cy="0"/>
        </a:xfrm>
      </p:grpSpPr>
      <p:sp>
        <p:nvSpPr>
          <p:cNvPr id="426" name="Google Shape;426;p51">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51">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Metamorphopsia</a:t>
            </a:r>
            <a:endParaRPr sz="4800">
              <a:solidFill>
                <a:srgbClr val="FFFFFF"/>
              </a:solidFill>
            </a:endParaRPr>
          </a:p>
          <a:p>
            <a:pPr marL="0" lvl="0" indent="0" algn="ctr" rtl="0">
              <a:spcBef>
                <a:spcPts val="0"/>
              </a:spcBef>
              <a:spcAft>
                <a:spcPts val="0"/>
              </a:spcAft>
              <a:buNone/>
            </a:pPr>
            <a:r>
              <a:rPr lang="en" sz="4800">
                <a:solidFill>
                  <a:srgbClr val="FFFFFF"/>
                </a:solidFill>
              </a:rPr>
              <a:t>Exudative or wet AMD</a:t>
            </a:r>
            <a:endParaRPr sz="4800">
              <a:solidFill>
                <a:srgbClr val="FFFFFF"/>
              </a:solidFill>
            </a:endParaRPr>
          </a:p>
          <a:p>
            <a:pPr marL="0" lvl="0" indent="0" algn="ctr" rtl="0">
              <a:spcBef>
                <a:spcPts val="0"/>
              </a:spcBef>
              <a:spcAft>
                <a:spcPts val="0"/>
              </a:spcAft>
              <a:buNone/>
            </a:pPr>
            <a:r>
              <a:rPr lang="en" sz="4800">
                <a:solidFill>
                  <a:srgbClr val="FFFFFF"/>
                </a:solidFill>
              </a:rPr>
              <a:t>Or any cause of CNVM</a:t>
            </a:r>
            <a:endParaRPr sz="4800">
              <a:solidFill>
                <a:srgbClr val="FFFFFF"/>
              </a:solidFill>
            </a:endParaRPr>
          </a:p>
        </p:txBody>
      </p:sp>
      <p:sp>
        <p:nvSpPr>
          <p:cNvPr id="428" name="Google Shape;428;p51">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Miscellaneous - $500 Answer</a:t>
            </a:r>
            <a:endParaRPr dirty="0">
              <a:solidFill>
                <a:srgbClr val="FFFFFF"/>
              </a:solidFill>
            </a:endParaRPr>
          </a:p>
        </p:txBody>
      </p:sp>
      <p:sp>
        <p:nvSpPr>
          <p:cNvPr id="429" name="Google Shape;429;p51">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430" name="Google Shape;430;p51">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34"/>
        <p:cNvGrpSpPr/>
        <p:nvPr/>
      </p:nvGrpSpPr>
      <p:grpSpPr>
        <a:xfrm>
          <a:off x="0" y="0"/>
          <a:ext cx="0" cy="0"/>
          <a:chOff x="0" y="0"/>
          <a:chExt cx="0" cy="0"/>
        </a:xfrm>
      </p:grpSpPr>
      <p:sp>
        <p:nvSpPr>
          <p:cNvPr id="435" name="Google Shape;435;p52">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52">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rPr>
              <a:t>What is the type of diplopia seen when the double vision is only noticed when both eyes are uncovered</a:t>
            </a:r>
            <a:r>
              <a:rPr lang="en-US" sz="4800" dirty="0">
                <a:solidFill>
                  <a:srgbClr val="FFFFFF"/>
                </a:solidFill>
              </a:rPr>
              <a:t>?</a:t>
            </a:r>
            <a:endParaRPr sz="4800" dirty="0">
              <a:solidFill>
                <a:srgbClr val="FFFFFF"/>
              </a:solidFill>
            </a:endParaRPr>
          </a:p>
        </p:txBody>
      </p:sp>
      <p:sp>
        <p:nvSpPr>
          <p:cNvPr id="437" name="Google Shape;437;p52">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smtClean="0">
                <a:solidFill>
                  <a:srgbClr val="FFFFFF"/>
                </a:solidFill>
                <a:uFill>
                  <a:noFill/>
                </a:uFill>
                <a:hlinkClick r:id="rId3" action="ppaction://hlinksldjump"/>
              </a:rPr>
              <a:t> </a:t>
            </a:r>
            <a:r>
              <a:rPr lang="en-US" dirty="0" smtClean="0">
                <a:solidFill>
                  <a:srgbClr val="FFFFFF"/>
                </a:solidFill>
                <a:uFill>
                  <a:noFill/>
                </a:uFill>
                <a:hlinkClick r:id="rId3" action="ppaction://hlinksldjump"/>
              </a:rPr>
              <a:t>Misc. </a:t>
            </a:r>
            <a:r>
              <a:rPr lang="en" dirty="0" smtClean="0">
                <a:solidFill>
                  <a:srgbClr val="FFFFFF"/>
                </a:solidFill>
                <a:uFill>
                  <a:noFill/>
                </a:uFill>
                <a:hlinkClick r:id="rId3" action="ppaction://hlinksldjump"/>
              </a:rPr>
              <a:t>- </a:t>
            </a:r>
            <a:r>
              <a:rPr lang="en" dirty="0">
                <a:solidFill>
                  <a:srgbClr val="FFFFFF"/>
                </a:solidFill>
                <a:uFill>
                  <a:noFill/>
                </a:uFill>
                <a:hlinkClick r:id="rId3" action="ppaction://hlinksldjump"/>
              </a:rPr>
              <a:t>$100 Question</a:t>
            </a:r>
            <a:endParaRPr dirty="0">
              <a:solidFill>
                <a:srgbClr val="FFFFFF"/>
              </a:solidFill>
            </a:endParaRPr>
          </a:p>
        </p:txBody>
      </p:sp>
      <p:sp>
        <p:nvSpPr>
          <p:cNvPr id="438" name="Google Shape;438;p52">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439" name="Google Shape;439;p52">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43"/>
        <p:cNvGrpSpPr/>
        <p:nvPr/>
      </p:nvGrpSpPr>
      <p:grpSpPr>
        <a:xfrm>
          <a:off x="0" y="0"/>
          <a:ext cx="0" cy="0"/>
          <a:chOff x="0" y="0"/>
          <a:chExt cx="0" cy="0"/>
        </a:xfrm>
      </p:grpSpPr>
      <p:sp>
        <p:nvSpPr>
          <p:cNvPr id="444" name="Google Shape;444;p53">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5" name="Google Shape;445;p53">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uFill>
                  <a:noFill/>
                </a:uFill>
              </a:rPr>
              <a:t>Binocular diplopia</a:t>
            </a:r>
            <a:endParaRPr sz="4800" dirty="0">
              <a:solidFill>
                <a:srgbClr val="FFFFFF"/>
              </a:solidFill>
            </a:endParaRPr>
          </a:p>
        </p:txBody>
      </p:sp>
      <p:sp>
        <p:nvSpPr>
          <p:cNvPr id="446" name="Google Shape;446;p53">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Topic 5 - $100 Answer</a:t>
            </a:r>
            <a:endParaRPr dirty="0">
              <a:solidFill>
                <a:srgbClr val="FFFFFF"/>
              </a:solidFill>
            </a:endParaRPr>
          </a:p>
        </p:txBody>
      </p:sp>
      <p:sp>
        <p:nvSpPr>
          <p:cNvPr id="447" name="Google Shape;447;p53">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448" name="Google Shape;448;p53">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52"/>
        <p:cNvGrpSpPr/>
        <p:nvPr/>
      </p:nvGrpSpPr>
      <p:grpSpPr>
        <a:xfrm>
          <a:off x="0" y="0"/>
          <a:ext cx="0" cy="0"/>
          <a:chOff x="0" y="0"/>
          <a:chExt cx="0" cy="0"/>
        </a:xfrm>
      </p:grpSpPr>
      <p:sp>
        <p:nvSpPr>
          <p:cNvPr id="453" name="Google Shape;453;p54">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4" name="Google Shape;454;p54">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uFill>
                  <a:noFill/>
                </a:uFill>
              </a:rPr>
              <a:t>How do you convert</a:t>
            </a:r>
          </a:p>
          <a:p>
            <a:pPr marL="0" lvl="0" indent="0" algn="ctr" rtl="0">
              <a:spcBef>
                <a:spcPts val="0"/>
              </a:spcBef>
              <a:spcAft>
                <a:spcPts val="0"/>
              </a:spcAft>
              <a:buNone/>
            </a:pPr>
            <a:r>
              <a:rPr lang="en-US" sz="4800" dirty="0" smtClean="0">
                <a:solidFill>
                  <a:srgbClr val="FFFFFF"/>
                </a:solidFill>
                <a:uFill>
                  <a:noFill/>
                </a:uFill>
              </a:rPr>
              <a:t>+1.00 -1.00 x 180 to plus cylinder?</a:t>
            </a:r>
            <a:endParaRPr sz="4800" dirty="0">
              <a:solidFill>
                <a:srgbClr val="FFFFFF"/>
              </a:solidFill>
            </a:endParaRPr>
          </a:p>
        </p:txBody>
      </p:sp>
      <p:sp>
        <p:nvSpPr>
          <p:cNvPr id="455" name="Google Shape;455;p54">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Topic 5 - $200 Question</a:t>
            </a:r>
            <a:endParaRPr dirty="0">
              <a:solidFill>
                <a:srgbClr val="FFFFFF"/>
              </a:solidFill>
            </a:endParaRPr>
          </a:p>
        </p:txBody>
      </p:sp>
      <p:sp>
        <p:nvSpPr>
          <p:cNvPr id="456" name="Google Shape;456;p54">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457" name="Google Shape;457;p54">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61"/>
        <p:cNvGrpSpPr/>
        <p:nvPr/>
      </p:nvGrpSpPr>
      <p:grpSpPr>
        <a:xfrm>
          <a:off x="0" y="0"/>
          <a:ext cx="0" cy="0"/>
          <a:chOff x="0" y="0"/>
          <a:chExt cx="0" cy="0"/>
        </a:xfrm>
      </p:grpSpPr>
      <p:sp>
        <p:nvSpPr>
          <p:cNvPr id="462" name="Google Shape;462;p55">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55">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rPr>
              <a:t>Plano +1.00 x 90</a:t>
            </a:r>
            <a:endParaRPr sz="4800" dirty="0">
              <a:solidFill>
                <a:srgbClr val="FFFFFF"/>
              </a:solidFill>
            </a:endParaRPr>
          </a:p>
        </p:txBody>
      </p:sp>
      <p:sp>
        <p:nvSpPr>
          <p:cNvPr id="464" name="Google Shape;464;p55">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Topic 5 - $200 Answer</a:t>
            </a:r>
            <a:endParaRPr dirty="0">
              <a:solidFill>
                <a:srgbClr val="FFFFFF"/>
              </a:solidFill>
            </a:endParaRPr>
          </a:p>
        </p:txBody>
      </p:sp>
      <p:sp>
        <p:nvSpPr>
          <p:cNvPr id="465" name="Google Shape;465;p55">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466" name="Google Shape;466;p55">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70"/>
        <p:cNvGrpSpPr/>
        <p:nvPr/>
      </p:nvGrpSpPr>
      <p:grpSpPr>
        <a:xfrm>
          <a:off x="0" y="0"/>
          <a:ext cx="0" cy="0"/>
          <a:chOff x="0" y="0"/>
          <a:chExt cx="0" cy="0"/>
        </a:xfrm>
      </p:grpSpPr>
      <p:sp>
        <p:nvSpPr>
          <p:cNvPr id="471" name="Google Shape;471;p56">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2" name="Google Shape;472;p56">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US" sz="3600" dirty="0" smtClean="0">
                <a:solidFill>
                  <a:srgbClr val="FFFFFF"/>
                </a:solidFill>
                <a:uFill>
                  <a:noFill/>
                </a:uFill>
              </a:rPr>
              <a:t>You have a PO1 cataract patient and the patient can only see 20/100 but does not have much corneal edema. The auto refractor shows +5.00 cylinder but the patient did not previously have astigmatism. What is the most likely </a:t>
            </a:r>
            <a:r>
              <a:rPr lang="en-US" sz="3600" dirty="0" smtClean="0">
                <a:solidFill>
                  <a:srgbClr val="FFFFFF"/>
                </a:solidFill>
                <a:uFill>
                  <a:noFill/>
                </a:uFill>
              </a:rPr>
              <a:t>explanation? </a:t>
            </a:r>
            <a:endParaRPr sz="3600" dirty="0">
              <a:solidFill>
                <a:srgbClr val="FFFFFF"/>
              </a:solidFill>
            </a:endParaRPr>
          </a:p>
        </p:txBody>
      </p:sp>
      <p:sp>
        <p:nvSpPr>
          <p:cNvPr id="473" name="Google Shape;473;p56">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Topic 5 - $300 Question</a:t>
            </a:r>
            <a:endParaRPr dirty="0">
              <a:solidFill>
                <a:srgbClr val="FFFFFF"/>
              </a:solidFill>
            </a:endParaRPr>
          </a:p>
        </p:txBody>
      </p:sp>
      <p:sp>
        <p:nvSpPr>
          <p:cNvPr id="474" name="Google Shape;474;p56">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475" name="Google Shape;475;p56">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79"/>
        <p:cNvGrpSpPr/>
        <p:nvPr/>
      </p:nvGrpSpPr>
      <p:grpSpPr>
        <a:xfrm>
          <a:off x="0" y="0"/>
          <a:ext cx="0" cy="0"/>
          <a:chOff x="0" y="0"/>
          <a:chExt cx="0" cy="0"/>
        </a:xfrm>
      </p:grpSpPr>
      <p:sp>
        <p:nvSpPr>
          <p:cNvPr id="480" name="Google Shape;480;p57">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1" name="Google Shape;481;p57">
            <a:hlinkClick r:id="rId3" action="ppaction://hlinksldjump"/>
          </p:cNvPr>
          <p:cNvSpPr txBox="1">
            <a:spLocks noGrp="1"/>
          </p:cNvSpPr>
          <p:nvPr>
            <p:ph type="body" idx="1"/>
          </p:nvPr>
        </p:nvSpPr>
        <p:spPr>
          <a:xfrm>
            <a:off x="457200" y="1024650"/>
            <a:ext cx="8229600" cy="4921800"/>
          </a:xfrm>
          <a:prstGeom prst="rect">
            <a:avLst/>
          </a:prstGeom>
          <a:solidFill>
            <a:schemeClr val="bg2">
              <a:lumMod val="75000"/>
            </a:schemeClr>
          </a:solidFill>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uFill>
                  <a:noFill/>
                </a:uFill>
              </a:rPr>
              <a:t>Astigmatism induced by a tight suture</a:t>
            </a:r>
            <a:endParaRPr sz="4800" dirty="0">
              <a:solidFill>
                <a:srgbClr val="FFFFFF"/>
              </a:solidFill>
            </a:endParaRPr>
          </a:p>
        </p:txBody>
      </p:sp>
      <p:sp>
        <p:nvSpPr>
          <p:cNvPr id="482" name="Google Shape;482;p57">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Topic 5 - $300 Answer</a:t>
            </a:r>
            <a:endParaRPr dirty="0">
              <a:solidFill>
                <a:srgbClr val="FFFFFF"/>
              </a:solidFill>
            </a:endParaRPr>
          </a:p>
        </p:txBody>
      </p:sp>
      <p:sp>
        <p:nvSpPr>
          <p:cNvPr id="483" name="Google Shape;483;p57">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484" name="Google Shape;484;p57">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83"/>
        <p:cNvGrpSpPr/>
        <p:nvPr/>
      </p:nvGrpSpPr>
      <p:grpSpPr>
        <a:xfrm>
          <a:off x="0" y="0"/>
          <a:ext cx="0" cy="0"/>
          <a:chOff x="0" y="0"/>
          <a:chExt cx="0" cy="0"/>
        </a:xfrm>
      </p:grpSpPr>
      <p:sp>
        <p:nvSpPr>
          <p:cNvPr id="84" name="Google Shape;84;p13">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13">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Pinhole acuity testing</a:t>
            </a:r>
            <a:endParaRPr sz="4800">
              <a:solidFill>
                <a:srgbClr val="FFFFFF"/>
              </a:solidFill>
            </a:endParaRPr>
          </a:p>
        </p:txBody>
      </p:sp>
      <p:sp>
        <p:nvSpPr>
          <p:cNvPr id="86" name="Google Shape;86;p13">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Vision  - $100 Answer</a:t>
            </a:r>
            <a:endParaRPr dirty="0">
              <a:solidFill>
                <a:srgbClr val="FFFFFF"/>
              </a:solidFill>
            </a:endParaRPr>
          </a:p>
        </p:txBody>
      </p:sp>
      <p:sp>
        <p:nvSpPr>
          <p:cNvPr id="87" name="Google Shape;87;p13">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88" name="Google Shape;88;p13">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88"/>
        <p:cNvGrpSpPr/>
        <p:nvPr/>
      </p:nvGrpSpPr>
      <p:grpSpPr>
        <a:xfrm>
          <a:off x="0" y="0"/>
          <a:ext cx="0" cy="0"/>
          <a:chOff x="0" y="0"/>
          <a:chExt cx="0" cy="0"/>
        </a:xfrm>
      </p:grpSpPr>
      <p:sp>
        <p:nvSpPr>
          <p:cNvPr id="489" name="Google Shape;489;p58">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58">
            <a:hlinkClick r:id="rId3" action="ppaction://hlinksldjump"/>
          </p:cNvPr>
          <p:cNvSpPr txBox="1">
            <a:spLocks noGrp="1"/>
          </p:cNvSpPr>
          <p:nvPr>
            <p:ph type="body" idx="1"/>
          </p:nvPr>
        </p:nvSpPr>
        <p:spPr>
          <a:xfrm>
            <a:off x="457200" y="1833567"/>
            <a:ext cx="8229600" cy="4921800"/>
          </a:xfrm>
          <a:prstGeom prst="rect">
            <a:avLst/>
          </a:prstGeom>
          <a:solidFill>
            <a:srgbClr val="002A5F"/>
          </a:solidFill>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rPr>
              <a:t>You check a patient that has diplopia and see the above finding. What is the finding seen above?</a:t>
            </a:r>
            <a:endParaRPr sz="4800" dirty="0">
              <a:solidFill>
                <a:srgbClr val="FFFFFF"/>
              </a:solidFill>
            </a:endParaRPr>
          </a:p>
        </p:txBody>
      </p:sp>
      <p:sp>
        <p:nvSpPr>
          <p:cNvPr id="491" name="Google Shape;491;p58">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Topic 5 - $400 Question</a:t>
            </a:r>
            <a:endParaRPr dirty="0">
              <a:solidFill>
                <a:srgbClr val="FFFFFF"/>
              </a:solidFill>
            </a:endParaRPr>
          </a:p>
        </p:txBody>
      </p:sp>
      <p:sp>
        <p:nvSpPr>
          <p:cNvPr id="492" name="Google Shape;492;p58">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493" name="Google Shape;493;p58">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pic>
        <p:nvPicPr>
          <p:cNvPr id="3" name="Picture 2"/>
          <p:cNvPicPr>
            <a:picLocks noChangeAspect="1"/>
          </p:cNvPicPr>
          <p:nvPr/>
        </p:nvPicPr>
        <p:blipFill>
          <a:blip r:embed="rId5"/>
          <a:stretch>
            <a:fillRect/>
          </a:stretch>
        </p:blipFill>
        <p:spPr>
          <a:xfrm>
            <a:off x="2189629" y="1024650"/>
            <a:ext cx="4495800" cy="18034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497"/>
        <p:cNvGrpSpPr/>
        <p:nvPr/>
      </p:nvGrpSpPr>
      <p:grpSpPr>
        <a:xfrm>
          <a:off x="0" y="0"/>
          <a:ext cx="0" cy="0"/>
          <a:chOff x="0" y="0"/>
          <a:chExt cx="0" cy="0"/>
        </a:xfrm>
      </p:grpSpPr>
      <p:sp>
        <p:nvSpPr>
          <p:cNvPr id="498" name="Google Shape;498;p59">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9" name="Google Shape;499;p59">
            <a:hlinkClick r:id="rId3" action="ppaction://hlinksldjump"/>
          </p:cNvPr>
          <p:cNvSpPr txBox="1">
            <a:spLocks noGrp="1"/>
          </p:cNvSpPr>
          <p:nvPr>
            <p:ph type="body" idx="1"/>
          </p:nvPr>
        </p:nvSpPr>
        <p:spPr>
          <a:xfrm>
            <a:off x="457200" y="1024650"/>
            <a:ext cx="8229600" cy="4921800"/>
          </a:xfrm>
          <a:prstGeom prst="rect">
            <a:avLst/>
          </a:prstGeom>
          <a:solidFill>
            <a:srgbClr val="002A5F"/>
          </a:solidFill>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err="1" smtClean="0">
                <a:solidFill>
                  <a:srgbClr val="FFFFFF"/>
                </a:solidFill>
                <a:uFill>
                  <a:noFill/>
                </a:uFill>
              </a:rPr>
              <a:t>Exotropia</a:t>
            </a:r>
            <a:endParaRPr sz="4800" dirty="0">
              <a:solidFill>
                <a:srgbClr val="FFFFFF"/>
              </a:solidFill>
            </a:endParaRPr>
          </a:p>
        </p:txBody>
      </p:sp>
      <p:sp>
        <p:nvSpPr>
          <p:cNvPr id="500" name="Google Shape;500;p59">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Topic 5 - $400 Answer</a:t>
            </a:r>
            <a:endParaRPr dirty="0">
              <a:solidFill>
                <a:srgbClr val="FFFFFF"/>
              </a:solidFill>
            </a:endParaRPr>
          </a:p>
        </p:txBody>
      </p:sp>
      <p:sp>
        <p:nvSpPr>
          <p:cNvPr id="501" name="Google Shape;501;p59">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502" name="Google Shape;502;p59">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506"/>
        <p:cNvGrpSpPr/>
        <p:nvPr/>
      </p:nvGrpSpPr>
      <p:grpSpPr>
        <a:xfrm>
          <a:off x="0" y="0"/>
          <a:ext cx="0" cy="0"/>
          <a:chOff x="0" y="0"/>
          <a:chExt cx="0" cy="0"/>
        </a:xfrm>
      </p:grpSpPr>
      <p:sp>
        <p:nvSpPr>
          <p:cNvPr id="507" name="Google Shape;507;p60">
            <a:hlinkClick r:id="rId3" action="ppaction://hlinksldjump"/>
          </p:cNvPr>
          <p:cNvSpPr/>
          <p:nvPr/>
        </p:nvSpPr>
        <p:spPr>
          <a:xfrm>
            <a:off x="21025" y="42974"/>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8" name="Google Shape;508;p60">
            <a:hlinkClick r:id="rId3" action="ppaction://hlinksldjump"/>
          </p:cNvPr>
          <p:cNvSpPr txBox="1">
            <a:spLocks noGrp="1"/>
          </p:cNvSpPr>
          <p:nvPr>
            <p:ph type="body" idx="1"/>
          </p:nvPr>
        </p:nvSpPr>
        <p:spPr>
          <a:xfrm>
            <a:off x="457200" y="1024650"/>
            <a:ext cx="8229600" cy="4921800"/>
          </a:xfrm>
          <a:prstGeom prst="rect">
            <a:avLst/>
          </a:prstGeom>
          <a:solidFill>
            <a:srgbClr val="002A5F"/>
          </a:solidFill>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rPr>
              <a:t>What is the number one thing proven to reduce </a:t>
            </a:r>
            <a:r>
              <a:rPr lang="en-US" sz="4800" dirty="0" err="1" smtClean="0">
                <a:solidFill>
                  <a:srgbClr val="FFFFFF"/>
                </a:solidFill>
              </a:rPr>
              <a:t>endophthalmitis</a:t>
            </a:r>
            <a:r>
              <a:rPr lang="en-US" sz="4800" dirty="0" smtClean="0">
                <a:solidFill>
                  <a:srgbClr val="FFFFFF"/>
                </a:solidFill>
              </a:rPr>
              <a:t> when performing intraocular surgery or injections?</a:t>
            </a:r>
            <a:endParaRPr sz="4800" dirty="0">
              <a:solidFill>
                <a:srgbClr val="FFFFFF"/>
              </a:solidFill>
            </a:endParaRPr>
          </a:p>
        </p:txBody>
      </p:sp>
      <p:sp>
        <p:nvSpPr>
          <p:cNvPr id="509" name="Google Shape;509;p60">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Topic 5 - $500 Question</a:t>
            </a:r>
            <a:endParaRPr dirty="0">
              <a:solidFill>
                <a:srgbClr val="FFFFFF"/>
              </a:solidFill>
            </a:endParaRPr>
          </a:p>
        </p:txBody>
      </p:sp>
      <p:sp>
        <p:nvSpPr>
          <p:cNvPr id="510" name="Google Shape;510;p60">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511" name="Google Shape;511;p60">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515"/>
        <p:cNvGrpSpPr/>
        <p:nvPr/>
      </p:nvGrpSpPr>
      <p:grpSpPr>
        <a:xfrm>
          <a:off x="0" y="0"/>
          <a:ext cx="0" cy="0"/>
          <a:chOff x="0" y="0"/>
          <a:chExt cx="0" cy="0"/>
        </a:xfrm>
      </p:grpSpPr>
      <p:sp>
        <p:nvSpPr>
          <p:cNvPr id="516" name="Google Shape;516;p61">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7" name="Google Shape;517;p61">
            <a:hlinkClick r:id="rId3" action="ppaction://hlinksldjump"/>
          </p:cNvPr>
          <p:cNvSpPr txBox="1">
            <a:spLocks noGrp="1"/>
          </p:cNvSpPr>
          <p:nvPr>
            <p:ph type="body" idx="1"/>
          </p:nvPr>
        </p:nvSpPr>
        <p:spPr>
          <a:xfrm>
            <a:off x="457200" y="1024650"/>
            <a:ext cx="8229600" cy="4921800"/>
          </a:xfrm>
          <a:prstGeom prst="rect">
            <a:avLst/>
          </a:prstGeom>
          <a:solidFill>
            <a:srgbClr val="002A5F"/>
          </a:solidFill>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uFill>
                  <a:noFill/>
                </a:uFill>
              </a:rPr>
              <a:t>Cleaning the ocular surface with 5% </a:t>
            </a:r>
            <a:r>
              <a:rPr lang="en-US" sz="4800" dirty="0" err="1" smtClean="0">
                <a:solidFill>
                  <a:srgbClr val="FFFFFF"/>
                </a:solidFill>
                <a:uFill>
                  <a:noFill/>
                </a:uFill>
              </a:rPr>
              <a:t>betadine</a:t>
            </a:r>
            <a:r>
              <a:rPr lang="en-US" sz="4800" dirty="0" smtClean="0">
                <a:solidFill>
                  <a:srgbClr val="FFFFFF"/>
                </a:solidFill>
                <a:uFill>
                  <a:noFill/>
                </a:uFill>
              </a:rPr>
              <a:t> solution</a:t>
            </a:r>
            <a:endParaRPr sz="4800" dirty="0">
              <a:solidFill>
                <a:srgbClr val="FFFFFF"/>
              </a:solidFill>
            </a:endParaRPr>
          </a:p>
        </p:txBody>
      </p:sp>
      <p:sp>
        <p:nvSpPr>
          <p:cNvPr id="518" name="Google Shape;518;p61">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Topic 5 - $500 Answer</a:t>
            </a:r>
            <a:endParaRPr dirty="0">
              <a:solidFill>
                <a:srgbClr val="FFFFFF"/>
              </a:solidFill>
            </a:endParaRPr>
          </a:p>
        </p:txBody>
      </p:sp>
      <p:sp>
        <p:nvSpPr>
          <p:cNvPr id="519" name="Google Shape;519;p61">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520" name="Google Shape;520;p61">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524"/>
        <p:cNvGrpSpPr/>
        <p:nvPr/>
      </p:nvGrpSpPr>
      <p:grpSpPr>
        <a:xfrm>
          <a:off x="0" y="0"/>
          <a:ext cx="0" cy="0"/>
          <a:chOff x="0" y="0"/>
          <a:chExt cx="0" cy="0"/>
        </a:xfrm>
      </p:grpSpPr>
      <p:sp>
        <p:nvSpPr>
          <p:cNvPr id="525" name="Google Shape;525;p62">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6" name="Google Shape;526;p62">
            <a:hlinkClick r:id="rId3" action="ppaction://hlinksldjump"/>
          </p:cNvPr>
          <p:cNvSpPr txBox="1">
            <a:spLocks noGrp="1"/>
          </p:cNvSpPr>
          <p:nvPr>
            <p:ph type="body" idx="1"/>
          </p:nvPr>
        </p:nvSpPr>
        <p:spPr>
          <a:xfrm>
            <a:off x="457200" y="2730225"/>
            <a:ext cx="8229600" cy="3216300"/>
          </a:xfrm>
          <a:prstGeom prst="rect">
            <a:avLst/>
          </a:prstGeom>
          <a:solidFill>
            <a:srgbClr val="FFFF00"/>
          </a:solidFill>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solidFill>
                  <a:srgbClr val="FFFFFF"/>
                </a:solidFill>
                <a:uFill>
                  <a:noFill/>
                </a:uFill>
                <a:hlinkClick r:id="rId3" action="ppaction://hlinksldjump"/>
              </a:rPr>
              <a:t>Topic: Type topic here</a:t>
            </a:r>
            <a:endParaRPr sz="4800" dirty="0">
              <a:solidFill>
                <a:srgbClr val="FFFFFF"/>
              </a:solidFill>
            </a:endParaRPr>
          </a:p>
        </p:txBody>
      </p:sp>
      <p:sp>
        <p:nvSpPr>
          <p:cNvPr id="527" name="Google Shape;527;p62">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ctr" rtl="0">
              <a:spcBef>
                <a:spcPts val="0"/>
              </a:spcBef>
              <a:spcAft>
                <a:spcPts val="0"/>
              </a:spcAft>
              <a:buNone/>
            </a:pPr>
            <a:r>
              <a:rPr lang="en" dirty="0">
                <a:solidFill>
                  <a:srgbClr val="FFFFFF"/>
                </a:solidFill>
                <a:uFill>
                  <a:noFill/>
                </a:uFill>
                <a:hlinkClick r:id="rId3" action="ppaction://hlinksldjump"/>
              </a:rPr>
              <a:t>FINAL</a:t>
            </a:r>
            <a:endParaRPr dirty="0">
              <a:solidFill>
                <a:srgbClr val="FFFFFF"/>
              </a:solidFill>
            </a:endParaRPr>
          </a:p>
        </p:txBody>
      </p:sp>
      <p:sp>
        <p:nvSpPr>
          <p:cNvPr id="528" name="Google Shape;528;p62">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t>
            </a:r>
            <a:r>
              <a:rPr lang="en" sz="1800">
                <a:solidFill>
                  <a:srgbClr val="FFFF00"/>
                </a:solidFill>
                <a:latin typeface="Trebuchet MS"/>
                <a:ea typeface="Trebuchet MS"/>
                <a:cs typeface="Trebuchet MS"/>
                <a:sym typeface="Trebuchet MS"/>
              </a:rPr>
              <a:t>question</a:t>
            </a:r>
            <a:endParaRPr sz="1800">
              <a:solidFill>
                <a:srgbClr val="FFFF00"/>
              </a:solidFill>
              <a:latin typeface="Trebuchet MS"/>
              <a:ea typeface="Trebuchet MS"/>
              <a:cs typeface="Trebuchet MS"/>
              <a:sym typeface="Trebuchet MS"/>
            </a:endParaRPr>
          </a:p>
        </p:txBody>
      </p:sp>
      <p:pic>
        <p:nvPicPr>
          <p:cNvPr id="529" name="Google Shape;529;p62">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pic>
        <p:nvPicPr>
          <p:cNvPr id="530" name="Google Shape;530;p62">
            <a:hlinkClick r:id="rId3" action="ppaction://hlinksldjump"/>
          </p:cNvPr>
          <p:cNvPicPr preferRelativeResize="0"/>
          <p:nvPr/>
        </p:nvPicPr>
        <p:blipFill>
          <a:blip r:embed="rId5">
            <a:alphaModFix/>
          </a:blip>
          <a:stretch>
            <a:fillRect/>
          </a:stretch>
        </p:blipFill>
        <p:spPr>
          <a:xfrm>
            <a:off x="1727163" y="967097"/>
            <a:ext cx="5731725" cy="1702375"/>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534"/>
        <p:cNvGrpSpPr/>
        <p:nvPr/>
      </p:nvGrpSpPr>
      <p:grpSpPr>
        <a:xfrm>
          <a:off x="0" y="0"/>
          <a:ext cx="0" cy="0"/>
          <a:chOff x="0" y="0"/>
          <a:chExt cx="0" cy="0"/>
        </a:xfrm>
      </p:grpSpPr>
      <p:sp>
        <p:nvSpPr>
          <p:cNvPr id="535" name="Google Shape;535;p63">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6" name="Google Shape;536;p63">
            <a:hlinkClick r:id="rId3" action="ppaction://hlinksldjump"/>
          </p:cNvPr>
          <p:cNvSpPr txBox="1">
            <a:spLocks noGrp="1"/>
          </p:cNvSpPr>
          <p:nvPr>
            <p:ph type="body" idx="1"/>
          </p:nvPr>
        </p:nvSpPr>
        <p:spPr>
          <a:xfrm>
            <a:off x="457200" y="1024650"/>
            <a:ext cx="8229600" cy="4921800"/>
          </a:xfrm>
          <a:prstGeom prst="rect">
            <a:avLst/>
          </a:prstGeom>
          <a:solidFill>
            <a:srgbClr val="002A5F"/>
          </a:solidFill>
        </p:spPr>
        <p:txBody>
          <a:bodyPr spcFirstLastPara="1" wrap="square" lIns="91425" tIns="91425" rIns="91425" bIns="91425" anchor="ctr" anchorCtr="0">
            <a:noAutofit/>
          </a:bodyPr>
          <a:lstStyle/>
          <a:p>
            <a:pPr marL="0" lvl="0" indent="0" algn="ctr" rtl="0">
              <a:spcBef>
                <a:spcPts val="0"/>
              </a:spcBef>
              <a:spcAft>
                <a:spcPts val="0"/>
              </a:spcAft>
              <a:buNone/>
            </a:pPr>
            <a:r>
              <a:rPr lang="en-US" sz="4000" dirty="0" smtClean="0">
                <a:solidFill>
                  <a:srgbClr val="FFFFFF"/>
                </a:solidFill>
                <a:uFill>
                  <a:noFill/>
                </a:uFill>
              </a:rPr>
              <a:t>Why do we risk trauma to the eye to deliver certain intraocular </a:t>
            </a:r>
            <a:r>
              <a:rPr lang="en-US" sz="4000" dirty="0" smtClean="0">
                <a:solidFill>
                  <a:srgbClr val="FFFFFF"/>
                </a:solidFill>
                <a:uFill>
                  <a:noFill/>
                </a:uFill>
              </a:rPr>
              <a:t>medications (</a:t>
            </a:r>
            <a:r>
              <a:rPr lang="en-US" sz="4000" dirty="0" err="1" smtClean="0">
                <a:solidFill>
                  <a:srgbClr val="FFFFFF"/>
                </a:solidFill>
                <a:uFill>
                  <a:noFill/>
                </a:uFill>
              </a:rPr>
              <a:t>eg</a:t>
            </a:r>
            <a:r>
              <a:rPr lang="en-US" sz="4000" dirty="0" smtClean="0">
                <a:solidFill>
                  <a:srgbClr val="FFFFFF"/>
                </a:solidFill>
                <a:uFill>
                  <a:noFill/>
                </a:uFill>
              </a:rPr>
              <a:t>. </a:t>
            </a:r>
            <a:r>
              <a:rPr lang="en-US" sz="4000" dirty="0" err="1" smtClean="0">
                <a:solidFill>
                  <a:srgbClr val="FFFFFF"/>
                </a:solidFill>
                <a:uFill>
                  <a:noFill/>
                </a:uFill>
              </a:rPr>
              <a:t>Intravitreally</a:t>
            </a:r>
            <a:r>
              <a:rPr lang="en-US" sz="4000" dirty="0" smtClean="0">
                <a:solidFill>
                  <a:srgbClr val="FFFFFF"/>
                </a:solidFill>
                <a:uFill>
                  <a:noFill/>
                </a:uFill>
              </a:rPr>
              <a:t>)</a:t>
            </a:r>
            <a:r>
              <a:rPr lang="en-US" sz="4000" dirty="0" smtClean="0">
                <a:solidFill>
                  <a:srgbClr val="FFFFFF"/>
                </a:solidFill>
                <a:uFill>
                  <a:noFill/>
                </a:uFill>
              </a:rPr>
              <a:t> </a:t>
            </a:r>
            <a:r>
              <a:rPr lang="en-US" sz="4000" dirty="0" smtClean="0">
                <a:solidFill>
                  <a:srgbClr val="FFFFFF"/>
                </a:solidFill>
                <a:uFill>
                  <a:noFill/>
                </a:uFill>
              </a:rPr>
              <a:t>rather than just give them systemically (orally/intravenously) if there is less potential for harm to the eye?</a:t>
            </a:r>
            <a:endParaRPr sz="4000" dirty="0">
              <a:solidFill>
                <a:srgbClr val="FFFFFF"/>
              </a:solidFill>
            </a:endParaRPr>
          </a:p>
        </p:txBody>
      </p:sp>
      <p:sp>
        <p:nvSpPr>
          <p:cNvPr id="537" name="Google Shape;537;p63">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Final Jeopardy Question</a:t>
            </a:r>
            <a:endParaRPr dirty="0">
              <a:solidFill>
                <a:srgbClr val="FFFFFF"/>
              </a:solidFill>
            </a:endParaRPr>
          </a:p>
        </p:txBody>
      </p:sp>
      <p:sp>
        <p:nvSpPr>
          <p:cNvPr id="538" name="Google Shape;538;p63">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539" name="Google Shape;539;p63">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543"/>
        <p:cNvGrpSpPr/>
        <p:nvPr/>
      </p:nvGrpSpPr>
      <p:grpSpPr>
        <a:xfrm>
          <a:off x="0" y="0"/>
          <a:ext cx="0" cy="0"/>
          <a:chOff x="0" y="0"/>
          <a:chExt cx="0" cy="0"/>
        </a:xfrm>
      </p:grpSpPr>
      <p:sp>
        <p:nvSpPr>
          <p:cNvPr id="544" name="Google Shape;544;p64">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5" name="Google Shape;545;p64">
            <a:hlinkClick r:id="rId3" action="ppaction://hlinksldjump"/>
          </p:cNvPr>
          <p:cNvSpPr txBox="1">
            <a:spLocks noGrp="1"/>
          </p:cNvSpPr>
          <p:nvPr>
            <p:ph type="body" idx="1"/>
          </p:nvPr>
        </p:nvSpPr>
        <p:spPr>
          <a:xfrm>
            <a:off x="457200" y="1024650"/>
            <a:ext cx="8229600" cy="4921800"/>
          </a:xfrm>
          <a:prstGeom prst="rect">
            <a:avLst/>
          </a:prstGeom>
          <a:solidFill>
            <a:srgbClr val="002A5F"/>
          </a:solidFill>
        </p:spPr>
        <p:txBody>
          <a:bodyPr spcFirstLastPara="1" wrap="square" lIns="91425" tIns="91425" rIns="91425" bIns="91425" anchor="ctr" anchorCtr="0">
            <a:noAutofit/>
          </a:bodyPr>
          <a:lstStyle/>
          <a:p>
            <a:pPr marL="0" lvl="0" indent="0" algn="ctr" rtl="0">
              <a:spcBef>
                <a:spcPts val="0"/>
              </a:spcBef>
              <a:spcAft>
                <a:spcPts val="0"/>
              </a:spcAft>
              <a:buNone/>
            </a:pPr>
            <a:r>
              <a:rPr lang="en-US" sz="4800" dirty="0" smtClean="0">
                <a:solidFill>
                  <a:srgbClr val="FFFFFF"/>
                </a:solidFill>
                <a:uFill>
                  <a:noFill/>
                </a:uFill>
              </a:rPr>
              <a:t>To minimize systemic side </a:t>
            </a:r>
            <a:r>
              <a:rPr lang="en-US" sz="4800" dirty="0" smtClean="0">
                <a:solidFill>
                  <a:srgbClr val="FFFFFF"/>
                </a:solidFill>
                <a:uFill>
                  <a:noFill/>
                </a:uFill>
              </a:rPr>
              <a:t>effects. </a:t>
            </a:r>
            <a:endParaRPr sz="4800" dirty="0">
              <a:solidFill>
                <a:srgbClr val="FFFFFF"/>
              </a:solidFill>
            </a:endParaRPr>
          </a:p>
        </p:txBody>
      </p:sp>
      <p:sp>
        <p:nvSpPr>
          <p:cNvPr id="546" name="Google Shape;546;p64">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Final Jeopardy Answer</a:t>
            </a:r>
            <a:endParaRPr dirty="0">
              <a:solidFill>
                <a:srgbClr val="FFFFFF"/>
              </a:solidFill>
            </a:endParaRPr>
          </a:p>
        </p:txBody>
      </p:sp>
      <p:sp>
        <p:nvSpPr>
          <p:cNvPr id="547" name="Google Shape;547;p64">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548" name="Google Shape;548;p64">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92"/>
        <p:cNvGrpSpPr/>
        <p:nvPr/>
      </p:nvGrpSpPr>
      <p:grpSpPr>
        <a:xfrm>
          <a:off x="0" y="0"/>
          <a:ext cx="0" cy="0"/>
          <a:chOff x="0" y="0"/>
          <a:chExt cx="0" cy="0"/>
        </a:xfrm>
      </p:grpSpPr>
      <p:sp>
        <p:nvSpPr>
          <p:cNvPr id="93" name="Google Shape;93;p14">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14">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dirty="0">
                <a:solidFill>
                  <a:srgbClr val="FFFFFF"/>
                </a:solidFill>
              </a:rPr>
              <a:t>After cataract surgery what is most likely limiting vision post op day 1?</a:t>
            </a:r>
            <a:endParaRPr sz="4800" dirty="0">
              <a:solidFill>
                <a:srgbClr val="FFFFFF"/>
              </a:solidFill>
            </a:endParaRPr>
          </a:p>
        </p:txBody>
      </p:sp>
      <p:sp>
        <p:nvSpPr>
          <p:cNvPr id="95" name="Google Shape;95;p14">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00"/>
                </a:solidFill>
                <a:uFill>
                  <a:noFill/>
                </a:uFill>
                <a:hlinkClick r:id="rId3" action="ppaction://hlinksldjump"/>
              </a:rPr>
              <a:t>Vision  - $200 Question</a:t>
            </a:r>
            <a:endParaRPr dirty="0">
              <a:solidFill>
                <a:srgbClr val="FFFF00"/>
              </a:solidFill>
            </a:endParaRPr>
          </a:p>
        </p:txBody>
      </p:sp>
      <p:sp>
        <p:nvSpPr>
          <p:cNvPr id="96" name="Google Shape;96;p14">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97" name="Google Shape;97;p14">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01"/>
        <p:cNvGrpSpPr/>
        <p:nvPr/>
      </p:nvGrpSpPr>
      <p:grpSpPr>
        <a:xfrm>
          <a:off x="0" y="0"/>
          <a:ext cx="0" cy="0"/>
          <a:chOff x="0" y="0"/>
          <a:chExt cx="0" cy="0"/>
        </a:xfrm>
      </p:grpSpPr>
      <p:sp>
        <p:nvSpPr>
          <p:cNvPr id="102" name="Google Shape;102;p15">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3" name="Google Shape;103;p15">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Corneal edema</a:t>
            </a:r>
            <a:endParaRPr sz="4800">
              <a:solidFill>
                <a:srgbClr val="FFFFFF"/>
              </a:solidFill>
            </a:endParaRPr>
          </a:p>
        </p:txBody>
      </p:sp>
      <p:sp>
        <p:nvSpPr>
          <p:cNvPr id="104" name="Google Shape;104;p15">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Vision  - $200 Answer</a:t>
            </a:r>
            <a:endParaRPr dirty="0">
              <a:solidFill>
                <a:srgbClr val="FFFFFF"/>
              </a:solidFill>
            </a:endParaRPr>
          </a:p>
        </p:txBody>
      </p:sp>
      <p:sp>
        <p:nvSpPr>
          <p:cNvPr id="105" name="Google Shape;105;p15">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106" name="Google Shape;106;p15">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10"/>
        <p:cNvGrpSpPr/>
        <p:nvPr/>
      </p:nvGrpSpPr>
      <p:grpSpPr>
        <a:xfrm>
          <a:off x="0" y="0"/>
          <a:ext cx="0" cy="0"/>
          <a:chOff x="0" y="0"/>
          <a:chExt cx="0" cy="0"/>
        </a:xfrm>
      </p:grpSpPr>
      <p:sp>
        <p:nvSpPr>
          <p:cNvPr id="111" name="Google Shape;111;p16">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6">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A patient is describing difficulties with halos around light and difficulty with glare, what is the likely underlying problem?</a:t>
            </a:r>
            <a:endParaRPr sz="4800">
              <a:solidFill>
                <a:srgbClr val="FFFFFF"/>
              </a:solidFill>
            </a:endParaRPr>
          </a:p>
        </p:txBody>
      </p:sp>
      <p:sp>
        <p:nvSpPr>
          <p:cNvPr id="113" name="Google Shape;113;p16">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Vision  - $300 Question</a:t>
            </a:r>
            <a:endParaRPr dirty="0">
              <a:solidFill>
                <a:srgbClr val="FFFFFF"/>
              </a:solidFill>
            </a:endParaRPr>
          </a:p>
        </p:txBody>
      </p:sp>
      <p:sp>
        <p:nvSpPr>
          <p:cNvPr id="114" name="Google Shape;114;p16">
            <a:hlinkClick r:id="" action="ppaction://hlinkshowjump?jump=nextslide"/>
          </p:cNvPr>
          <p:cNvSpPr txBox="1"/>
          <p:nvPr/>
        </p:nvSpPr>
        <p:spPr>
          <a:xfrm>
            <a:off x="6000675" y="6005367"/>
            <a:ext cx="27600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 action="ppaction://hlinkshowjump?jump=nextslide"/>
              </a:rPr>
              <a:t>Click to see answer</a:t>
            </a:r>
            <a:endParaRPr sz="1800">
              <a:solidFill>
                <a:srgbClr val="FFFF00"/>
              </a:solidFill>
              <a:latin typeface="Trebuchet MS"/>
              <a:ea typeface="Trebuchet MS"/>
              <a:cs typeface="Trebuchet MS"/>
              <a:sym typeface="Trebuchet MS"/>
            </a:endParaRPr>
          </a:p>
        </p:txBody>
      </p:sp>
      <p:pic>
        <p:nvPicPr>
          <p:cNvPr id="115" name="Google Shape;115;p16">
            <a:hlinkClick r:id="" action="ppaction://hlinkshowjump?jump=nextslide"/>
          </p:cNvPr>
          <p:cNvPicPr preferRelativeResize="0"/>
          <p:nvPr/>
        </p:nvPicPr>
        <p:blipFill>
          <a:blip r:embed="rId4">
            <a:alphaModFix/>
          </a:blip>
          <a:stretch>
            <a:fillRect/>
          </a:stretch>
        </p:blipFill>
        <p:spPr>
          <a:xfrm>
            <a:off x="8439325" y="60755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73763"/>
        </a:solidFill>
        <a:effectLst/>
      </p:bgPr>
    </p:bg>
    <p:spTree>
      <p:nvGrpSpPr>
        <p:cNvPr id="1" name="Shape 119"/>
        <p:cNvGrpSpPr/>
        <p:nvPr/>
      </p:nvGrpSpPr>
      <p:grpSpPr>
        <a:xfrm>
          <a:off x="0" y="0"/>
          <a:ext cx="0" cy="0"/>
          <a:chOff x="0" y="0"/>
          <a:chExt cx="0" cy="0"/>
        </a:xfrm>
      </p:grpSpPr>
      <p:sp>
        <p:nvSpPr>
          <p:cNvPr id="120" name="Google Shape;120;p17">
            <a:hlinkClick r:id="rId3" action="ppaction://hlinksldjump"/>
          </p:cNvPr>
          <p:cNvSpPr/>
          <p:nvPr/>
        </p:nvSpPr>
        <p:spPr>
          <a:xfrm>
            <a:off x="21025" y="28033"/>
            <a:ext cx="9144000" cy="6858000"/>
          </a:xfrm>
          <a:prstGeom prst="rect">
            <a:avLst/>
          </a:prstGeom>
          <a:solidFill>
            <a:srgbClr val="07376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7">
            <a:hlinkClick r:id="rId3" action="ppaction://hlinksldjump"/>
          </p:cNvPr>
          <p:cNvSpPr txBox="1">
            <a:spLocks noGrp="1"/>
          </p:cNvSpPr>
          <p:nvPr>
            <p:ph type="body" idx="1"/>
          </p:nvPr>
        </p:nvSpPr>
        <p:spPr>
          <a:xfrm>
            <a:off x="457200" y="1024650"/>
            <a:ext cx="8229600" cy="49218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800">
                <a:solidFill>
                  <a:srgbClr val="FFFFFF"/>
                </a:solidFill>
              </a:rPr>
              <a:t>Visually significant cataracts</a:t>
            </a:r>
            <a:endParaRPr sz="4800">
              <a:solidFill>
                <a:srgbClr val="FFFFFF"/>
              </a:solidFill>
            </a:endParaRPr>
          </a:p>
          <a:p>
            <a:pPr marL="0" lvl="0" indent="0" algn="l" rtl="0">
              <a:spcBef>
                <a:spcPts val="0"/>
              </a:spcBef>
              <a:spcAft>
                <a:spcPts val="0"/>
              </a:spcAft>
              <a:buNone/>
            </a:pPr>
            <a:endParaRPr sz="4800">
              <a:solidFill>
                <a:srgbClr val="FFFFFF"/>
              </a:solidFill>
            </a:endParaRPr>
          </a:p>
        </p:txBody>
      </p:sp>
      <p:sp>
        <p:nvSpPr>
          <p:cNvPr id="122" name="Google Shape;122;p17">
            <a:hlinkClick r:id="rId3" action="ppaction://hlinksldjump"/>
          </p:cNvPr>
          <p:cNvSpPr txBox="1">
            <a:spLocks noGrp="1"/>
          </p:cNvSpPr>
          <p:nvPr>
            <p:ph type="title"/>
          </p:nvPr>
        </p:nvSpPr>
        <p:spPr>
          <a:xfrm>
            <a:off x="457200" y="274645"/>
            <a:ext cx="8229600" cy="750000"/>
          </a:xfrm>
          <a:prstGeom prst="rect">
            <a:avLst/>
          </a:prstGeom>
          <a:solidFill>
            <a:srgbClr val="FFFF00"/>
          </a:solidFill>
        </p:spPr>
        <p:txBody>
          <a:bodyPr spcFirstLastPara="1" wrap="square" lIns="91425" tIns="91425" rIns="91425" bIns="91425" anchor="b" anchorCtr="0">
            <a:noAutofit/>
          </a:bodyPr>
          <a:lstStyle/>
          <a:p>
            <a:pPr marL="0" lvl="0" indent="0" algn="l" rtl="0">
              <a:spcBef>
                <a:spcPts val="0"/>
              </a:spcBef>
              <a:spcAft>
                <a:spcPts val="0"/>
              </a:spcAft>
              <a:buNone/>
            </a:pPr>
            <a:r>
              <a:rPr lang="en" dirty="0">
                <a:solidFill>
                  <a:srgbClr val="FFFFFF"/>
                </a:solidFill>
                <a:uFill>
                  <a:noFill/>
                </a:uFill>
                <a:hlinkClick r:id="rId3" action="ppaction://hlinksldjump"/>
              </a:rPr>
              <a:t>Vision  - $300 Answer</a:t>
            </a:r>
            <a:endParaRPr dirty="0">
              <a:solidFill>
                <a:srgbClr val="FFFFFF"/>
              </a:solidFill>
            </a:endParaRPr>
          </a:p>
        </p:txBody>
      </p:sp>
      <p:sp>
        <p:nvSpPr>
          <p:cNvPr id="123" name="Google Shape;123;p17">
            <a:hlinkClick r:id="rId4" action="ppaction://hlinksldjump"/>
          </p:cNvPr>
          <p:cNvSpPr txBox="1"/>
          <p:nvPr/>
        </p:nvSpPr>
        <p:spPr>
          <a:xfrm>
            <a:off x="4821475" y="6059067"/>
            <a:ext cx="3804900" cy="750000"/>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r>
              <a:rPr lang="en" sz="1800">
                <a:solidFill>
                  <a:srgbClr val="FFFF00"/>
                </a:solidFill>
                <a:uFill>
                  <a:noFill/>
                </a:uFill>
                <a:latin typeface="Trebuchet MS"/>
                <a:ea typeface="Trebuchet MS"/>
                <a:cs typeface="Trebuchet MS"/>
                <a:sym typeface="Trebuchet MS"/>
                <a:hlinkClick r:id="rId4" action="ppaction://hlinksldjump"/>
              </a:rPr>
              <a:t>Click to return to Jeopardy Board</a:t>
            </a:r>
            <a:endParaRPr sz="1800">
              <a:solidFill>
                <a:srgbClr val="FFFF00"/>
              </a:solidFill>
              <a:latin typeface="Trebuchet MS"/>
              <a:ea typeface="Trebuchet MS"/>
              <a:cs typeface="Trebuchet MS"/>
              <a:sym typeface="Trebuchet MS"/>
            </a:endParaRPr>
          </a:p>
        </p:txBody>
      </p:sp>
      <p:pic>
        <p:nvPicPr>
          <p:cNvPr id="124" name="Google Shape;124;p17">
            <a:hlinkClick r:id="rId4" action="ppaction://hlinksldjump"/>
          </p:cNvPr>
          <p:cNvPicPr preferRelativeResize="0"/>
          <p:nvPr/>
        </p:nvPicPr>
        <p:blipFill>
          <a:blip r:embed="rId5">
            <a:alphaModFix/>
          </a:blip>
          <a:stretch>
            <a:fillRect/>
          </a:stretch>
        </p:blipFill>
        <p:spPr>
          <a:xfrm>
            <a:off x="8484100" y="6059075"/>
            <a:ext cx="609600" cy="609600"/>
          </a:xfrm>
          <a:prstGeom prst="rect">
            <a:avLst/>
          </a:prstGeom>
          <a:noFill/>
          <a:ln>
            <a:noFill/>
          </a:ln>
        </p:spPr>
      </p:pic>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Wave">
  <a:themeElements>
    <a:clrScheme name="Custom 506">
      <a:dk1>
        <a:srgbClr val="000000"/>
      </a:dk1>
      <a:lt1>
        <a:srgbClr val="FFFFFF"/>
      </a:lt1>
      <a:dk2>
        <a:srgbClr val="00387E"/>
      </a:dk2>
      <a:lt2>
        <a:srgbClr val="C6DFFF"/>
      </a:lt2>
      <a:accent1>
        <a:srgbClr val="4F81BD"/>
      </a:accent1>
      <a:accent2>
        <a:srgbClr val="C0504D"/>
      </a:accent2>
      <a:accent3>
        <a:srgbClr val="9BBB59"/>
      </a:accent3>
      <a:accent4>
        <a:srgbClr val="8064A2"/>
      </a:accent4>
      <a:accent5>
        <a:srgbClr val="4BACC6"/>
      </a:accent5>
      <a:accent6>
        <a:srgbClr val="F79646"/>
      </a:accent6>
      <a:hlink>
        <a:srgbClr val="00387E"/>
      </a:hlink>
      <a:folHlink>
        <a:srgbClr val="969696"/>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1423</Words>
  <Application>Microsoft Macintosh PowerPoint</Application>
  <PresentationFormat>On-screen Show (4:3)</PresentationFormat>
  <Paragraphs>205</Paragraphs>
  <Slides>56</Slides>
  <Notes>56</Notes>
  <HiddenSlides>0</HiddenSlides>
  <MMClips>0</MMClips>
  <ScaleCrop>false</ScaleCrop>
  <HeadingPairs>
    <vt:vector size="4" baseType="variant">
      <vt:variant>
        <vt:lpstr>Theme</vt:lpstr>
      </vt:variant>
      <vt:variant>
        <vt:i4>1</vt:i4>
      </vt:variant>
      <vt:variant>
        <vt:lpstr>Slide Titles</vt:lpstr>
      </vt:variant>
      <vt:variant>
        <vt:i4>56</vt:i4>
      </vt:variant>
    </vt:vector>
  </HeadingPairs>
  <TitlesOfParts>
    <vt:vector size="57" baseType="lpstr">
      <vt:lpstr>Wave</vt:lpstr>
      <vt:lpstr>Tech Seminar 2019 </vt:lpstr>
      <vt:lpstr>Objectives </vt:lpstr>
      <vt:lpstr>JEOPARDY BOARD</vt:lpstr>
      <vt:lpstr>Vision  - $100 Question</vt:lpstr>
      <vt:lpstr>Vision  - $100 Answer</vt:lpstr>
      <vt:lpstr>Vision  - $200 Question</vt:lpstr>
      <vt:lpstr>Vision  - $200 Answer</vt:lpstr>
      <vt:lpstr>Vision  - $300 Question</vt:lpstr>
      <vt:lpstr>Vision  - $300 Answer</vt:lpstr>
      <vt:lpstr>Vision  - $400 Question</vt:lpstr>
      <vt:lpstr>Vision  - $400 Answer</vt:lpstr>
      <vt:lpstr>Vision  - $500 Question</vt:lpstr>
      <vt:lpstr>Vision  - $500 Answer</vt:lpstr>
      <vt:lpstr>Pupils - $100 Question</vt:lpstr>
      <vt:lpstr>Pupils - $100 Answer</vt:lpstr>
      <vt:lpstr>Pupils - $200 Question</vt:lpstr>
      <vt:lpstr>Pupils - $200 Answer</vt:lpstr>
      <vt:lpstr>Pupils - $300 Question</vt:lpstr>
      <vt:lpstr>Pupils - $300 Answer</vt:lpstr>
      <vt:lpstr>Pupils - $400 Question</vt:lpstr>
      <vt:lpstr>Pupils - $400 Answer</vt:lpstr>
      <vt:lpstr>Pupils - $500 Question</vt:lpstr>
      <vt:lpstr>Pupils - $500 Answer</vt:lpstr>
      <vt:lpstr>Pressure - $100 Question</vt:lpstr>
      <vt:lpstr>Pressure - $100 Answer</vt:lpstr>
      <vt:lpstr>Pressure - $200 Question</vt:lpstr>
      <vt:lpstr>Pressure - $200 Answer</vt:lpstr>
      <vt:lpstr>Pressure - $300 Question</vt:lpstr>
      <vt:lpstr>Pressure - $300 Answer</vt:lpstr>
      <vt:lpstr>Pressure - $400 Question</vt:lpstr>
      <vt:lpstr>Pressure - $400 Answer</vt:lpstr>
      <vt:lpstr>Pressure - $500 Question</vt:lpstr>
      <vt:lpstr>Pressure - $500 Answer</vt:lpstr>
      <vt:lpstr>Miscellaneous - $100 Question</vt:lpstr>
      <vt:lpstr>Miscellaneous - $100 Answer</vt:lpstr>
      <vt:lpstr>Miscellaneous - $200 Question</vt:lpstr>
      <vt:lpstr>Miscellaneous - $200 Answer</vt:lpstr>
      <vt:lpstr>Miscellaneous - $300 Question</vt:lpstr>
      <vt:lpstr>Miscellaneous - $300 Answer</vt:lpstr>
      <vt:lpstr>Miscellaneous - $400 Question</vt:lpstr>
      <vt:lpstr>Miscellaneous - $400 Answer</vt:lpstr>
      <vt:lpstr>Miscellaneous - $500 Question</vt:lpstr>
      <vt:lpstr>Miscellaneous - $500 Answer</vt:lpstr>
      <vt:lpstr> Misc. - $100 Question</vt:lpstr>
      <vt:lpstr>Topic 5 - $100 Answer</vt:lpstr>
      <vt:lpstr>Topic 5 - $200 Question</vt:lpstr>
      <vt:lpstr>Topic 5 - $200 Answer</vt:lpstr>
      <vt:lpstr>Topic 5 - $300 Question</vt:lpstr>
      <vt:lpstr>Topic 5 - $300 Answer</vt:lpstr>
      <vt:lpstr>Topic 5 - $400 Question</vt:lpstr>
      <vt:lpstr>Topic 5 - $400 Answer</vt:lpstr>
      <vt:lpstr>Topic 5 - $500 Question</vt:lpstr>
      <vt:lpstr>Topic 5 - $500 Answer</vt:lpstr>
      <vt:lpstr>FINAL</vt:lpstr>
      <vt:lpstr>Final Jeopardy Question</vt:lpstr>
      <vt:lpstr>Final Jeopardy Answer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 Seminar 2019 </dc:title>
  <cp:lastModifiedBy>Daniel Bonnette</cp:lastModifiedBy>
  <cp:revision>7</cp:revision>
  <dcterms:modified xsi:type="dcterms:W3CDTF">2019-10-08T22:00:35Z</dcterms:modified>
</cp:coreProperties>
</file>