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206400" cy="36576000"/>
  <p:notesSz cx="6858000" cy="9144000"/>
  <p:defaultTextStyle>
    <a:defPPr>
      <a:defRPr lang="en-US"/>
    </a:defPPr>
    <a:lvl1pPr marL="0" algn="l" defTabSz="5015886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507943" algn="l" defTabSz="5015886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5015886" algn="l" defTabSz="5015886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523830" algn="l" defTabSz="5015886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10031773" algn="l" defTabSz="5015886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539716" algn="l" defTabSz="5015886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5047659" algn="l" defTabSz="5015886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555602" algn="l" defTabSz="5015886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20063545" algn="l" defTabSz="5015886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2" d="100"/>
          <a:sy n="22" d="100"/>
        </p:scale>
        <p:origin x="1818" y="60"/>
      </p:cViewPr>
      <p:guideLst>
        <p:guide orient="horz" pos="11520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362269"/>
            <a:ext cx="4352544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0726400"/>
            <a:ext cx="3584448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CB4-9098-4FBF-BCAF-9D3EFD10507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FE0D-D406-4FD1-B5BB-2194C817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CB4-9098-4FBF-BCAF-9D3EFD10507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FE0D-D406-4FD1-B5BB-2194C817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0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200056" y="7027333"/>
            <a:ext cx="55304688" cy="1498007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85984" y="7027333"/>
            <a:ext cx="165060632" cy="1498007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CB4-9098-4FBF-BCAF-9D3EFD10507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FE0D-D406-4FD1-B5BB-2194C817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5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CB4-9098-4FBF-BCAF-9D3EFD10507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FE0D-D406-4FD1-B5BB-2194C817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7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2" y="23503469"/>
            <a:ext cx="43525440" cy="726440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2" y="15502472"/>
            <a:ext cx="43525440" cy="8000998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07943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5015886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383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1773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3971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765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560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3545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CB4-9098-4FBF-BCAF-9D3EFD10507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FE0D-D406-4FD1-B5BB-2194C817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1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85982" y="40961733"/>
            <a:ext cx="110182660" cy="115866336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322082" y="40961733"/>
            <a:ext cx="110182660" cy="115866336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CB4-9098-4FBF-BCAF-9D3EFD10507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FE0D-D406-4FD1-B5BB-2194C817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2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187269"/>
            <a:ext cx="22625052" cy="3412064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507943" indent="0">
              <a:buNone/>
              <a:defRPr sz="11000" b="1"/>
            </a:lvl2pPr>
            <a:lvl3pPr marL="5015886" indent="0">
              <a:buNone/>
              <a:defRPr sz="9800" b="1"/>
            </a:lvl3pPr>
            <a:lvl4pPr marL="7523830" indent="0">
              <a:buNone/>
              <a:defRPr sz="8800" b="1"/>
            </a:lvl4pPr>
            <a:lvl5pPr marL="10031773" indent="0">
              <a:buNone/>
              <a:defRPr sz="8800" b="1"/>
            </a:lvl5pPr>
            <a:lvl6pPr marL="12539716" indent="0">
              <a:buNone/>
              <a:defRPr sz="8800" b="1"/>
            </a:lvl6pPr>
            <a:lvl7pPr marL="15047659" indent="0">
              <a:buNone/>
              <a:defRPr sz="8800" b="1"/>
            </a:lvl7pPr>
            <a:lvl8pPr marL="17555602" indent="0">
              <a:buNone/>
              <a:defRPr sz="8800" b="1"/>
            </a:lvl8pPr>
            <a:lvl9pPr marL="20063545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1599333"/>
            <a:ext cx="22625052" cy="21073536"/>
          </a:xfrm>
        </p:spPr>
        <p:txBody>
          <a:bodyPr/>
          <a:lstStyle>
            <a:lvl1pPr>
              <a:defRPr sz="13100"/>
            </a:lvl1pPr>
            <a:lvl2pPr>
              <a:defRPr sz="11000"/>
            </a:lvl2pPr>
            <a:lvl3pPr>
              <a:defRPr sz="98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2" y="8187269"/>
            <a:ext cx="22633940" cy="3412064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507943" indent="0">
              <a:buNone/>
              <a:defRPr sz="11000" b="1"/>
            </a:lvl2pPr>
            <a:lvl3pPr marL="5015886" indent="0">
              <a:buNone/>
              <a:defRPr sz="9800" b="1"/>
            </a:lvl3pPr>
            <a:lvl4pPr marL="7523830" indent="0">
              <a:buNone/>
              <a:defRPr sz="8800" b="1"/>
            </a:lvl4pPr>
            <a:lvl5pPr marL="10031773" indent="0">
              <a:buNone/>
              <a:defRPr sz="8800" b="1"/>
            </a:lvl5pPr>
            <a:lvl6pPr marL="12539716" indent="0">
              <a:buNone/>
              <a:defRPr sz="8800" b="1"/>
            </a:lvl6pPr>
            <a:lvl7pPr marL="15047659" indent="0">
              <a:buNone/>
              <a:defRPr sz="8800" b="1"/>
            </a:lvl7pPr>
            <a:lvl8pPr marL="17555602" indent="0">
              <a:buNone/>
              <a:defRPr sz="8800" b="1"/>
            </a:lvl8pPr>
            <a:lvl9pPr marL="20063545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2" y="11599333"/>
            <a:ext cx="22633940" cy="21073536"/>
          </a:xfrm>
        </p:spPr>
        <p:txBody>
          <a:bodyPr/>
          <a:lstStyle>
            <a:lvl1pPr>
              <a:defRPr sz="13100"/>
            </a:lvl1pPr>
            <a:lvl2pPr>
              <a:defRPr sz="11000"/>
            </a:lvl2pPr>
            <a:lvl3pPr>
              <a:defRPr sz="98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CB4-9098-4FBF-BCAF-9D3EFD10507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FE0D-D406-4FD1-B5BB-2194C817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CB4-9098-4FBF-BCAF-9D3EFD10507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FE0D-D406-4FD1-B5BB-2194C817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6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CB4-9098-4FBF-BCAF-9D3EFD10507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FE0D-D406-4FD1-B5BB-2194C817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6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456267"/>
            <a:ext cx="16846552" cy="619760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456270"/>
            <a:ext cx="28625800" cy="31216602"/>
          </a:xfrm>
        </p:spPr>
        <p:txBody>
          <a:bodyPr/>
          <a:lstStyle>
            <a:lvl1pPr>
              <a:defRPr sz="17600"/>
            </a:lvl1pPr>
            <a:lvl2pPr>
              <a:defRPr sz="15300"/>
            </a:lvl2pPr>
            <a:lvl3pPr>
              <a:defRPr sz="131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7653870"/>
            <a:ext cx="16846552" cy="25019002"/>
          </a:xfrm>
        </p:spPr>
        <p:txBody>
          <a:bodyPr/>
          <a:lstStyle>
            <a:lvl1pPr marL="0" indent="0">
              <a:buNone/>
              <a:defRPr sz="7700"/>
            </a:lvl1pPr>
            <a:lvl2pPr marL="2507943" indent="0">
              <a:buNone/>
              <a:defRPr sz="6600"/>
            </a:lvl2pPr>
            <a:lvl3pPr marL="5015886" indent="0">
              <a:buNone/>
              <a:defRPr sz="5500"/>
            </a:lvl3pPr>
            <a:lvl4pPr marL="7523830" indent="0">
              <a:buNone/>
              <a:defRPr sz="4900"/>
            </a:lvl4pPr>
            <a:lvl5pPr marL="10031773" indent="0">
              <a:buNone/>
              <a:defRPr sz="4900"/>
            </a:lvl5pPr>
            <a:lvl6pPr marL="12539716" indent="0">
              <a:buNone/>
              <a:defRPr sz="4900"/>
            </a:lvl6pPr>
            <a:lvl7pPr marL="15047659" indent="0">
              <a:buNone/>
              <a:defRPr sz="4900"/>
            </a:lvl7pPr>
            <a:lvl8pPr marL="17555602" indent="0">
              <a:buNone/>
              <a:defRPr sz="4900"/>
            </a:lvl8pPr>
            <a:lvl9pPr marL="20063545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CB4-9098-4FBF-BCAF-9D3EFD10507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FE0D-D406-4FD1-B5BB-2194C817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2" y="25603200"/>
            <a:ext cx="30723840" cy="3022602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2" y="3268133"/>
            <a:ext cx="30723840" cy="21945600"/>
          </a:xfrm>
        </p:spPr>
        <p:txBody>
          <a:bodyPr/>
          <a:lstStyle>
            <a:lvl1pPr marL="0" indent="0">
              <a:buNone/>
              <a:defRPr sz="17600"/>
            </a:lvl1pPr>
            <a:lvl2pPr marL="2507943" indent="0">
              <a:buNone/>
              <a:defRPr sz="15300"/>
            </a:lvl2pPr>
            <a:lvl3pPr marL="5015886" indent="0">
              <a:buNone/>
              <a:defRPr sz="13100"/>
            </a:lvl3pPr>
            <a:lvl4pPr marL="7523830" indent="0">
              <a:buNone/>
              <a:defRPr sz="11000"/>
            </a:lvl4pPr>
            <a:lvl5pPr marL="10031773" indent="0">
              <a:buNone/>
              <a:defRPr sz="11000"/>
            </a:lvl5pPr>
            <a:lvl6pPr marL="12539716" indent="0">
              <a:buNone/>
              <a:defRPr sz="11000"/>
            </a:lvl6pPr>
            <a:lvl7pPr marL="15047659" indent="0">
              <a:buNone/>
              <a:defRPr sz="11000"/>
            </a:lvl7pPr>
            <a:lvl8pPr marL="17555602" indent="0">
              <a:buNone/>
              <a:defRPr sz="11000"/>
            </a:lvl8pPr>
            <a:lvl9pPr marL="20063545" indent="0">
              <a:buNone/>
              <a:defRPr sz="1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2" y="28625802"/>
            <a:ext cx="30723840" cy="4292598"/>
          </a:xfrm>
        </p:spPr>
        <p:txBody>
          <a:bodyPr/>
          <a:lstStyle>
            <a:lvl1pPr marL="0" indent="0">
              <a:buNone/>
              <a:defRPr sz="7700"/>
            </a:lvl1pPr>
            <a:lvl2pPr marL="2507943" indent="0">
              <a:buNone/>
              <a:defRPr sz="6600"/>
            </a:lvl2pPr>
            <a:lvl3pPr marL="5015886" indent="0">
              <a:buNone/>
              <a:defRPr sz="5500"/>
            </a:lvl3pPr>
            <a:lvl4pPr marL="7523830" indent="0">
              <a:buNone/>
              <a:defRPr sz="4900"/>
            </a:lvl4pPr>
            <a:lvl5pPr marL="10031773" indent="0">
              <a:buNone/>
              <a:defRPr sz="4900"/>
            </a:lvl5pPr>
            <a:lvl6pPr marL="12539716" indent="0">
              <a:buNone/>
              <a:defRPr sz="4900"/>
            </a:lvl6pPr>
            <a:lvl7pPr marL="15047659" indent="0">
              <a:buNone/>
              <a:defRPr sz="4900"/>
            </a:lvl7pPr>
            <a:lvl8pPr marL="17555602" indent="0">
              <a:buNone/>
              <a:defRPr sz="4900"/>
            </a:lvl8pPr>
            <a:lvl9pPr marL="20063545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CB4-9098-4FBF-BCAF-9D3EFD10507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FE0D-D406-4FD1-B5BB-2194C817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  <a:prstGeom prst="rect">
            <a:avLst/>
          </a:prstGeom>
        </p:spPr>
        <p:txBody>
          <a:bodyPr vert="horz" lIns="501589" tIns="250794" rIns="501589" bIns="2507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34403"/>
            <a:ext cx="46085760" cy="24138469"/>
          </a:xfrm>
          <a:prstGeom prst="rect">
            <a:avLst/>
          </a:prstGeom>
        </p:spPr>
        <p:txBody>
          <a:bodyPr vert="horz" lIns="501589" tIns="250794" rIns="501589" bIns="2507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3900536"/>
            <a:ext cx="11948160" cy="1947333"/>
          </a:xfrm>
          <a:prstGeom prst="rect">
            <a:avLst/>
          </a:prstGeom>
        </p:spPr>
        <p:txBody>
          <a:bodyPr vert="horz" lIns="501589" tIns="250794" rIns="501589" bIns="250794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7CB4-9098-4FBF-BCAF-9D3EFD10507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3900536"/>
            <a:ext cx="16215360" cy="1947333"/>
          </a:xfrm>
          <a:prstGeom prst="rect">
            <a:avLst/>
          </a:prstGeom>
        </p:spPr>
        <p:txBody>
          <a:bodyPr vert="horz" lIns="501589" tIns="250794" rIns="501589" bIns="250794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3900536"/>
            <a:ext cx="11948160" cy="1947333"/>
          </a:xfrm>
          <a:prstGeom prst="rect">
            <a:avLst/>
          </a:prstGeom>
        </p:spPr>
        <p:txBody>
          <a:bodyPr vert="horz" lIns="501589" tIns="250794" rIns="501589" bIns="250794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2FE0D-D406-4FD1-B5BB-2194C817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15886" rtl="0" eaLnBrk="1" latinLnBrk="0" hangingPunct="1">
        <a:spcBef>
          <a:spcPct val="0"/>
        </a:spcBef>
        <a:buNone/>
        <a:defRPr sz="2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0957" indent="-1880957" algn="l" defTabSz="5015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408" indent="-1567464" algn="l" defTabSz="50158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5300" kern="1200">
          <a:solidFill>
            <a:schemeClr val="tx1"/>
          </a:solidFill>
          <a:latin typeface="+mn-lt"/>
          <a:ea typeface="+mn-ea"/>
          <a:cs typeface="+mn-cs"/>
        </a:defRPr>
      </a:lvl2pPr>
      <a:lvl3pPr marL="6269858" indent="-1253972" algn="l" defTabSz="5015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3pPr>
      <a:lvl4pPr marL="8777801" indent="-1253972" algn="l" defTabSz="50158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5744" indent="-1253972" algn="l" defTabSz="5015886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3687" indent="-1253972" algn="l" defTabSz="5015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1631" indent="-1253972" algn="l" defTabSz="5015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9574" indent="-1253972" algn="l" defTabSz="5015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7517" indent="-1253972" algn="l" defTabSz="5015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5886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943" algn="l" defTabSz="5015886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5015886" algn="l" defTabSz="5015886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523830" algn="l" defTabSz="5015886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1773" algn="l" defTabSz="5015886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9716" algn="l" defTabSz="5015886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7659" algn="l" defTabSz="5015886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5602" algn="l" defTabSz="5015886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3545" algn="l" defTabSz="5015886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9795" y="1795793"/>
            <a:ext cx="40508405" cy="1613624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TITLE GOES HERE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,TITLE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GOES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HERE,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TITLE GOES HERE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4195" y="8409085"/>
            <a:ext cx="12769596" cy="554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1589" tIns="250794" rIns="501589" bIns="250794" spcCol="0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56604" y="7704667"/>
            <a:ext cx="12769596" cy="110913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1589" tIns="250794" rIns="501589" bIns="250794" spcCol="0"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56604" y="21844000"/>
            <a:ext cx="12769596" cy="110913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1589" tIns="250794" rIns="501589" bIns="250794" spcCol="0"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17595" y="9001752"/>
            <a:ext cx="11557000" cy="1613624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17595" y="9001752"/>
            <a:ext cx="11557000" cy="790765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minim </a:t>
            </a:r>
            <a:r>
              <a:rPr lang="en-US" sz="3000" dirty="0" err="1">
                <a:latin typeface="Garamond"/>
                <a:cs typeface="Garamond"/>
              </a:rPr>
              <a:t>veniam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quis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nostrud</a:t>
            </a:r>
            <a:r>
              <a:rPr lang="en-US" sz="3000" dirty="0">
                <a:latin typeface="Garamond"/>
                <a:cs typeface="Garamond"/>
              </a:rPr>
              <a:t> exercitation </a:t>
            </a:r>
            <a:r>
              <a:rPr lang="en-US" sz="3000" dirty="0" err="1">
                <a:latin typeface="Garamond"/>
                <a:cs typeface="Garamond"/>
              </a:rPr>
              <a:t>ullamco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laboris</a:t>
            </a:r>
            <a:r>
              <a:rPr lang="en-US" sz="3000" dirty="0">
                <a:latin typeface="Garamond"/>
                <a:cs typeface="Garamond"/>
              </a:rPr>
              <a:t> nisi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aliquip</a:t>
            </a:r>
            <a:r>
              <a:rPr lang="en-US" sz="3000" dirty="0">
                <a:latin typeface="Garamond"/>
                <a:cs typeface="Garamond"/>
              </a:rPr>
              <a:t> ex </a:t>
            </a:r>
            <a:r>
              <a:rPr lang="en-US" sz="3000" dirty="0" err="1">
                <a:latin typeface="Garamond"/>
                <a:cs typeface="Garamond"/>
              </a:rPr>
              <a:t>ea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commodo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consequat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Duis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aute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irure</a:t>
            </a:r>
            <a:r>
              <a:rPr lang="en-US" sz="3000" dirty="0">
                <a:latin typeface="Garamond"/>
                <a:cs typeface="Garamond"/>
              </a:rPr>
              <a:t> dolor in </a:t>
            </a:r>
            <a:r>
              <a:rPr lang="en-US" sz="3000" dirty="0" err="1">
                <a:latin typeface="Garamond"/>
                <a:cs typeface="Garamond"/>
              </a:rPr>
              <a:t>reprehenderit</a:t>
            </a:r>
            <a:r>
              <a:rPr lang="en-US" sz="3000" dirty="0">
                <a:latin typeface="Garamond"/>
                <a:cs typeface="Garamond"/>
              </a:rPr>
              <a:t> in </a:t>
            </a:r>
            <a:r>
              <a:rPr lang="en-US" sz="3000" dirty="0" err="1">
                <a:latin typeface="Garamond"/>
                <a:cs typeface="Garamond"/>
              </a:rPr>
              <a:t>voluptate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velit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esse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cillum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eu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fugiat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nulla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pariatur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Excepteur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sint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occaecat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cupidatat</a:t>
            </a:r>
            <a:r>
              <a:rPr lang="en-US" sz="3000" dirty="0">
                <a:latin typeface="Garamond"/>
                <a:cs typeface="Garamond"/>
              </a:rPr>
              <a:t> non </a:t>
            </a:r>
            <a:r>
              <a:rPr lang="en-US" sz="3000" dirty="0" err="1">
                <a:latin typeface="Garamond"/>
                <a:cs typeface="Garamond"/>
              </a:rPr>
              <a:t>proident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sunt</a:t>
            </a:r>
            <a:r>
              <a:rPr lang="en-US" sz="3000" dirty="0">
                <a:latin typeface="Garamond"/>
                <a:cs typeface="Garamond"/>
              </a:rPr>
              <a:t> in culpa qui </a:t>
            </a:r>
            <a:r>
              <a:rPr lang="en-US" sz="3000" dirty="0" err="1">
                <a:latin typeface="Garamond"/>
                <a:cs typeface="Garamond"/>
              </a:rPr>
              <a:t>officia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deserunt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mollit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anim</a:t>
            </a:r>
            <a:r>
              <a:rPr lang="en-US" sz="3000" dirty="0">
                <a:latin typeface="Garamond"/>
                <a:cs typeface="Garamond"/>
              </a:rPr>
              <a:t> id </a:t>
            </a:r>
            <a:r>
              <a:rPr lang="en-US" sz="3000" dirty="0" err="1">
                <a:latin typeface="Garamond"/>
                <a:cs typeface="Garamond"/>
              </a:rPr>
              <a:t>est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laborum</a:t>
            </a:r>
            <a:r>
              <a:rPr lang="en-US" sz="3000" dirty="0">
                <a:latin typeface="Garamond"/>
                <a:cs typeface="Garamond"/>
              </a:rPr>
              <a:t>.</a:t>
            </a:r>
          </a:p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minim </a:t>
            </a:r>
            <a:r>
              <a:rPr lang="en-US" sz="3000" dirty="0" err="1">
                <a:latin typeface="Garamond"/>
                <a:cs typeface="Garamond"/>
              </a:rPr>
              <a:t>veniam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quis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nostrud</a:t>
            </a:r>
            <a:r>
              <a:rPr lang="en-US" sz="3000" dirty="0">
                <a:latin typeface="Garamond"/>
                <a:cs typeface="Garamond"/>
              </a:rPr>
              <a:t> exercitation </a:t>
            </a:r>
            <a:r>
              <a:rPr lang="en-US" sz="3000" dirty="0" err="1">
                <a:latin typeface="Garamond"/>
                <a:cs typeface="Garamond"/>
              </a:rPr>
              <a:t>ullamco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laboris</a:t>
            </a:r>
            <a:r>
              <a:rPr lang="en-US" sz="3000" dirty="0">
                <a:latin typeface="Garamond"/>
                <a:cs typeface="Garamond"/>
              </a:rPr>
              <a:t> nisi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aliquip</a:t>
            </a:r>
            <a:r>
              <a:rPr lang="en-US" sz="3000" dirty="0">
                <a:latin typeface="Garamond"/>
                <a:cs typeface="Garamond"/>
              </a:rPr>
              <a:t> ex </a:t>
            </a:r>
            <a:r>
              <a:rPr lang="en-US" sz="3000" dirty="0" err="1">
                <a:latin typeface="Garamond"/>
                <a:cs typeface="Garamond"/>
              </a:rPr>
              <a:t>ea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commodo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consequat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Duis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aute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irure</a:t>
            </a:r>
            <a:r>
              <a:rPr lang="en-US" sz="3000" dirty="0">
                <a:latin typeface="Garamond"/>
                <a:cs typeface="Garamond"/>
              </a:rPr>
              <a:t> dolor in </a:t>
            </a:r>
            <a:r>
              <a:rPr lang="en-US" sz="3000" dirty="0" err="1">
                <a:latin typeface="Garamond"/>
                <a:cs typeface="Garamond"/>
              </a:rPr>
              <a:t>reprehenderit</a:t>
            </a:r>
            <a:r>
              <a:rPr lang="en-US" sz="3000" dirty="0">
                <a:latin typeface="Garamond"/>
                <a:cs typeface="Garamond"/>
              </a:rPr>
              <a:t> in </a:t>
            </a:r>
            <a:r>
              <a:rPr lang="en-US" sz="3000" dirty="0" err="1">
                <a:latin typeface="Garamond"/>
                <a:cs typeface="Garamond"/>
              </a:rPr>
              <a:t>voluptate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velit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esse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cillum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eu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fugiat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nulla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pariatur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Excepteur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sint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occaecat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cupidatat</a:t>
            </a:r>
            <a:r>
              <a:rPr lang="en-US" sz="3000" dirty="0">
                <a:latin typeface="Garamond"/>
                <a:cs typeface="Garamond"/>
              </a:rPr>
              <a:t> non </a:t>
            </a:r>
            <a:r>
              <a:rPr lang="en-US" sz="3000" dirty="0" err="1">
                <a:latin typeface="Garamond"/>
                <a:cs typeface="Garamond"/>
              </a:rPr>
              <a:t>proident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sunt</a:t>
            </a:r>
            <a:r>
              <a:rPr lang="en-US" sz="3000" dirty="0">
                <a:latin typeface="Garamond"/>
                <a:cs typeface="Garamond"/>
              </a:rPr>
              <a:t> in culpa qui </a:t>
            </a:r>
            <a:r>
              <a:rPr lang="en-US" sz="3000" dirty="0" err="1">
                <a:latin typeface="Garamond"/>
                <a:cs typeface="Garamond"/>
              </a:rPr>
              <a:t>officia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deserunt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mollit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anim</a:t>
            </a:r>
            <a:r>
              <a:rPr lang="en-US" sz="3000" dirty="0">
                <a:latin typeface="Garamond"/>
                <a:cs typeface="Garamond"/>
              </a:rPr>
              <a:t> id </a:t>
            </a:r>
            <a:r>
              <a:rPr lang="en-US" sz="3000" dirty="0" err="1">
                <a:latin typeface="Garamond"/>
                <a:cs typeface="Garamond"/>
              </a:rPr>
              <a:t>est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laborum</a:t>
            </a:r>
            <a:r>
              <a:rPr lang="en-US" sz="3000" dirty="0">
                <a:latin typeface="Garamond"/>
                <a:cs typeface="Garamond"/>
              </a:rPr>
              <a:t>.</a:t>
            </a:r>
          </a:p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</a:t>
            </a:r>
            <a:r>
              <a:rPr lang="en-US" sz="3000" dirty="0" smtClean="0">
                <a:latin typeface="Garamond"/>
                <a:cs typeface="Garamond"/>
              </a:rPr>
              <a:t>minim. </a:t>
            </a:r>
            <a:endParaRPr lang="en-US" sz="3000" dirty="0">
              <a:latin typeface="Garamond"/>
              <a:cs typeface="Garamon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662902" y="8353240"/>
            <a:ext cx="11557000" cy="1613624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34454" y="22690667"/>
            <a:ext cx="11557000" cy="1613624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53902" y="8832419"/>
            <a:ext cx="12769596" cy="554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1589" tIns="250794" rIns="501589" bIns="250794" spcCol="0"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7087302" y="9425086"/>
            <a:ext cx="11557000" cy="1613624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7126418" y="20262419"/>
            <a:ext cx="11557000" cy="1613624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7087302" y="30930419"/>
            <a:ext cx="11557000" cy="1613624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417595" y="7647085"/>
            <a:ext cx="11557000" cy="110579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6500" spc="600" dirty="0" smtClean="0">
                <a:solidFill>
                  <a:srgbClr val="FF0000"/>
                </a:solidFill>
                <a:latin typeface="Calibri"/>
                <a:cs typeface="Calibri"/>
              </a:rPr>
              <a:t>ABSTRACT</a:t>
            </a:r>
            <a:endParaRPr lang="en-US" sz="6500" spc="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39795" y="3810000"/>
            <a:ext cx="40508405" cy="241384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7500" dirty="0">
                <a:solidFill>
                  <a:schemeClr val="bg1"/>
                </a:solidFill>
                <a:latin typeface="Garamond"/>
                <a:cs typeface="Garamond"/>
              </a:rPr>
              <a:t>Subtitle Goes </a:t>
            </a:r>
            <a:r>
              <a:rPr lang="en-US" sz="7500" dirty="0" smtClean="0">
                <a:solidFill>
                  <a:schemeClr val="bg1"/>
                </a:solidFill>
                <a:latin typeface="Garamond"/>
                <a:cs typeface="Garamond"/>
              </a:rPr>
              <a:t>Here Subtitle </a:t>
            </a:r>
            <a:r>
              <a:rPr lang="en-US" sz="7500" dirty="0">
                <a:solidFill>
                  <a:schemeClr val="bg1"/>
                </a:solidFill>
                <a:latin typeface="Garamond"/>
                <a:cs typeface="Garamond"/>
              </a:rPr>
              <a:t>Goes </a:t>
            </a:r>
            <a:r>
              <a:rPr lang="en-US" sz="7500" dirty="0" smtClean="0">
                <a:solidFill>
                  <a:schemeClr val="bg1"/>
                </a:solidFill>
                <a:latin typeface="Garamond"/>
                <a:cs typeface="Garamond"/>
              </a:rPr>
              <a:t>Here </a:t>
            </a:r>
            <a:r>
              <a:rPr lang="en-US" sz="7500" dirty="0">
                <a:solidFill>
                  <a:schemeClr val="bg1"/>
                </a:solidFill>
                <a:latin typeface="Garamond"/>
                <a:cs typeface="Garamond"/>
              </a:rPr>
              <a:t>Subtitle Goes </a:t>
            </a:r>
            <a:r>
              <a:rPr lang="en-US" sz="7500" dirty="0" smtClean="0">
                <a:solidFill>
                  <a:schemeClr val="bg1"/>
                </a:solidFill>
                <a:latin typeface="Garamond"/>
                <a:cs typeface="Garamond"/>
              </a:rPr>
              <a:t>Here </a:t>
            </a:r>
            <a:r>
              <a:rPr lang="en-US" sz="7500" dirty="0">
                <a:solidFill>
                  <a:schemeClr val="bg1"/>
                </a:solidFill>
                <a:latin typeface="Garamond"/>
                <a:cs typeface="Garamond"/>
              </a:rPr>
              <a:t>Subtitle Goes </a:t>
            </a:r>
            <a:r>
              <a:rPr lang="en-US" sz="7500" dirty="0" smtClean="0">
                <a:solidFill>
                  <a:schemeClr val="bg1"/>
                </a:solidFill>
                <a:latin typeface="Garamond"/>
                <a:cs typeface="Garamond"/>
              </a:rPr>
              <a:t>Here</a:t>
            </a:r>
            <a:endParaRPr lang="en-US" sz="7500" dirty="0">
              <a:solidFill>
                <a:schemeClr val="bg1"/>
              </a:solidFill>
              <a:latin typeface="Garamond"/>
              <a:cs typeface="Garamond"/>
            </a:endParaRPr>
          </a:p>
          <a:p>
            <a:endParaRPr lang="en-US" sz="75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17595" y="17925619"/>
            <a:ext cx="11557000" cy="110579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6500" spc="600" dirty="0" smtClean="0">
                <a:solidFill>
                  <a:srgbClr val="FF0000"/>
                </a:solidFill>
                <a:latin typeface="Calibri"/>
                <a:cs typeface="Calibri"/>
              </a:rPr>
              <a:t>CASE REPORT</a:t>
            </a:r>
            <a:endParaRPr lang="en-US" sz="6500" spc="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338000" y="17925619"/>
            <a:ext cx="11557000" cy="110579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6500" spc="600" dirty="0" smtClean="0">
                <a:solidFill>
                  <a:srgbClr val="FF0000"/>
                </a:solidFill>
                <a:latin typeface="Calibri"/>
                <a:cs typeface="Calibri"/>
              </a:rPr>
              <a:t>CONCLUSION</a:t>
            </a:r>
            <a:endParaRPr lang="en-US" sz="6500" spc="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033200" y="7684293"/>
            <a:ext cx="11557000" cy="110579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6500" spc="600" dirty="0" smtClean="0">
                <a:solidFill>
                  <a:srgbClr val="FF0000"/>
                </a:solidFill>
                <a:latin typeface="Calibri"/>
                <a:cs typeface="Calibri"/>
              </a:rPr>
              <a:t>DISCUSSION</a:t>
            </a:r>
            <a:endParaRPr lang="en-US" sz="6500" spc="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17595" y="19449619"/>
            <a:ext cx="11557000" cy="790765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minim </a:t>
            </a:r>
            <a:r>
              <a:rPr lang="en-US" sz="3000" dirty="0" err="1">
                <a:latin typeface="Garamond"/>
                <a:cs typeface="Garamond"/>
              </a:rPr>
              <a:t>veniam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quis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nostrud</a:t>
            </a:r>
            <a:r>
              <a:rPr lang="en-US" sz="3000" dirty="0">
                <a:latin typeface="Garamond"/>
                <a:cs typeface="Garamond"/>
              </a:rPr>
              <a:t> exercitation </a:t>
            </a:r>
            <a:r>
              <a:rPr lang="en-US" sz="3000" dirty="0" err="1">
                <a:latin typeface="Garamond"/>
                <a:cs typeface="Garamond"/>
              </a:rPr>
              <a:t>ullamco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laboris</a:t>
            </a:r>
            <a:r>
              <a:rPr lang="en-US" sz="3000" dirty="0">
                <a:latin typeface="Garamond"/>
                <a:cs typeface="Garamond"/>
              </a:rPr>
              <a:t> nisi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aliquip</a:t>
            </a:r>
            <a:r>
              <a:rPr lang="en-US" sz="3000" dirty="0">
                <a:latin typeface="Garamond"/>
                <a:cs typeface="Garamond"/>
              </a:rPr>
              <a:t> ex </a:t>
            </a:r>
            <a:r>
              <a:rPr lang="en-US" sz="3000" dirty="0" err="1">
                <a:latin typeface="Garamond"/>
                <a:cs typeface="Garamond"/>
              </a:rPr>
              <a:t>ea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commodo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consequat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Duis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aute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irure</a:t>
            </a:r>
            <a:r>
              <a:rPr lang="en-US" sz="3000" dirty="0">
                <a:latin typeface="Garamond"/>
                <a:cs typeface="Garamond"/>
              </a:rPr>
              <a:t> dolor in </a:t>
            </a:r>
            <a:r>
              <a:rPr lang="en-US" sz="3000" dirty="0" err="1">
                <a:latin typeface="Garamond"/>
                <a:cs typeface="Garamond"/>
              </a:rPr>
              <a:t>reprehenderit</a:t>
            </a:r>
            <a:r>
              <a:rPr lang="en-US" sz="3000" dirty="0">
                <a:latin typeface="Garamond"/>
                <a:cs typeface="Garamond"/>
              </a:rPr>
              <a:t> in </a:t>
            </a:r>
            <a:r>
              <a:rPr lang="en-US" sz="3000" dirty="0" err="1">
                <a:latin typeface="Garamond"/>
                <a:cs typeface="Garamond"/>
              </a:rPr>
              <a:t>voluptate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velit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esse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cillum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eu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fugiat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nulla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pariatur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Excepteur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sint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occaecat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cupidatat</a:t>
            </a:r>
            <a:r>
              <a:rPr lang="en-US" sz="3000" dirty="0">
                <a:latin typeface="Garamond"/>
                <a:cs typeface="Garamond"/>
              </a:rPr>
              <a:t> non </a:t>
            </a:r>
            <a:r>
              <a:rPr lang="en-US" sz="3000" dirty="0" err="1">
                <a:latin typeface="Garamond"/>
                <a:cs typeface="Garamond"/>
              </a:rPr>
              <a:t>proident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sunt</a:t>
            </a:r>
            <a:r>
              <a:rPr lang="en-US" sz="3000" dirty="0">
                <a:latin typeface="Garamond"/>
                <a:cs typeface="Garamond"/>
              </a:rPr>
              <a:t> in culpa qui </a:t>
            </a:r>
            <a:r>
              <a:rPr lang="en-US" sz="3000" dirty="0" err="1">
                <a:latin typeface="Garamond"/>
                <a:cs typeface="Garamond"/>
              </a:rPr>
              <a:t>officia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deserunt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mollit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anim</a:t>
            </a:r>
            <a:r>
              <a:rPr lang="en-US" sz="3000" dirty="0">
                <a:latin typeface="Garamond"/>
                <a:cs typeface="Garamond"/>
              </a:rPr>
              <a:t> id </a:t>
            </a:r>
            <a:r>
              <a:rPr lang="en-US" sz="3000" dirty="0" err="1">
                <a:latin typeface="Garamond"/>
                <a:cs typeface="Garamond"/>
              </a:rPr>
              <a:t>est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laborum</a:t>
            </a:r>
            <a:r>
              <a:rPr lang="en-US" sz="3000" dirty="0">
                <a:latin typeface="Garamond"/>
                <a:cs typeface="Garamond"/>
              </a:rPr>
              <a:t>.</a:t>
            </a:r>
          </a:p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minim </a:t>
            </a:r>
            <a:r>
              <a:rPr lang="en-US" sz="3000" dirty="0" err="1">
                <a:latin typeface="Garamond"/>
                <a:cs typeface="Garamond"/>
              </a:rPr>
              <a:t>veniam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quis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nostrud</a:t>
            </a:r>
            <a:r>
              <a:rPr lang="en-US" sz="3000" dirty="0">
                <a:latin typeface="Garamond"/>
                <a:cs typeface="Garamond"/>
              </a:rPr>
              <a:t> exercitation </a:t>
            </a:r>
            <a:r>
              <a:rPr lang="en-US" sz="3000" dirty="0" err="1">
                <a:latin typeface="Garamond"/>
                <a:cs typeface="Garamond"/>
              </a:rPr>
              <a:t>ullamco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laboris</a:t>
            </a:r>
            <a:r>
              <a:rPr lang="en-US" sz="3000" dirty="0">
                <a:latin typeface="Garamond"/>
                <a:cs typeface="Garamond"/>
              </a:rPr>
              <a:t> nisi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aliquip</a:t>
            </a:r>
            <a:r>
              <a:rPr lang="en-US" sz="3000" dirty="0">
                <a:latin typeface="Garamond"/>
                <a:cs typeface="Garamond"/>
              </a:rPr>
              <a:t> ex </a:t>
            </a:r>
            <a:r>
              <a:rPr lang="en-US" sz="3000" dirty="0" err="1">
                <a:latin typeface="Garamond"/>
                <a:cs typeface="Garamond"/>
              </a:rPr>
              <a:t>ea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commodo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consequat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Duis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aute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irure</a:t>
            </a:r>
            <a:r>
              <a:rPr lang="en-US" sz="3000" dirty="0">
                <a:latin typeface="Garamond"/>
                <a:cs typeface="Garamond"/>
              </a:rPr>
              <a:t> dolor in </a:t>
            </a:r>
            <a:r>
              <a:rPr lang="en-US" sz="3000" dirty="0" err="1">
                <a:latin typeface="Garamond"/>
                <a:cs typeface="Garamond"/>
              </a:rPr>
              <a:t>reprehenderit</a:t>
            </a:r>
            <a:r>
              <a:rPr lang="en-US" sz="3000" dirty="0">
                <a:latin typeface="Garamond"/>
                <a:cs typeface="Garamond"/>
              </a:rPr>
              <a:t> in </a:t>
            </a:r>
            <a:r>
              <a:rPr lang="en-US" sz="3000" dirty="0" err="1">
                <a:latin typeface="Garamond"/>
                <a:cs typeface="Garamond"/>
              </a:rPr>
              <a:t>voluptate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velit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esse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cillum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eu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fugiat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nulla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pariatur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Excepteur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sint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occaecat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cupidatat</a:t>
            </a:r>
            <a:r>
              <a:rPr lang="en-US" sz="3000" dirty="0">
                <a:latin typeface="Garamond"/>
                <a:cs typeface="Garamond"/>
              </a:rPr>
              <a:t> non </a:t>
            </a:r>
            <a:r>
              <a:rPr lang="en-US" sz="3000" dirty="0" err="1">
                <a:latin typeface="Garamond"/>
                <a:cs typeface="Garamond"/>
              </a:rPr>
              <a:t>proident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sunt</a:t>
            </a:r>
            <a:r>
              <a:rPr lang="en-US" sz="3000" dirty="0">
                <a:latin typeface="Garamond"/>
                <a:cs typeface="Garamond"/>
              </a:rPr>
              <a:t> in culpa qui </a:t>
            </a:r>
            <a:r>
              <a:rPr lang="en-US" sz="3000" dirty="0" err="1">
                <a:latin typeface="Garamond"/>
                <a:cs typeface="Garamond"/>
              </a:rPr>
              <a:t>officia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deserunt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mollit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anim</a:t>
            </a:r>
            <a:r>
              <a:rPr lang="en-US" sz="3000" dirty="0">
                <a:latin typeface="Garamond"/>
                <a:cs typeface="Garamond"/>
              </a:rPr>
              <a:t> id </a:t>
            </a:r>
            <a:r>
              <a:rPr lang="en-US" sz="3000" dirty="0" err="1">
                <a:latin typeface="Garamond"/>
                <a:cs typeface="Garamond"/>
              </a:rPr>
              <a:t>est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laborum</a:t>
            </a:r>
            <a:r>
              <a:rPr lang="en-US" sz="3000" dirty="0">
                <a:latin typeface="Garamond"/>
                <a:cs typeface="Garamond"/>
              </a:rPr>
              <a:t>.</a:t>
            </a:r>
          </a:p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</a:t>
            </a:r>
            <a:r>
              <a:rPr lang="en-US" sz="3000" dirty="0" smtClean="0">
                <a:latin typeface="Garamond"/>
                <a:cs typeface="Garamond"/>
              </a:rPr>
              <a:t>minim. </a:t>
            </a:r>
            <a:endParaRPr lang="en-US" sz="3000" dirty="0">
              <a:latin typeface="Garamond"/>
              <a:cs typeface="Garamond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85600" y="9001752"/>
            <a:ext cx="11557000" cy="790765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minim </a:t>
            </a:r>
            <a:r>
              <a:rPr lang="en-US" sz="3000" dirty="0" err="1">
                <a:latin typeface="Garamond"/>
                <a:cs typeface="Garamond"/>
              </a:rPr>
              <a:t>veniam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quis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nostrud</a:t>
            </a:r>
            <a:r>
              <a:rPr lang="en-US" sz="3000" dirty="0">
                <a:latin typeface="Garamond"/>
                <a:cs typeface="Garamond"/>
              </a:rPr>
              <a:t> exercitation </a:t>
            </a:r>
            <a:r>
              <a:rPr lang="en-US" sz="3000" dirty="0" err="1">
                <a:latin typeface="Garamond"/>
                <a:cs typeface="Garamond"/>
              </a:rPr>
              <a:t>ullamco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laboris</a:t>
            </a:r>
            <a:r>
              <a:rPr lang="en-US" sz="3000" dirty="0">
                <a:latin typeface="Garamond"/>
                <a:cs typeface="Garamond"/>
              </a:rPr>
              <a:t> nisi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aliquip</a:t>
            </a:r>
            <a:r>
              <a:rPr lang="en-US" sz="3000" dirty="0">
                <a:latin typeface="Garamond"/>
                <a:cs typeface="Garamond"/>
              </a:rPr>
              <a:t> ex </a:t>
            </a:r>
            <a:r>
              <a:rPr lang="en-US" sz="3000" dirty="0" err="1">
                <a:latin typeface="Garamond"/>
                <a:cs typeface="Garamond"/>
              </a:rPr>
              <a:t>ea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commodo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consequat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Duis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aute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irure</a:t>
            </a:r>
            <a:r>
              <a:rPr lang="en-US" sz="3000" dirty="0">
                <a:latin typeface="Garamond"/>
                <a:cs typeface="Garamond"/>
              </a:rPr>
              <a:t> dolor in </a:t>
            </a:r>
            <a:r>
              <a:rPr lang="en-US" sz="3000" dirty="0" err="1">
                <a:latin typeface="Garamond"/>
                <a:cs typeface="Garamond"/>
              </a:rPr>
              <a:t>reprehenderit</a:t>
            </a:r>
            <a:r>
              <a:rPr lang="en-US" sz="3000" dirty="0">
                <a:latin typeface="Garamond"/>
                <a:cs typeface="Garamond"/>
              </a:rPr>
              <a:t> in </a:t>
            </a:r>
            <a:r>
              <a:rPr lang="en-US" sz="3000" dirty="0" err="1">
                <a:latin typeface="Garamond"/>
                <a:cs typeface="Garamond"/>
              </a:rPr>
              <a:t>voluptate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velit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esse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cillum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eu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fugiat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nulla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pariatur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Excepteur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sint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occaecat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cupidatat</a:t>
            </a:r>
            <a:r>
              <a:rPr lang="en-US" sz="3000" dirty="0">
                <a:latin typeface="Garamond"/>
                <a:cs typeface="Garamond"/>
              </a:rPr>
              <a:t> non </a:t>
            </a:r>
            <a:r>
              <a:rPr lang="en-US" sz="3000" dirty="0" err="1">
                <a:latin typeface="Garamond"/>
                <a:cs typeface="Garamond"/>
              </a:rPr>
              <a:t>proident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sunt</a:t>
            </a:r>
            <a:r>
              <a:rPr lang="en-US" sz="3000" dirty="0">
                <a:latin typeface="Garamond"/>
                <a:cs typeface="Garamond"/>
              </a:rPr>
              <a:t> in culpa qui </a:t>
            </a:r>
            <a:r>
              <a:rPr lang="en-US" sz="3000" dirty="0" err="1">
                <a:latin typeface="Garamond"/>
                <a:cs typeface="Garamond"/>
              </a:rPr>
              <a:t>officia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deserunt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mollit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anim</a:t>
            </a:r>
            <a:r>
              <a:rPr lang="en-US" sz="3000" dirty="0">
                <a:latin typeface="Garamond"/>
                <a:cs typeface="Garamond"/>
              </a:rPr>
              <a:t> id </a:t>
            </a:r>
            <a:r>
              <a:rPr lang="en-US" sz="3000" dirty="0" err="1">
                <a:latin typeface="Garamond"/>
                <a:cs typeface="Garamond"/>
              </a:rPr>
              <a:t>est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laborum</a:t>
            </a:r>
            <a:r>
              <a:rPr lang="en-US" sz="3000" dirty="0">
                <a:latin typeface="Garamond"/>
                <a:cs typeface="Garamond"/>
              </a:rPr>
              <a:t>.</a:t>
            </a:r>
          </a:p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minim </a:t>
            </a:r>
            <a:r>
              <a:rPr lang="en-US" sz="3000" dirty="0" err="1">
                <a:latin typeface="Garamond"/>
                <a:cs typeface="Garamond"/>
              </a:rPr>
              <a:t>veniam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quis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nostrud</a:t>
            </a:r>
            <a:r>
              <a:rPr lang="en-US" sz="3000" dirty="0">
                <a:latin typeface="Garamond"/>
                <a:cs typeface="Garamond"/>
              </a:rPr>
              <a:t> exercitation </a:t>
            </a:r>
            <a:r>
              <a:rPr lang="en-US" sz="3000" dirty="0" err="1">
                <a:latin typeface="Garamond"/>
                <a:cs typeface="Garamond"/>
              </a:rPr>
              <a:t>ullamco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laboris</a:t>
            </a:r>
            <a:r>
              <a:rPr lang="en-US" sz="3000" dirty="0">
                <a:latin typeface="Garamond"/>
                <a:cs typeface="Garamond"/>
              </a:rPr>
              <a:t> nisi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aliquip</a:t>
            </a:r>
            <a:r>
              <a:rPr lang="en-US" sz="3000" dirty="0">
                <a:latin typeface="Garamond"/>
                <a:cs typeface="Garamond"/>
              </a:rPr>
              <a:t> ex </a:t>
            </a:r>
            <a:r>
              <a:rPr lang="en-US" sz="3000" dirty="0" err="1">
                <a:latin typeface="Garamond"/>
                <a:cs typeface="Garamond"/>
              </a:rPr>
              <a:t>ea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commodo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consequat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Duis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aute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irure</a:t>
            </a:r>
            <a:r>
              <a:rPr lang="en-US" sz="3000" dirty="0">
                <a:latin typeface="Garamond"/>
                <a:cs typeface="Garamond"/>
              </a:rPr>
              <a:t> dolor in </a:t>
            </a:r>
            <a:r>
              <a:rPr lang="en-US" sz="3000" dirty="0" err="1">
                <a:latin typeface="Garamond"/>
                <a:cs typeface="Garamond"/>
              </a:rPr>
              <a:t>reprehenderit</a:t>
            </a:r>
            <a:r>
              <a:rPr lang="en-US" sz="3000" dirty="0">
                <a:latin typeface="Garamond"/>
                <a:cs typeface="Garamond"/>
              </a:rPr>
              <a:t> in </a:t>
            </a:r>
            <a:r>
              <a:rPr lang="en-US" sz="3000" dirty="0" err="1">
                <a:latin typeface="Garamond"/>
                <a:cs typeface="Garamond"/>
              </a:rPr>
              <a:t>voluptate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velit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esse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cillum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eu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fugiat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nulla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pariatur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Excepteur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sint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occaecat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cupidatat</a:t>
            </a:r>
            <a:r>
              <a:rPr lang="en-US" sz="3000" dirty="0">
                <a:latin typeface="Garamond"/>
                <a:cs typeface="Garamond"/>
              </a:rPr>
              <a:t> non </a:t>
            </a:r>
            <a:r>
              <a:rPr lang="en-US" sz="3000" dirty="0" err="1">
                <a:latin typeface="Garamond"/>
                <a:cs typeface="Garamond"/>
              </a:rPr>
              <a:t>proident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sunt</a:t>
            </a:r>
            <a:r>
              <a:rPr lang="en-US" sz="3000" dirty="0">
                <a:latin typeface="Garamond"/>
                <a:cs typeface="Garamond"/>
              </a:rPr>
              <a:t> in culpa qui </a:t>
            </a:r>
            <a:r>
              <a:rPr lang="en-US" sz="3000" dirty="0" err="1">
                <a:latin typeface="Garamond"/>
                <a:cs typeface="Garamond"/>
              </a:rPr>
              <a:t>officia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deserunt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mollit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anim</a:t>
            </a:r>
            <a:r>
              <a:rPr lang="en-US" sz="3000" dirty="0">
                <a:latin typeface="Garamond"/>
                <a:cs typeface="Garamond"/>
              </a:rPr>
              <a:t> id </a:t>
            </a:r>
            <a:r>
              <a:rPr lang="en-US" sz="3000" dirty="0" err="1">
                <a:latin typeface="Garamond"/>
                <a:cs typeface="Garamond"/>
              </a:rPr>
              <a:t>est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laborum</a:t>
            </a:r>
            <a:r>
              <a:rPr lang="en-US" sz="3000" dirty="0">
                <a:latin typeface="Garamond"/>
                <a:cs typeface="Garamond"/>
              </a:rPr>
              <a:t>.</a:t>
            </a:r>
          </a:p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</a:t>
            </a:r>
            <a:r>
              <a:rPr lang="en-US" sz="3000" dirty="0" smtClean="0">
                <a:latin typeface="Garamond"/>
                <a:cs typeface="Garamond"/>
              </a:rPr>
              <a:t>minim. </a:t>
            </a:r>
            <a:endParaRPr lang="en-US" sz="3000" dirty="0">
              <a:latin typeface="Garamond"/>
              <a:cs typeface="Garamond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185600" y="19449619"/>
            <a:ext cx="11557000" cy="790765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minim </a:t>
            </a:r>
            <a:r>
              <a:rPr lang="en-US" sz="3000" dirty="0" err="1">
                <a:latin typeface="Garamond"/>
                <a:cs typeface="Garamond"/>
              </a:rPr>
              <a:t>veniam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quis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nostrud</a:t>
            </a:r>
            <a:r>
              <a:rPr lang="en-US" sz="3000" dirty="0">
                <a:latin typeface="Garamond"/>
                <a:cs typeface="Garamond"/>
              </a:rPr>
              <a:t> exercitation </a:t>
            </a:r>
            <a:r>
              <a:rPr lang="en-US" sz="3000" dirty="0" err="1">
                <a:latin typeface="Garamond"/>
                <a:cs typeface="Garamond"/>
              </a:rPr>
              <a:t>ullamco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laboris</a:t>
            </a:r>
            <a:r>
              <a:rPr lang="en-US" sz="3000" dirty="0">
                <a:latin typeface="Garamond"/>
                <a:cs typeface="Garamond"/>
              </a:rPr>
              <a:t> nisi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aliquip</a:t>
            </a:r>
            <a:r>
              <a:rPr lang="en-US" sz="3000" dirty="0">
                <a:latin typeface="Garamond"/>
                <a:cs typeface="Garamond"/>
              </a:rPr>
              <a:t> ex </a:t>
            </a:r>
            <a:r>
              <a:rPr lang="en-US" sz="3000" dirty="0" err="1">
                <a:latin typeface="Garamond"/>
                <a:cs typeface="Garamond"/>
              </a:rPr>
              <a:t>ea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commodo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consequat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Duis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aute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irure</a:t>
            </a:r>
            <a:r>
              <a:rPr lang="en-US" sz="3000" dirty="0">
                <a:latin typeface="Garamond"/>
                <a:cs typeface="Garamond"/>
              </a:rPr>
              <a:t> dolor in </a:t>
            </a:r>
            <a:r>
              <a:rPr lang="en-US" sz="3000" dirty="0" err="1">
                <a:latin typeface="Garamond"/>
                <a:cs typeface="Garamond"/>
              </a:rPr>
              <a:t>reprehenderit</a:t>
            </a:r>
            <a:r>
              <a:rPr lang="en-US" sz="3000" dirty="0">
                <a:latin typeface="Garamond"/>
                <a:cs typeface="Garamond"/>
              </a:rPr>
              <a:t> in </a:t>
            </a:r>
            <a:r>
              <a:rPr lang="en-US" sz="3000" dirty="0" err="1">
                <a:latin typeface="Garamond"/>
                <a:cs typeface="Garamond"/>
              </a:rPr>
              <a:t>voluptate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velit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esse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cillum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eu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fugiat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nulla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pariatur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Excepteur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sint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occaecat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cupidatat</a:t>
            </a:r>
            <a:r>
              <a:rPr lang="en-US" sz="3000" dirty="0">
                <a:latin typeface="Garamond"/>
                <a:cs typeface="Garamond"/>
              </a:rPr>
              <a:t> non </a:t>
            </a:r>
            <a:r>
              <a:rPr lang="en-US" sz="3000" dirty="0" err="1">
                <a:latin typeface="Garamond"/>
                <a:cs typeface="Garamond"/>
              </a:rPr>
              <a:t>proident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sunt</a:t>
            </a:r>
            <a:r>
              <a:rPr lang="en-US" sz="3000" dirty="0">
                <a:latin typeface="Garamond"/>
                <a:cs typeface="Garamond"/>
              </a:rPr>
              <a:t> in culpa qui </a:t>
            </a:r>
            <a:r>
              <a:rPr lang="en-US" sz="3000" dirty="0" err="1">
                <a:latin typeface="Garamond"/>
                <a:cs typeface="Garamond"/>
              </a:rPr>
              <a:t>officia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deserunt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mollit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anim</a:t>
            </a:r>
            <a:r>
              <a:rPr lang="en-US" sz="3000" dirty="0">
                <a:latin typeface="Garamond"/>
                <a:cs typeface="Garamond"/>
              </a:rPr>
              <a:t> id </a:t>
            </a:r>
            <a:r>
              <a:rPr lang="en-US" sz="3000" dirty="0" err="1">
                <a:latin typeface="Garamond"/>
                <a:cs typeface="Garamond"/>
              </a:rPr>
              <a:t>est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laborum</a:t>
            </a:r>
            <a:r>
              <a:rPr lang="en-US" sz="3000" dirty="0">
                <a:latin typeface="Garamond"/>
                <a:cs typeface="Garamond"/>
              </a:rPr>
              <a:t>.</a:t>
            </a:r>
          </a:p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minim </a:t>
            </a:r>
            <a:r>
              <a:rPr lang="en-US" sz="3000" dirty="0" err="1">
                <a:latin typeface="Garamond"/>
                <a:cs typeface="Garamond"/>
              </a:rPr>
              <a:t>veniam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quis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nostrud</a:t>
            </a:r>
            <a:r>
              <a:rPr lang="en-US" sz="3000" dirty="0">
                <a:latin typeface="Garamond"/>
                <a:cs typeface="Garamond"/>
              </a:rPr>
              <a:t> exercitation </a:t>
            </a:r>
            <a:r>
              <a:rPr lang="en-US" sz="3000" dirty="0" err="1">
                <a:latin typeface="Garamond"/>
                <a:cs typeface="Garamond"/>
              </a:rPr>
              <a:t>ullamco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laboris</a:t>
            </a:r>
            <a:r>
              <a:rPr lang="en-US" sz="3000" dirty="0">
                <a:latin typeface="Garamond"/>
                <a:cs typeface="Garamond"/>
              </a:rPr>
              <a:t> nisi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aliquip</a:t>
            </a:r>
            <a:r>
              <a:rPr lang="en-US" sz="3000" dirty="0">
                <a:latin typeface="Garamond"/>
                <a:cs typeface="Garamond"/>
              </a:rPr>
              <a:t> ex </a:t>
            </a:r>
            <a:r>
              <a:rPr lang="en-US" sz="3000" dirty="0" err="1">
                <a:latin typeface="Garamond"/>
                <a:cs typeface="Garamond"/>
              </a:rPr>
              <a:t>ea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commodo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consequat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Duis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aute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irure</a:t>
            </a:r>
            <a:r>
              <a:rPr lang="en-US" sz="3000" dirty="0">
                <a:latin typeface="Garamond"/>
                <a:cs typeface="Garamond"/>
              </a:rPr>
              <a:t> dolor in </a:t>
            </a:r>
            <a:r>
              <a:rPr lang="en-US" sz="3000" dirty="0" err="1">
                <a:latin typeface="Garamond"/>
                <a:cs typeface="Garamond"/>
              </a:rPr>
              <a:t>reprehenderit</a:t>
            </a:r>
            <a:r>
              <a:rPr lang="en-US" sz="3000" dirty="0">
                <a:latin typeface="Garamond"/>
                <a:cs typeface="Garamond"/>
              </a:rPr>
              <a:t> in </a:t>
            </a:r>
            <a:r>
              <a:rPr lang="en-US" sz="3000" dirty="0" err="1">
                <a:latin typeface="Garamond"/>
                <a:cs typeface="Garamond"/>
              </a:rPr>
              <a:t>voluptate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velit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esse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cillum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eu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fugiat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nulla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pariatur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Excepteur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sint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occaecat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cupidatat</a:t>
            </a:r>
            <a:r>
              <a:rPr lang="en-US" sz="3000" dirty="0">
                <a:latin typeface="Garamond"/>
                <a:cs typeface="Garamond"/>
              </a:rPr>
              <a:t> non </a:t>
            </a:r>
            <a:r>
              <a:rPr lang="en-US" sz="3000" dirty="0" err="1">
                <a:latin typeface="Garamond"/>
                <a:cs typeface="Garamond"/>
              </a:rPr>
              <a:t>proident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sunt</a:t>
            </a:r>
            <a:r>
              <a:rPr lang="en-US" sz="3000" dirty="0">
                <a:latin typeface="Garamond"/>
                <a:cs typeface="Garamond"/>
              </a:rPr>
              <a:t> in culpa qui </a:t>
            </a:r>
            <a:r>
              <a:rPr lang="en-US" sz="3000" dirty="0" err="1">
                <a:latin typeface="Garamond"/>
                <a:cs typeface="Garamond"/>
              </a:rPr>
              <a:t>officia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deserunt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mollit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anim</a:t>
            </a:r>
            <a:r>
              <a:rPr lang="en-US" sz="3000" dirty="0">
                <a:latin typeface="Garamond"/>
                <a:cs typeface="Garamond"/>
              </a:rPr>
              <a:t> id </a:t>
            </a:r>
            <a:r>
              <a:rPr lang="en-US" sz="3000" dirty="0" err="1">
                <a:latin typeface="Garamond"/>
                <a:cs typeface="Garamond"/>
              </a:rPr>
              <a:t>est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laborum</a:t>
            </a:r>
            <a:r>
              <a:rPr lang="en-US" sz="3000" dirty="0">
                <a:latin typeface="Garamond"/>
                <a:cs typeface="Garamond"/>
              </a:rPr>
              <a:t>.</a:t>
            </a:r>
          </a:p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</a:t>
            </a:r>
            <a:r>
              <a:rPr lang="en-US" sz="3000" dirty="0" smtClean="0">
                <a:latin typeface="Garamond"/>
                <a:cs typeface="Garamond"/>
              </a:rPr>
              <a:t>minim. </a:t>
            </a:r>
            <a:endParaRPr lang="en-US" sz="3000" dirty="0">
              <a:latin typeface="Garamond"/>
              <a:cs typeface="Garamond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17595" y="28365019"/>
            <a:ext cx="11557000" cy="110579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6500" spc="600" dirty="0" smtClean="0">
                <a:solidFill>
                  <a:srgbClr val="FF0000"/>
                </a:solidFill>
                <a:latin typeface="Calibri"/>
                <a:cs typeface="Calibri"/>
              </a:rPr>
              <a:t>CASE REPORT</a:t>
            </a:r>
            <a:endParaRPr lang="en-US" sz="6500" spc="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17595" y="29889019"/>
            <a:ext cx="11557000" cy="5391581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minim </a:t>
            </a:r>
            <a:r>
              <a:rPr lang="en-US" sz="3000" dirty="0" err="1">
                <a:latin typeface="Garamond"/>
                <a:cs typeface="Garamond"/>
              </a:rPr>
              <a:t>veniam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quis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nostrud</a:t>
            </a:r>
            <a:r>
              <a:rPr lang="en-US" sz="3000" dirty="0">
                <a:latin typeface="Garamond"/>
                <a:cs typeface="Garamond"/>
              </a:rPr>
              <a:t> exercitation </a:t>
            </a:r>
            <a:r>
              <a:rPr lang="en-US" sz="3000" dirty="0" err="1">
                <a:latin typeface="Garamond"/>
                <a:cs typeface="Garamond"/>
              </a:rPr>
              <a:t>ullamco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laboris</a:t>
            </a:r>
            <a:r>
              <a:rPr lang="en-US" sz="3000" dirty="0">
                <a:latin typeface="Garamond"/>
                <a:cs typeface="Garamond"/>
              </a:rPr>
              <a:t> nisi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aliquip</a:t>
            </a:r>
            <a:r>
              <a:rPr lang="en-US" sz="3000" dirty="0">
                <a:latin typeface="Garamond"/>
                <a:cs typeface="Garamond"/>
              </a:rPr>
              <a:t> ex </a:t>
            </a:r>
            <a:r>
              <a:rPr lang="en-US" sz="3000" dirty="0" err="1">
                <a:latin typeface="Garamond"/>
                <a:cs typeface="Garamond"/>
              </a:rPr>
              <a:t>ea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commodo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consequat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Duis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aute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irure</a:t>
            </a:r>
            <a:r>
              <a:rPr lang="en-US" sz="3000" dirty="0">
                <a:latin typeface="Garamond"/>
                <a:cs typeface="Garamond"/>
              </a:rPr>
              <a:t> dolor in </a:t>
            </a:r>
            <a:r>
              <a:rPr lang="en-US" sz="3000" dirty="0" err="1">
                <a:latin typeface="Garamond"/>
                <a:cs typeface="Garamond"/>
              </a:rPr>
              <a:t>reprehenderit</a:t>
            </a:r>
            <a:r>
              <a:rPr lang="en-US" sz="3000" dirty="0">
                <a:latin typeface="Garamond"/>
                <a:cs typeface="Garamond"/>
              </a:rPr>
              <a:t> in </a:t>
            </a:r>
            <a:r>
              <a:rPr lang="en-US" sz="3000" dirty="0" err="1">
                <a:latin typeface="Garamond"/>
                <a:cs typeface="Garamond"/>
              </a:rPr>
              <a:t>voluptate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velit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esse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cillum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eu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fugiat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nulla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pariatur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Excepteur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sint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occaecat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cupidatat</a:t>
            </a:r>
            <a:r>
              <a:rPr lang="en-US" sz="3000" dirty="0">
                <a:latin typeface="Garamond"/>
                <a:cs typeface="Garamond"/>
              </a:rPr>
              <a:t> non </a:t>
            </a:r>
            <a:r>
              <a:rPr lang="en-US" sz="3000" dirty="0" err="1">
                <a:latin typeface="Garamond"/>
                <a:cs typeface="Garamond"/>
              </a:rPr>
              <a:t>proident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sunt</a:t>
            </a:r>
            <a:r>
              <a:rPr lang="en-US" sz="3000" dirty="0">
                <a:latin typeface="Garamond"/>
                <a:cs typeface="Garamond"/>
              </a:rPr>
              <a:t> in culpa qui </a:t>
            </a:r>
            <a:r>
              <a:rPr lang="en-US" sz="3000" dirty="0" err="1">
                <a:latin typeface="Garamond"/>
                <a:cs typeface="Garamond"/>
              </a:rPr>
              <a:t>officia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deserunt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mollit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anim</a:t>
            </a:r>
            <a:r>
              <a:rPr lang="en-US" sz="3000" dirty="0">
                <a:latin typeface="Garamond"/>
                <a:cs typeface="Garamond"/>
              </a:rPr>
              <a:t> id </a:t>
            </a:r>
            <a:r>
              <a:rPr lang="en-US" sz="3000" dirty="0" err="1">
                <a:latin typeface="Garamond"/>
                <a:cs typeface="Garamond"/>
              </a:rPr>
              <a:t>est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laborum</a:t>
            </a:r>
            <a:r>
              <a:rPr lang="en-US" sz="3000" dirty="0">
                <a:latin typeface="Garamond"/>
                <a:cs typeface="Garamond"/>
              </a:rPr>
              <a:t>.</a:t>
            </a:r>
          </a:p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 smtClean="0">
                <a:latin typeface="Garamond"/>
                <a:cs typeface="Garamond"/>
              </a:rPr>
              <a:t>Lorem</a:t>
            </a:r>
            <a:r>
              <a:rPr lang="en-US" sz="3000" dirty="0" smtClean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</a:t>
            </a:r>
            <a:r>
              <a:rPr lang="en-US" sz="3000" dirty="0" smtClean="0">
                <a:latin typeface="Garamond"/>
                <a:cs typeface="Garamond"/>
              </a:rPr>
              <a:t>minim. </a:t>
            </a:r>
            <a:endParaRPr lang="en-US" sz="3000" dirty="0">
              <a:latin typeface="Garamond"/>
              <a:cs typeface="Garamond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261800" y="28365019"/>
            <a:ext cx="11557000" cy="110579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6500" spc="600" dirty="0" smtClean="0">
                <a:solidFill>
                  <a:srgbClr val="FF0000"/>
                </a:solidFill>
                <a:latin typeface="Calibri"/>
                <a:cs typeface="Calibri"/>
              </a:rPr>
              <a:t>REFERENCES</a:t>
            </a:r>
            <a:endParaRPr lang="en-US" sz="6500" spc="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261800" y="29889019"/>
            <a:ext cx="11557000" cy="5391581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minim </a:t>
            </a:r>
            <a:r>
              <a:rPr lang="en-US" sz="3000" dirty="0" err="1">
                <a:latin typeface="Garamond"/>
                <a:cs typeface="Garamond"/>
              </a:rPr>
              <a:t>veniam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quis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nostrud</a:t>
            </a:r>
            <a:r>
              <a:rPr lang="en-US" sz="3000" dirty="0">
                <a:latin typeface="Garamond"/>
                <a:cs typeface="Garamond"/>
              </a:rPr>
              <a:t> exercitation </a:t>
            </a:r>
            <a:r>
              <a:rPr lang="en-US" sz="3000" dirty="0" err="1">
                <a:latin typeface="Garamond"/>
                <a:cs typeface="Garamond"/>
              </a:rPr>
              <a:t>ullamco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laboris</a:t>
            </a:r>
            <a:r>
              <a:rPr lang="en-US" sz="3000" dirty="0">
                <a:latin typeface="Garamond"/>
                <a:cs typeface="Garamond"/>
              </a:rPr>
              <a:t> nisi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aliquip</a:t>
            </a:r>
            <a:r>
              <a:rPr lang="en-US" sz="3000" dirty="0">
                <a:latin typeface="Garamond"/>
                <a:cs typeface="Garamond"/>
              </a:rPr>
              <a:t> ex </a:t>
            </a:r>
            <a:r>
              <a:rPr lang="en-US" sz="3000" dirty="0" err="1">
                <a:latin typeface="Garamond"/>
                <a:cs typeface="Garamond"/>
              </a:rPr>
              <a:t>ea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commodo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consequat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Duis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aute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irure</a:t>
            </a:r>
            <a:r>
              <a:rPr lang="en-US" sz="3000" dirty="0">
                <a:latin typeface="Garamond"/>
                <a:cs typeface="Garamond"/>
              </a:rPr>
              <a:t> dolor in </a:t>
            </a:r>
            <a:r>
              <a:rPr lang="en-US" sz="3000" dirty="0" err="1">
                <a:latin typeface="Garamond"/>
                <a:cs typeface="Garamond"/>
              </a:rPr>
              <a:t>reprehenderit</a:t>
            </a:r>
            <a:r>
              <a:rPr lang="en-US" sz="3000" dirty="0">
                <a:latin typeface="Garamond"/>
                <a:cs typeface="Garamond"/>
              </a:rPr>
              <a:t> in </a:t>
            </a:r>
            <a:r>
              <a:rPr lang="en-US" sz="3000" dirty="0" err="1">
                <a:latin typeface="Garamond"/>
                <a:cs typeface="Garamond"/>
              </a:rPr>
              <a:t>voluptate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velit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esse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cillum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eu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fugiat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nulla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pariatur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Excepteur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sint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occaecat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cupidatat</a:t>
            </a:r>
            <a:r>
              <a:rPr lang="en-US" sz="3000" dirty="0">
                <a:latin typeface="Garamond"/>
                <a:cs typeface="Garamond"/>
              </a:rPr>
              <a:t> non </a:t>
            </a:r>
            <a:r>
              <a:rPr lang="en-US" sz="3000" dirty="0" err="1">
                <a:latin typeface="Garamond"/>
                <a:cs typeface="Garamond"/>
              </a:rPr>
              <a:t>proident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sunt</a:t>
            </a:r>
            <a:r>
              <a:rPr lang="en-US" sz="3000" dirty="0">
                <a:latin typeface="Garamond"/>
                <a:cs typeface="Garamond"/>
              </a:rPr>
              <a:t> in culpa qui </a:t>
            </a:r>
            <a:r>
              <a:rPr lang="en-US" sz="3000" dirty="0" err="1">
                <a:latin typeface="Garamond"/>
                <a:cs typeface="Garamond"/>
              </a:rPr>
              <a:t>officia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deserunt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mollit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anim</a:t>
            </a:r>
            <a:r>
              <a:rPr lang="en-US" sz="3000" dirty="0">
                <a:latin typeface="Garamond"/>
                <a:cs typeface="Garamond"/>
              </a:rPr>
              <a:t> id </a:t>
            </a:r>
            <a:r>
              <a:rPr lang="en-US" sz="3000" dirty="0" err="1">
                <a:latin typeface="Garamond"/>
                <a:cs typeface="Garamond"/>
              </a:rPr>
              <a:t>est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laborum</a:t>
            </a:r>
            <a:r>
              <a:rPr lang="en-US" sz="3000" dirty="0">
                <a:latin typeface="Garamond"/>
                <a:cs typeface="Garamond"/>
              </a:rPr>
              <a:t>.</a:t>
            </a:r>
          </a:p>
          <a:p>
            <a:pPr defTabSz="4179888">
              <a:spcBef>
                <a:spcPct val="20000"/>
              </a:spcBef>
              <a:spcAft>
                <a:spcPct val="25000"/>
              </a:spcAft>
            </a:pPr>
            <a:r>
              <a:rPr lang="en-US" sz="3000" dirty="0" err="1">
                <a:latin typeface="Garamond"/>
                <a:cs typeface="Garamond"/>
              </a:rPr>
              <a:t>Lorem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 smtClean="0">
                <a:latin typeface="Garamond"/>
                <a:cs typeface="Garamond"/>
              </a:rPr>
              <a:t>Lorem</a:t>
            </a:r>
            <a:r>
              <a:rPr lang="en-US" sz="3000" dirty="0" smtClean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ipsum</a:t>
            </a:r>
            <a:r>
              <a:rPr lang="en-US" sz="3000" dirty="0">
                <a:latin typeface="Garamond"/>
                <a:cs typeface="Garamond"/>
              </a:rPr>
              <a:t> dolor sit </a:t>
            </a:r>
            <a:r>
              <a:rPr lang="en-US" sz="3000" dirty="0" err="1">
                <a:latin typeface="Garamond"/>
                <a:cs typeface="Garamond"/>
              </a:rPr>
              <a:t>amet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consectetur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adipisicing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elit</a:t>
            </a:r>
            <a:r>
              <a:rPr lang="en-US" sz="3000" dirty="0">
                <a:latin typeface="Garamond"/>
                <a:cs typeface="Garamond"/>
              </a:rPr>
              <a:t>, </a:t>
            </a:r>
            <a:r>
              <a:rPr lang="en-US" sz="3000" dirty="0" err="1">
                <a:latin typeface="Garamond"/>
                <a:cs typeface="Garamond"/>
              </a:rPr>
              <a:t>sed</a:t>
            </a:r>
            <a:r>
              <a:rPr lang="en-US" sz="3000" dirty="0">
                <a:latin typeface="Garamond"/>
                <a:cs typeface="Garamond"/>
              </a:rPr>
              <a:t> do </a:t>
            </a:r>
            <a:r>
              <a:rPr lang="en-US" sz="3000" dirty="0" err="1">
                <a:latin typeface="Garamond"/>
                <a:cs typeface="Garamond"/>
              </a:rPr>
              <a:t>eiusmod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tempor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incididunt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labore</a:t>
            </a:r>
            <a:r>
              <a:rPr lang="en-US" sz="3000" dirty="0">
                <a:latin typeface="Garamond"/>
                <a:cs typeface="Garamond"/>
              </a:rPr>
              <a:t> et </a:t>
            </a:r>
            <a:r>
              <a:rPr lang="en-US" sz="3000" dirty="0" err="1">
                <a:latin typeface="Garamond"/>
                <a:cs typeface="Garamond"/>
              </a:rPr>
              <a:t>dolore</a:t>
            </a:r>
            <a:r>
              <a:rPr lang="en-US" sz="3000" dirty="0">
                <a:latin typeface="Garamond"/>
                <a:cs typeface="Garamond"/>
              </a:rPr>
              <a:t> magna </a:t>
            </a:r>
            <a:r>
              <a:rPr lang="en-US" sz="3000" dirty="0" err="1">
                <a:latin typeface="Garamond"/>
                <a:cs typeface="Garamond"/>
              </a:rPr>
              <a:t>aliqua</a:t>
            </a:r>
            <a:r>
              <a:rPr lang="en-US" sz="3000" dirty="0">
                <a:latin typeface="Garamond"/>
                <a:cs typeface="Garamond"/>
              </a:rPr>
              <a:t>. </a:t>
            </a:r>
            <a:r>
              <a:rPr lang="en-US" sz="3000" dirty="0" err="1">
                <a:latin typeface="Garamond"/>
                <a:cs typeface="Garamond"/>
              </a:rPr>
              <a:t>Ut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err="1">
                <a:latin typeface="Garamond"/>
                <a:cs typeface="Garamond"/>
              </a:rPr>
              <a:t>enim</a:t>
            </a:r>
            <a:r>
              <a:rPr lang="en-US" sz="3000" dirty="0">
                <a:latin typeface="Garamond"/>
                <a:cs typeface="Garamond"/>
              </a:rPr>
              <a:t> ad </a:t>
            </a:r>
            <a:r>
              <a:rPr lang="en-US" sz="3000" dirty="0" smtClean="0">
                <a:latin typeface="Garamond"/>
                <a:cs typeface="Garamond"/>
              </a:rPr>
              <a:t>minim. </a:t>
            </a:r>
            <a:endParaRPr lang="en-US" sz="3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995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1009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Office Theme</vt:lpstr>
      <vt:lpstr>PowerPoint Presentation</vt:lpstr>
    </vt:vector>
  </TitlesOfParts>
  <Company>Texas Tech University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Starr, Larry</dc:creator>
  <cp:lastModifiedBy>Russell, Heather</cp:lastModifiedBy>
  <cp:revision>8</cp:revision>
  <dcterms:created xsi:type="dcterms:W3CDTF">2014-02-04T16:02:24Z</dcterms:created>
  <dcterms:modified xsi:type="dcterms:W3CDTF">2019-02-11T21:36:05Z</dcterms:modified>
</cp:coreProperties>
</file>