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1A22"/>
    <a:srgbClr val="FFF100"/>
    <a:srgbClr val="FFFA8F"/>
    <a:srgbClr val="C0B6AA"/>
    <a:srgbClr val="6B6F72"/>
    <a:srgbClr val="3B3A3F"/>
    <a:srgbClr val="6782C5"/>
    <a:srgbClr val="778FCB"/>
    <a:srgbClr val="B21773"/>
    <a:srgbClr val="3907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246" autoAdjust="0"/>
    <p:restoredTop sz="94660"/>
  </p:normalViewPr>
  <p:slideViewPr>
    <p:cSldViewPr snapToGrid="0">
      <p:cViewPr varScale="1">
        <p:scale>
          <a:sx n="24" d="100"/>
          <a:sy n="24" d="100"/>
        </p:scale>
        <p:origin x="205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97BADBB-BE6B-40E5-8B41-0A884D99BAA2}" type="datetimeFigureOut">
              <a:rPr lang="en-US" smtClean="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DC44B6-EC17-4824-95A4-083016B5E254}" type="slidenum">
              <a:rPr lang="en-US" smtClean="0"/>
              <a:t>‹#›</a:t>
            </a:fld>
            <a:endParaRPr lang="en-US" dirty="0"/>
          </a:p>
        </p:txBody>
      </p:sp>
    </p:spTree>
    <p:extLst>
      <p:ext uri="{BB962C8B-B14F-4D97-AF65-F5344CB8AC3E}">
        <p14:creationId xmlns:p14="http://schemas.microsoft.com/office/powerpoint/2010/main" val="3055612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7BADBB-BE6B-40E5-8B41-0A884D99BAA2}" type="datetimeFigureOut">
              <a:rPr lang="en-US" smtClean="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DC44B6-EC17-4824-95A4-083016B5E254}" type="slidenum">
              <a:rPr lang="en-US" smtClean="0"/>
              <a:t>‹#›</a:t>
            </a:fld>
            <a:endParaRPr lang="en-US" dirty="0"/>
          </a:p>
        </p:txBody>
      </p:sp>
    </p:spTree>
    <p:extLst>
      <p:ext uri="{BB962C8B-B14F-4D97-AF65-F5344CB8AC3E}">
        <p14:creationId xmlns:p14="http://schemas.microsoft.com/office/powerpoint/2010/main" val="1284888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7BADBB-BE6B-40E5-8B41-0A884D99BAA2}" type="datetimeFigureOut">
              <a:rPr lang="en-US" smtClean="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DC44B6-EC17-4824-95A4-083016B5E254}" type="slidenum">
              <a:rPr lang="en-US" smtClean="0"/>
              <a:t>‹#›</a:t>
            </a:fld>
            <a:endParaRPr lang="en-US" dirty="0"/>
          </a:p>
        </p:txBody>
      </p:sp>
    </p:spTree>
    <p:extLst>
      <p:ext uri="{BB962C8B-B14F-4D97-AF65-F5344CB8AC3E}">
        <p14:creationId xmlns:p14="http://schemas.microsoft.com/office/powerpoint/2010/main" val="2305602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7BADBB-BE6B-40E5-8B41-0A884D99BAA2}" type="datetimeFigureOut">
              <a:rPr lang="en-US" smtClean="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DC44B6-EC17-4824-95A4-083016B5E254}" type="slidenum">
              <a:rPr lang="en-US" smtClean="0"/>
              <a:t>‹#›</a:t>
            </a:fld>
            <a:endParaRPr lang="en-US" dirty="0"/>
          </a:p>
        </p:txBody>
      </p:sp>
    </p:spTree>
    <p:extLst>
      <p:ext uri="{BB962C8B-B14F-4D97-AF65-F5344CB8AC3E}">
        <p14:creationId xmlns:p14="http://schemas.microsoft.com/office/powerpoint/2010/main" val="1589220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7BADBB-BE6B-40E5-8B41-0A884D99BAA2}" type="datetimeFigureOut">
              <a:rPr lang="en-US" smtClean="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DC44B6-EC17-4824-95A4-083016B5E254}" type="slidenum">
              <a:rPr lang="en-US" smtClean="0"/>
              <a:t>‹#›</a:t>
            </a:fld>
            <a:endParaRPr lang="en-US" dirty="0"/>
          </a:p>
        </p:txBody>
      </p:sp>
    </p:spTree>
    <p:extLst>
      <p:ext uri="{BB962C8B-B14F-4D97-AF65-F5344CB8AC3E}">
        <p14:creationId xmlns:p14="http://schemas.microsoft.com/office/powerpoint/2010/main" val="3400450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97BADBB-BE6B-40E5-8B41-0A884D99BAA2}" type="datetimeFigureOut">
              <a:rPr lang="en-US" smtClean="0"/>
              <a:t>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DC44B6-EC17-4824-95A4-083016B5E254}" type="slidenum">
              <a:rPr lang="en-US" smtClean="0"/>
              <a:t>‹#›</a:t>
            </a:fld>
            <a:endParaRPr lang="en-US" dirty="0"/>
          </a:p>
        </p:txBody>
      </p:sp>
    </p:spTree>
    <p:extLst>
      <p:ext uri="{BB962C8B-B14F-4D97-AF65-F5344CB8AC3E}">
        <p14:creationId xmlns:p14="http://schemas.microsoft.com/office/powerpoint/2010/main" val="2433879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97BADBB-BE6B-40E5-8B41-0A884D99BAA2}" type="datetimeFigureOut">
              <a:rPr lang="en-US" smtClean="0"/>
              <a:t>2/12/2019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DC44B6-EC17-4824-95A4-083016B5E254}" type="slidenum">
              <a:rPr lang="en-US" smtClean="0"/>
              <a:t>‹#›</a:t>
            </a:fld>
            <a:endParaRPr lang="en-US" dirty="0"/>
          </a:p>
        </p:txBody>
      </p:sp>
    </p:spTree>
    <p:extLst>
      <p:ext uri="{BB962C8B-B14F-4D97-AF65-F5344CB8AC3E}">
        <p14:creationId xmlns:p14="http://schemas.microsoft.com/office/powerpoint/2010/main" val="3417273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7BADBB-BE6B-40E5-8B41-0A884D99BAA2}" type="datetimeFigureOut">
              <a:rPr lang="en-US" smtClean="0"/>
              <a:t>2/12/2019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DC44B6-EC17-4824-95A4-083016B5E254}" type="slidenum">
              <a:rPr lang="en-US" smtClean="0"/>
              <a:t>‹#›</a:t>
            </a:fld>
            <a:endParaRPr lang="en-US" dirty="0"/>
          </a:p>
        </p:txBody>
      </p:sp>
    </p:spTree>
    <p:extLst>
      <p:ext uri="{BB962C8B-B14F-4D97-AF65-F5344CB8AC3E}">
        <p14:creationId xmlns:p14="http://schemas.microsoft.com/office/powerpoint/2010/main" val="2302523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BADBB-BE6B-40E5-8B41-0A884D99BAA2}" type="datetimeFigureOut">
              <a:rPr lang="en-US" smtClean="0"/>
              <a:t>2/12/2019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DC44B6-EC17-4824-95A4-083016B5E254}" type="slidenum">
              <a:rPr lang="en-US" smtClean="0"/>
              <a:t>‹#›</a:t>
            </a:fld>
            <a:endParaRPr lang="en-US" dirty="0"/>
          </a:p>
        </p:txBody>
      </p:sp>
    </p:spTree>
    <p:extLst>
      <p:ext uri="{BB962C8B-B14F-4D97-AF65-F5344CB8AC3E}">
        <p14:creationId xmlns:p14="http://schemas.microsoft.com/office/powerpoint/2010/main" val="597428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7BADBB-BE6B-40E5-8B41-0A884D99BAA2}" type="datetimeFigureOut">
              <a:rPr lang="en-US" smtClean="0"/>
              <a:t>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DC44B6-EC17-4824-95A4-083016B5E254}" type="slidenum">
              <a:rPr lang="en-US" smtClean="0"/>
              <a:t>‹#›</a:t>
            </a:fld>
            <a:endParaRPr lang="en-US" dirty="0"/>
          </a:p>
        </p:txBody>
      </p:sp>
    </p:spTree>
    <p:extLst>
      <p:ext uri="{BB962C8B-B14F-4D97-AF65-F5344CB8AC3E}">
        <p14:creationId xmlns:p14="http://schemas.microsoft.com/office/powerpoint/2010/main" val="2807067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7BADBB-BE6B-40E5-8B41-0A884D99BAA2}" type="datetimeFigureOut">
              <a:rPr lang="en-US" smtClean="0"/>
              <a:t>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DC44B6-EC17-4824-95A4-083016B5E254}" type="slidenum">
              <a:rPr lang="en-US" smtClean="0"/>
              <a:t>‹#›</a:t>
            </a:fld>
            <a:endParaRPr lang="en-US" dirty="0"/>
          </a:p>
        </p:txBody>
      </p:sp>
    </p:spTree>
    <p:extLst>
      <p:ext uri="{BB962C8B-B14F-4D97-AF65-F5344CB8AC3E}">
        <p14:creationId xmlns:p14="http://schemas.microsoft.com/office/powerpoint/2010/main" val="2117857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097BADBB-BE6B-40E5-8B41-0A884D99BAA2}" type="datetimeFigureOut">
              <a:rPr lang="en-US" smtClean="0"/>
              <a:t>2/12/2019</a:t>
            </a:fld>
            <a:endParaRPr lang="en-US" dirty="0"/>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27DC44B6-EC17-4824-95A4-083016B5E254}" type="slidenum">
              <a:rPr lang="en-US" smtClean="0"/>
              <a:t>‹#›</a:t>
            </a:fld>
            <a:endParaRPr lang="en-US" dirty="0"/>
          </a:p>
        </p:txBody>
      </p:sp>
    </p:spTree>
    <p:extLst>
      <p:ext uri="{BB962C8B-B14F-4D97-AF65-F5344CB8AC3E}">
        <p14:creationId xmlns:p14="http://schemas.microsoft.com/office/powerpoint/2010/main" val="11397184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68"/>
          <p:cNvSpPr/>
          <p:nvPr/>
        </p:nvSpPr>
        <p:spPr>
          <a:xfrm>
            <a:off x="0" y="31461656"/>
            <a:ext cx="43891200" cy="107765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15990914" y="9112565"/>
            <a:ext cx="11408973" cy="80427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 Box 49"/>
          <p:cNvSpPr txBox="1">
            <a:spLocks noChangeArrowheads="1"/>
          </p:cNvSpPr>
          <p:nvPr/>
        </p:nvSpPr>
        <p:spPr bwMode="auto">
          <a:xfrm>
            <a:off x="16942053" y="17446098"/>
            <a:ext cx="7874124" cy="584775"/>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t>Lorem ipsum dolor sit </a:t>
            </a:r>
            <a:r>
              <a:rPr lang="en-US" sz="3200" dirty="0" err="1"/>
              <a:t>amet</a:t>
            </a:r>
            <a:r>
              <a:rPr lang="en-US" sz="3200" dirty="0"/>
              <a:t>, </a:t>
            </a:r>
            <a:r>
              <a:rPr lang="en-US" sz="3200" dirty="0" err="1"/>
              <a:t>consectetuer</a:t>
            </a:r>
            <a:endParaRPr lang="en-US" altLang="en-US" sz="3200" dirty="0"/>
          </a:p>
        </p:txBody>
      </p:sp>
      <p:grpSp>
        <p:nvGrpSpPr>
          <p:cNvPr id="31" name="Group 30"/>
          <p:cNvGrpSpPr/>
          <p:nvPr/>
        </p:nvGrpSpPr>
        <p:grpSpPr>
          <a:xfrm>
            <a:off x="16843278" y="22809168"/>
            <a:ext cx="9854048" cy="5956332"/>
            <a:chOff x="16718586" y="23304468"/>
            <a:chExt cx="8275067" cy="4824727"/>
          </a:xfrm>
        </p:grpSpPr>
        <p:sp>
          <p:nvSpPr>
            <p:cNvPr id="71" name="Freeform 6"/>
            <p:cNvSpPr>
              <a:spLocks noEditPoints="1"/>
            </p:cNvSpPr>
            <p:nvPr/>
          </p:nvSpPr>
          <p:spPr bwMode="auto">
            <a:xfrm>
              <a:off x="16718586" y="23785277"/>
              <a:ext cx="7259394" cy="4343918"/>
            </a:xfrm>
            <a:custGeom>
              <a:avLst/>
              <a:gdLst>
                <a:gd name="T0" fmla="*/ 0 w 19205"/>
                <a:gd name="T1" fmla="*/ 512 h 11492"/>
                <a:gd name="T2" fmla="*/ 1056 w 19205"/>
                <a:gd name="T3" fmla="*/ 512 h 11492"/>
                <a:gd name="T4" fmla="*/ 1056 w 19205"/>
                <a:gd name="T5" fmla="*/ 11492 h 11492"/>
                <a:gd name="T6" fmla="*/ 0 w 19205"/>
                <a:gd name="T7" fmla="*/ 11492 h 11492"/>
                <a:gd name="T8" fmla="*/ 0 w 19205"/>
                <a:gd name="T9" fmla="*/ 512 h 11492"/>
                <a:gd name="T10" fmla="*/ 6047 w 19205"/>
                <a:gd name="T11" fmla="*/ 5110 h 11492"/>
                <a:gd name="T12" fmla="*/ 7103 w 19205"/>
                <a:gd name="T13" fmla="*/ 5110 h 11492"/>
                <a:gd name="T14" fmla="*/ 7103 w 19205"/>
                <a:gd name="T15" fmla="*/ 11492 h 11492"/>
                <a:gd name="T16" fmla="*/ 6047 w 19205"/>
                <a:gd name="T17" fmla="*/ 11492 h 11492"/>
                <a:gd name="T18" fmla="*/ 6047 w 19205"/>
                <a:gd name="T19" fmla="*/ 5110 h 11492"/>
                <a:gd name="T20" fmla="*/ 12102 w 19205"/>
                <a:gd name="T21" fmla="*/ 2559 h 11492"/>
                <a:gd name="T22" fmla="*/ 13158 w 19205"/>
                <a:gd name="T23" fmla="*/ 2559 h 11492"/>
                <a:gd name="T24" fmla="*/ 13158 w 19205"/>
                <a:gd name="T25" fmla="*/ 11492 h 11492"/>
                <a:gd name="T26" fmla="*/ 12102 w 19205"/>
                <a:gd name="T27" fmla="*/ 11492 h 11492"/>
                <a:gd name="T28" fmla="*/ 12102 w 19205"/>
                <a:gd name="T29" fmla="*/ 2559 h 11492"/>
                <a:gd name="T30" fmla="*/ 18149 w 19205"/>
                <a:gd name="T31" fmla="*/ 0 h 11492"/>
                <a:gd name="T32" fmla="*/ 19205 w 19205"/>
                <a:gd name="T33" fmla="*/ 0 h 11492"/>
                <a:gd name="T34" fmla="*/ 19205 w 19205"/>
                <a:gd name="T35" fmla="*/ 11492 h 11492"/>
                <a:gd name="T36" fmla="*/ 18149 w 19205"/>
                <a:gd name="T37" fmla="*/ 11492 h 11492"/>
                <a:gd name="T38" fmla="*/ 18149 w 19205"/>
                <a:gd name="T39" fmla="*/ 0 h 11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9205" h="11492">
                  <a:moveTo>
                    <a:pt x="0" y="512"/>
                  </a:moveTo>
                  <a:lnTo>
                    <a:pt x="1056" y="512"/>
                  </a:lnTo>
                  <a:lnTo>
                    <a:pt x="1056" y="11492"/>
                  </a:lnTo>
                  <a:lnTo>
                    <a:pt x="0" y="11492"/>
                  </a:lnTo>
                  <a:lnTo>
                    <a:pt x="0" y="512"/>
                  </a:lnTo>
                  <a:close/>
                  <a:moveTo>
                    <a:pt x="6047" y="5110"/>
                  </a:moveTo>
                  <a:lnTo>
                    <a:pt x="7103" y="5110"/>
                  </a:lnTo>
                  <a:lnTo>
                    <a:pt x="7103" y="11492"/>
                  </a:lnTo>
                  <a:lnTo>
                    <a:pt x="6047" y="11492"/>
                  </a:lnTo>
                  <a:lnTo>
                    <a:pt x="6047" y="5110"/>
                  </a:lnTo>
                  <a:close/>
                  <a:moveTo>
                    <a:pt x="12102" y="2559"/>
                  </a:moveTo>
                  <a:lnTo>
                    <a:pt x="13158" y="2559"/>
                  </a:lnTo>
                  <a:lnTo>
                    <a:pt x="13158" y="11492"/>
                  </a:lnTo>
                  <a:lnTo>
                    <a:pt x="12102" y="11492"/>
                  </a:lnTo>
                  <a:lnTo>
                    <a:pt x="12102" y="2559"/>
                  </a:lnTo>
                  <a:close/>
                  <a:moveTo>
                    <a:pt x="18149" y="0"/>
                  </a:moveTo>
                  <a:lnTo>
                    <a:pt x="19205" y="0"/>
                  </a:lnTo>
                  <a:lnTo>
                    <a:pt x="19205" y="11492"/>
                  </a:lnTo>
                  <a:lnTo>
                    <a:pt x="18149" y="11492"/>
                  </a:lnTo>
                  <a:lnTo>
                    <a:pt x="18149"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72" name="Freeform 7"/>
            <p:cNvSpPr>
              <a:spLocks noEditPoints="1"/>
            </p:cNvSpPr>
            <p:nvPr/>
          </p:nvSpPr>
          <p:spPr bwMode="auto">
            <a:xfrm>
              <a:off x="17226612" y="23816205"/>
              <a:ext cx="7259017" cy="4283994"/>
            </a:xfrm>
            <a:custGeom>
              <a:avLst/>
              <a:gdLst>
                <a:gd name="T0" fmla="*/ 0 w 19204"/>
                <a:gd name="T1" fmla="*/ 5110 h 11236"/>
                <a:gd name="T2" fmla="*/ 1055 w 19204"/>
                <a:gd name="T3" fmla="*/ 5110 h 11236"/>
                <a:gd name="T4" fmla="*/ 1055 w 19204"/>
                <a:gd name="T5" fmla="*/ 11236 h 11236"/>
                <a:gd name="T6" fmla="*/ 0 w 19204"/>
                <a:gd name="T7" fmla="*/ 11236 h 11236"/>
                <a:gd name="T8" fmla="*/ 0 w 19204"/>
                <a:gd name="T9" fmla="*/ 5110 h 11236"/>
                <a:gd name="T10" fmla="*/ 6047 w 19204"/>
                <a:gd name="T11" fmla="*/ 0 h 11236"/>
                <a:gd name="T12" fmla="*/ 7102 w 19204"/>
                <a:gd name="T13" fmla="*/ 0 h 11236"/>
                <a:gd name="T14" fmla="*/ 7102 w 19204"/>
                <a:gd name="T15" fmla="*/ 11236 h 11236"/>
                <a:gd name="T16" fmla="*/ 6047 w 19204"/>
                <a:gd name="T17" fmla="*/ 11236 h 11236"/>
                <a:gd name="T18" fmla="*/ 6047 w 19204"/>
                <a:gd name="T19" fmla="*/ 0 h 11236"/>
                <a:gd name="T20" fmla="*/ 12094 w 19204"/>
                <a:gd name="T21" fmla="*/ 6646 h 11236"/>
                <a:gd name="T22" fmla="*/ 13149 w 19204"/>
                <a:gd name="T23" fmla="*/ 6646 h 11236"/>
                <a:gd name="T24" fmla="*/ 13149 w 19204"/>
                <a:gd name="T25" fmla="*/ 11236 h 11236"/>
                <a:gd name="T26" fmla="*/ 12094 w 19204"/>
                <a:gd name="T27" fmla="*/ 11236 h 11236"/>
                <a:gd name="T28" fmla="*/ 12094 w 19204"/>
                <a:gd name="T29" fmla="*/ 6646 h 11236"/>
                <a:gd name="T30" fmla="*/ 18149 w 19204"/>
                <a:gd name="T31" fmla="*/ 4086 h 11236"/>
                <a:gd name="T32" fmla="*/ 19204 w 19204"/>
                <a:gd name="T33" fmla="*/ 4086 h 11236"/>
                <a:gd name="T34" fmla="*/ 19204 w 19204"/>
                <a:gd name="T35" fmla="*/ 11236 h 11236"/>
                <a:gd name="T36" fmla="*/ 18149 w 19204"/>
                <a:gd name="T37" fmla="*/ 11236 h 11236"/>
                <a:gd name="T38" fmla="*/ 18149 w 19204"/>
                <a:gd name="T39" fmla="*/ 4086 h 11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9204" h="11236">
                  <a:moveTo>
                    <a:pt x="0" y="5110"/>
                  </a:moveTo>
                  <a:lnTo>
                    <a:pt x="1055" y="5110"/>
                  </a:lnTo>
                  <a:lnTo>
                    <a:pt x="1055" y="11236"/>
                  </a:lnTo>
                  <a:lnTo>
                    <a:pt x="0" y="11236"/>
                  </a:lnTo>
                  <a:lnTo>
                    <a:pt x="0" y="5110"/>
                  </a:lnTo>
                  <a:close/>
                  <a:moveTo>
                    <a:pt x="6047" y="0"/>
                  </a:moveTo>
                  <a:lnTo>
                    <a:pt x="7102" y="0"/>
                  </a:lnTo>
                  <a:lnTo>
                    <a:pt x="7102" y="11236"/>
                  </a:lnTo>
                  <a:lnTo>
                    <a:pt x="6047" y="11236"/>
                  </a:lnTo>
                  <a:lnTo>
                    <a:pt x="6047" y="0"/>
                  </a:lnTo>
                  <a:close/>
                  <a:moveTo>
                    <a:pt x="12094" y="6646"/>
                  </a:moveTo>
                  <a:lnTo>
                    <a:pt x="13149" y="6646"/>
                  </a:lnTo>
                  <a:lnTo>
                    <a:pt x="13149" y="11236"/>
                  </a:lnTo>
                  <a:lnTo>
                    <a:pt x="12094" y="11236"/>
                  </a:lnTo>
                  <a:lnTo>
                    <a:pt x="12094" y="6646"/>
                  </a:lnTo>
                  <a:close/>
                  <a:moveTo>
                    <a:pt x="18149" y="4086"/>
                  </a:moveTo>
                  <a:lnTo>
                    <a:pt x="19204" y="4086"/>
                  </a:lnTo>
                  <a:lnTo>
                    <a:pt x="19204" y="11236"/>
                  </a:lnTo>
                  <a:lnTo>
                    <a:pt x="18149" y="11236"/>
                  </a:lnTo>
                  <a:lnTo>
                    <a:pt x="18149" y="4086"/>
                  </a:lnTo>
                  <a:close/>
                </a:path>
              </a:pathLst>
            </a:custGeom>
            <a:solidFill>
              <a:srgbClr val="E21A2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73" name="Freeform 8"/>
            <p:cNvSpPr>
              <a:spLocks noEditPoints="1"/>
            </p:cNvSpPr>
            <p:nvPr/>
          </p:nvSpPr>
          <p:spPr bwMode="auto">
            <a:xfrm>
              <a:off x="17731235" y="23304468"/>
              <a:ext cx="7262418" cy="4824727"/>
            </a:xfrm>
            <a:custGeom>
              <a:avLst/>
              <a:gdLst>
                <a:gd name="T0" fmla="*/ 0 w 19213"/>
                <a:gd name="T1" fmla="*/ 7662 h 12764"/>
                <a:gd name="T2" fmla="*/ 1056 w 19213"/>
                <a:gd name="T3" fmla="*/ 7662 h 12764"/>
                <a:gd name="T4" fmla="*/ 1056 w 19213"/>
                <a:gd name="T5" fmla="*/ 12764 h 12764"/>
                <a:gd name="T6" fmla="*/ 0 w 19213"/>
                <a:gd name="T7" fmla="*/ 12764 h 12764"/>
                <a:gd name="T8" fmla="*/ 0 w 19213"/>
                <a:gd name="T9" fmla="*/ 7662 h 12764"/>
                <a:gd name="T10" fmla="*/ 6055 w 19213"/>
                <a:gd name="T11" fmla="*/ 7662 h 12764"/>
                <a:gd name="T12" fmla="*/ 7111 w 19213"/>
                <a:gd name="T13" fmla="*/ 7662 h 12764"/>
                <a:gd name="T14" fmla="*/ 7111 w 19213"/>
                <a:gd name="T15" fmla="*/ 12764 h 12764"/>
                <a:gd name="T16" fmla="*/ 6055 w 19213"/>
                <a:gd name="T17" fmla="*/ 12764 h 12764"/>
                <a:gd name="T18" fmla="*/ 6055 w 19213"/>
                <a:gd name="T19" fmla="*/ 7662 h 12764"/>
                <a:gd name="T20" fmla="*/ 12102 w 19213"/>
                <a:gd name="T21" fmla="*/ 5102 h 12764"/>
                <a:gd name="T22" fmla="*/ 13158 w 19213"/>
                <a:gd name="T23" fmla="*/ 5102 h 12764"/>
                <a:gd name="T24" fmla="*/ 13158 w 19213"/>
                <a:gd name="T25" fmla="*/ 12764 h 12764"/>
                <a:gd name="T26" fmla="*/ 12102 w 19213"/>
                <a:gd name="T27" fmla="*/ 12764 h 12764"/>
                <a:gd name="T28" fmla="*/ 12102 w 19213"/>
                <a:gd name="T29" fmla="*/ 5102 h 12764"/>
                <a:gd name="T30" fmla="*/ 18157 w 19213"/>
                <a:gd name="T31" fmla="*/ 0 h 12764"/>
                <a:gd name="T32" fmla="*/ 19213 w 19213"/>
                <a:gd name="T33" fmla="*/ 0 h 12764"/>
                <a:gd name="T34" fmla="*/ 19213 w 19213"/>
                <a:gd name="T35" fmla="*/ 12764 h 12764"/>
                <a:gd name="T36" fmla="*/ 18157 w 19213"/>
                <a:gd name="T37" fmla="*/ 12764 h 12764"/>
                <a:gd name="T38" fmla="*/ 18157 w 19213"/>
                <a:gd name="T39" fmla="*/ 0 h 12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9213" h="12764">
                  <a:moveTo>
                    <a:pt x="0" y="7662"/>
                  </a:moveTo>
                  <a:lnTo>
                    <a:pt x="1056" y="7662"/>
                  </a:lnTo>
                  <a:lnTo>
                    <a:pt x="1056" y="12764"/>
                  </a:lnTo>
                  <a:lnTo>
                    <a:pt x="0" y="12764"/>
                  </a:lnTo>
                  <a:lnTo>
                    <a:pt x="0" y="7662"/>
                  </a:lnTo>
                  <a:close/>
                  <a:moveTo>
                    <a:pt x="6055" y="7662"/>
                  </a:moveTo>
                  <a:lnTo>
                    <a:pt x="7111" y="7662"/>
                  </a:lnTo>
                  <a:lnTo>
                    <a:pt x="7111" y="12764"/>
                  </a:lnTo>
                  <a:lnTo>
                    <a:pt x="6055" y="12764"/>
                  </a:lnTo>
                  <a:lnTo>
                    <a:pt x="6055" y="7662"/>
                  </a:lnTo>
                  <a:close/>
                  <a:moveTo>
                    <a:pt x="12102" y="5102"/>
                  </a:moveTo>
                  <a:lnTo>
                    <a:pt x="13158" y="5102"/>
                  </a:lnTo>
                  <a:lnTo>
                    <a:pt x="13158" y="12764"/>
                  </a:lnTo>
                  <a:lnTo>
                    <a:pt x="12102" y="12764"/>
                  </a:lnTo>
                  <a:lnTo>
                    <a:pt x="12102" y="5102"/>
                  </a:lnTo>
                  <a:close/>
                  <a:moveTo>
                    <a:pt x="18157" y="0"/>
                  </a:moveTo>
                  <a:lnTo>
                    <a:pt x="19213" y="0"/>
                  </a:lnTo>
                  <a:lnTo>
                    <a:pt x="19213" y="12764"/>
                  </a:lnTo>
                  <a:lnTo>
                    <a:pt x="18157" y="12764"/>
                  </a:lnTo>
                  <a:lnTo>
                    <a:pt x="18157" y="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70" name="Text Box 49"/>
          <p:cNvSpPr txBox="1">
            <a:spLocks noChangeArrowheads="1"/>
          </p:cNvSpPr>
          <p:nvPr/>
        </p:nvSpPr>
        <p:spPr bwMode="auto">
          <a:xfrm>
            <a:off x="32940813" y="8846274"/>
            <a:ext cx="9094885" cy="10556736"/>
          </a:xfrm>
          <a:prstGeom prst="rect">
            <a:avLst/>
          </a:prstGeom>
          <a:noFill/>
          <a:ln>
            <a:noFill/>
          </a:ln>
          <a:extLst/>
        </p:spPr>
        <p:txBody>
          <a:bodyPr wrap="square">
            <a:spAutoFit/>
          </a:bodyPr>
          <a:lstStyle>
            <a:defPPr>
              <a:defRPr lang="en-US"/>
            </a:defPPr>
            <a:lvl1pPr marL="0" algn="l" defTabSz="3840343" rtl="0" eaLnBrk="1" latinLnBrk="0" hangingPunct="1">
              <a:defRPr sz="7622" kern="1200">
                <a:solidFill>
                  <a:schemeClr val="tx1"/>
                </a:solidFill>
                <a:latin typeface="+mn-lt"/>
                <a:ea typeface="+mn-ea"/>
                <a:cs typeface="+mn-cs"/>
              </a:defRPr>
            </a:lvl1pPr>
            <a:lvl2pPr marL="1920171" algn="l" defTabSz="3840343" rtl="0" eaLnBrk="1" latinLnBrk="0" hangingPunct="1">
              <a:defRPr sz="7622" kern="1200">
                <a:solidFill>
                  <a:schemeClr val="tx1"/>
                </a:solidFill>
                <a:latin typeface="+mn-lt"/>
                <a:ea typeface="+mn-ea"/>
                <a:cs typeface="+mn-cs"/>
              </a:defRPr>
            </a:lvl2pPr>
            <a:lvl3pPr marL="3840343" algn="l" defTabSz="3840343" rtl="0" eaLnBrk="1" latinLnBrk="0" hangingPunct="1">
              <a:defRPr sz="7622" kern="1200">
                <a:solidFill>
                  <a:schemeClr val="tx1"/>
                </a:solidFill>
                <a:latin typeface="+mn-lt"/>
                <a:ea typeface="+mn-ea"/>
                <a:cs typeface="+mn-cs"/>
              </a:defRPr>
            </a:lvl3pPr>
            <a:lvl4pPr marL="5760514" algn="l" defTabSz="3840343" rtl="0" eaLnBrk="1" latinLnBrk="0" hangingPunct="1">
              <a:defRPr sz="7622" kern="1200">
                <a:solidFill>
                  <a:schemeClr val="tx1"/>
                </a:solidFill>
                <a:latin typeface="+mn-lt"/>
                <a:ea typeface="+mn-ea"/>
                <a:cs typeface="+mn-cs"/>
              </a:defRPr>
            </a:lvl4pPr>
            <a:lvl5pPr marL="7680686" algn="l" defTabSz="3840343" rtl="0" eaLnBrk="1" latinLnBrk="0" hangingPunct="1">
              <a:defRPr sz="7622" kern="1200">
                <a:solidFill>
                  <a:schemeClr val="tx1"/>
                </a:solidFill>
                <a:latin typeface="+mn-lt"/>
                <a:ea typeface="+mn-ea"/>
                <a:cs typeface="+mn-cs"/>
              </a:defRPr>
            </a:lvl5pPr>
            <a:lvl6pPr marL="9600857" algn="l" defTabSz="3840343" rtl="0" eaLnBrk="1" latinLnBrk="0" hangingPunct="1">
              <a:defRPr sz="7622" kern="1200">
                <a:solidFill>
                  <a:schemeClr val="tx1"/>
                </a:solidFill>
                <a:latin typeface="+mn-lt"/>
                <a:ea typeface="+mn-ea"/>
                <a:cs typeface="+mn-cs"/>
              </a:defRPr>
            </a:lvl6pPr>
            <a:lvl7pPr marL="11521029" algn="l" defTabSz="3840343" rtl="0" eaLnBrk="1" latinLnBrk="0" hangingPunct="1">
              <a:defRPr sz="7622" kern="1200">
                <a:solidFill>
                  <a:schemeClr val="tx1"/>
                </a:solidFill>
                <a:latin typeface="+mn-lt"/>
                <a:ea typeface="+mn-ea"/>
                <a:cs typeface="+mn-cs"/>
              </a:defRPr>
            </a:lvl7pPr>
            <a:lvl8pPr marL="13441200" algn="l" defTabSz="3840343" rtl="0" eaLnBrk="1" latinLnBrk="0" hangingPunct="1">
              <a:defRPr sz="7622" kern="1200">
                <a:solidFill>
                  <a:schemeClr val="tx1"/>
                </a:solidFill>
                <a:latin typeface="+mn-lt"/>
                <a:ea typeface="+mn-ea"/>
                <a:cs typeface="+mn-cs"/>
              </a:defRPr>
            </a:lvl8pPr>
            <a:lvl9pPr marL="15361371" algn="l" defTabSz="3840343" rtl="0" eaLnBrk="1" latinLnBrk="0" hangingPunct="1">
              <a:defRPr sz="7622" kern="1200">
                <a:solidFill>
                  <a:schemeClr val="tx1"/>
                </a:solidFill>
                <a:latin typeface="+mn-lt"/>
                <a:ea typeface="+mn-ea"/>
                <a:cs typeface="+mn-cs"/>
              </a:defRPr>
            </a:lvl9pPr>
          </a:lstStyle>
          <a:p>
            <a:r>
              <a:rPr lang="en-US" sz="4000" dirty="0"/>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Aenean vulputate eleifend tellus. Aenean leo ligula, porttitor eu, consequat vitae, eleifend ac, enim. Aliquam lorem ante, dapibus in, viverra quis, feugiat </a:t>
            </a:r>
            <a:r>
              <a:rPr lang="en-US" sz="4000" dirty="0" smtClean="0"/>
              <a:t>a</a:t>
            </a:r>
            <a:endParaRPr lang="en-US" sz="4000" dirty="0"/>
          </a:p>
        </p:txBody>
      </p:sp>
      <p:sp>
        <p:nvSpPr>
          <p:cNvPr id="102" name="Freeform 101"/>
          <p:cNvSpPr/>
          <p:nvPr/>
        </p:nvSpPr>
        <p:spPr>
          <a:xfrm>
            <a:off x="2" y="-20132"/>
            <a:ext cx="43891198" cy="5657629"/>
          </a:xfrm>
          <a:custGeom>
            <a:avLst/>
            <a:gdLst>
              <a:gd name="connsiteX0" fmla="*/ 0 w 43891199"/>
              <a:gd name="connsiteY0" fmla="*/ 0 h 5657629"/>
              <a:gd name="connsiteX1" fmla="*/ 43891199 w 43891199"/>
              <a:gd name="connsiteY1" fmla="*/ 0 h 5657629"/>
              <a:gd name="connsiteX2" fmla="*/ 43891199 w 43891199"/>
              <a:gd name="connsiteY2" fmla="*/ 3969360 h 5657629"/>
              <a:gd name="connsiteX3" fmla="*/ 6694263 w 43891199"/>
              <a:gd name="connsiteY3" fmla="*/ 3969360 h 5657629"/>
              <a:gd name="connsiteX4" fmla="*/ 6679341 w 43891199"/>
              <a:gd name="connsiteY4" fmla="*/ 4010130 h 5657629"/>
              <a:gd name="connsiteX5" fmla="*/ 4193843 w 43891199"/>
              <a:gd name="connsiteY5" fmla="*/ 5657629 h 5657629"/>
              <a:gd name="connsiteX6" fmla="*/ 1708344 w 43891199"/>
              <a:gd name="connsiteY6" fmla="*/ 4010130 h 5657629"/>
              <a:gd name="connsiteX7" fmla="*/ 1693422 w 43891199"/>
              <a:gd name="connsiteY7" fmla="*/ 3969360 h 5657629"/>
              <a:gd name="connsiteX8" fmla="*/ 0 w 43891199"/>
              <a:gd name="connsiteY8" fmla="*/ 3969360 h 5657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91199" h="5657629">
                <a:moveTo>
                  <a:pt x="0" y="0"/>
                </a:moveTo>
                <a:lnTo>
                  <a:pt x="43891199" y="0"/>
                </a:lnTo>
                <a:lnTo>
                  <a:pt x="43891199" y="3969360"/>
                </a:lnTo>
                <a:lnTo>
                  <a:pt x="6694263" y="3969360"/>
                </a:lnTo>
                <a:lnTo>
                  <a:pt x="6679341" y="4010130"/>
                </a:lnTo>
                <a:cubicBezTo>
                  <a:pt x="6269842" y="4978296"/>
                  <a:pt x="5311176" y="5657629"/>
                  <a:pt x="4193843" y="5657629"/>
                </a:cubicBezTo>
                <a:cubicBezTo>
                  <a:pt x="3076510" y="5657629"/>
                  <a:pt x="2117844" y="4978296"/>
                  <a:pt x="1708344" y="4010130"/>
                </a:cubicBezTo>
                <a:lnTo>
                  <a:pt x="1693422" y="3969360"/>
                </a:lnTo>
                <a:lnTo>
                  <a:pt x="0" y="3969360"/>
                </a:lnTo>
                <a:close/>
              </a:path>
            </a:pathLst>
          </a:custGeom>
          <a:solidFill>
            <a:srgbClr val="E21A22"/>
          </a:solidFill>
          <a:ln>
            <a:noFill/>
          </a:ln>
          <a:effectLst>
            <a:outerShdw blurRad="127000" dist="12700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8" name="Picture 6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54691" y="597760"/>
            <a:ext cx="4663440" cy="4663440"/>
          </a:xfrm>
          <a:prstGeom prst="rect">
            <a:avLst/>
          </a:prstGeom>
          <a:ln>
            <a:noFill/>
          </a:ln>
          <a:effectLst>
            <a:outerShdw blurRad="127000" dist="127000" dir="5400000" algn="t" rotWithShape="0">
              <a:prstClr val="black">
                <a:alpha val="40000"/>
              </a:prstClr>
            </a:outerShdw>
          </a:effectLst>
        </p:spPr>
      </p:pic>
      <p:sp>
        <p:nvSpPr>
          <p:cNvPr id="108" name="TextBox 107"/>
          <p:cNvSpPr txBox="1"/>
          <p:nvPr/>
        </p:nvSpPr>
        <p:spPr>
          <a:xfrm>
            <a:off x="4447937" y="7136449"/>
            <a:ext cx="5583572" cy="1323439"/>
          </a:xfrm>
          <a:prstGeom prst="rect">
            <a:avLst/>
          </a:prstGeom>
          <a:noFill/>
        </p:spPr>
        <p:txBody>
          <a:bodyPr wrap="square" rtlCol="0">
            <a:spAutoFit/>
          </a:bodyPr>
          <a:lstStyle/>
          <a:p>
            <a:pPr algn="ctr"/>
            <a:r>
              <a:rPr lang="en-US" sz="8000" b="1" dirty="0" smtClean="0"/>
              <a:t>Introduction</a:t>
            </a:r>
            <a:endParaRPr lang="en-US" sz="8000" b="1" dirty="0"/>
          </a:p>
        </p:txBody>
      </p:sp>
      <p:sp>
        <p:nvSpPr>
          <p:cNvPr id="115" name="Freeform 114"/>
          <p:cNvSpPr/>
          <p:nvPr/>
        </p:nvSpPr>
        <p:spPr>
          <a:xfrm>
            <a:off x="1663700" y="6705426"/>
            <a:ext cx="9388961" cy="2253940"/>
          </a:xfrm>
          <a:custGeom>
            <a:avLst/>
            <a:gdLst>
              <a:gd name="connsiteX0" fmla="*/ 1126970 w 9671030"/>
              <a:gd name="connsiteY0" fmla="*/ 0 h 2253940"/>
              <a:gd name="connsiteX1" fmla="*/ 1843828 w 9671030"/>
              <a:gd name="connsiteY1" fmla="*/ 257345 h 2253940"/>
              <a:gd name="connsiteX2" fmla="*/ 1912429 w 9671030"/>
              <a:gd name="connsiteY2" fmla="*/ 319694 h 2253940"/>
              <a:gd name="connsiteX3" fmla="*/ 9671030 w 9671030"/>
              <a:gd name="connsiteY3" fmla="*/ 319694 h 2253940"/>
              <a:gd name="connsiteX4" fmla="*/ 9671030 w 9671030"/>
              <a:gd name="connsiteY4" fmla="*/ 488931 h 2253940"/>
              <a:gd name="connsiteX5" fmla="*/ 1815691 w 9671030"/>
              <a:gd name="connsiteY5" fmla="*/ 488931 h 2253940"/>
              <a:gd name="connsiteX6" fmla="*/ 1808030 w 9671030"/>
              <a:gd name="connsiteY6" fmla="*/ 479929 h 2253940"/>
              <a:gd name="connsiteX7" fmla="*/ 1141078 w 9671030"/>
              <a:gd name="connsiteY7" fmla="*/ 212107 h 2253940"/>
              <a:gd name="connsiteX8" fmla="*/ 197866 w 9671030"/>
              <a:gd name="connsiteY8" fmla="*/ 1126507 h 2253940"/>
              <a:gd name="connsiteX9" fmla="*/ 1141078 w 9671030"/>
              <a:gd name="connsiteY9" fmla="*/ 2040907 h 2253940"/>
              <a:gd name="connsiteX10" fmla="*/ 1808030 w 9671030"/>
              <a:gd name="connsiteY10" fmla="*/ 1773085 h 2253940"/>
              <a:gd name="connsiteX11" fmla="*/ 1863311 w 9671030"/>
              <a:gd name="connsiteY11" fmla="*/ 1708131 h 2253940"/>
              <a:gd name="connsiteX12" fmla="*/ 9671030 w 9671030"/>
              <a:gd name="connsiteY12" fmla="*/ 1708131 h 2253940"/>
              <a:gd name="connsiteX13" fmla="*/ 9671030 w 9671030"/>
              <a:gd name="connsiteY13" fmla="*/ 1876005 h 2253940"/>
              <a:gd name="connsiteX14" fmla="*/ 1963341 w 9671030"/>
              <a:gd name="connsiteY14" fmla="*/ 1876005 h 2253940"/>
              <a:gd name="connsiteX15" fmla="*/ 1923858 w 9671030"/>
              <a:gd name="connsiteY15" fmla="*/ 1923858 h 2253940"/>
              <a:gd name="connsiteX16" fmla="*/ 1126970 w 9671030"/>
              <a:gd name="connsiteY16" fmla="*/ 2253940 h 2253940"/>
              <a:gd name="connsiteX17" fmla="*/ 0 w 9671030"/>
              <a:gd name="connsiteY17" fmla="*/ 1126970 h 2253940"/>
              <a:gd name="connsiteX18" fmla="*/ 1126970 w 9671030"/>
              <a:gd name="connsiteY18" fmla="*/ 0 h 225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671030" h="2253940">
                <a:moveTo>
                  <a:pt x="1126970" y="0"/>
                </a:moveTo>
                <a:cubicBezTo>
                  <a:pt x="1399274" y="0"/>
                  <a:pt x="1649021" y="96576"/>
                  <a:pt x="1843828" y="257345"/>
                </a:cubicBezTo>
                <a:lnTo>
                  <a:pt x="1912429" y="319694"/>
                </a:lnTo>
                <a:lnTo>
                  <a:pt x="9671030" y="319694"/>
                </a:lnTo>
                <a:lnTo>
                  <a:pt x="9671030" y="488931"/>
                </a:lnTo>
                <a:lnTo>
                  <a:pt x="1815691" y="488931"/>
                </a:lnTo>
                <a:lnTo>
                  <a:pt x="1808030" y="479929"/>
                </a:lnTo>
                <a:cubicBezTo>
                  <a:pt x="1637342" y="314455"/>
                  <a:pt x="1401539" y="212107"/>
                  <a:pt x="1141078" y="212107"/>
                </a:cubicBezTo>
                <a:cubicBezTo>
                  <a:pt x="620156" y="212107"/>
                  <a:pt x="197866" y="621497"/>
                  <a:pt x="197866" y="1126507"/>
                </a:cubicBezTo>
                <a:cubicBezTo>
                  <a:pt x="197866" y="1631516"/>
                  <a:pt x="620156" y="2040907"/>
                  <a:pt x="1141078" y="2040907"/>
                </a:cubicBezTo>
                <a:cubicBezTo>
                  <a:pt x="1401539" y="2040907"/>
                  <a:pt x="1637342" y="1938559"/>
                  <a:pt x="1808030" y="1773085"/>
                </a:cubicBezTo>
                <a:lnTo>
                  <a:pt x="1863311" y="1708131"/>
                </a:lnTo>
                <a:lnTo>
                  <a:pt x="9671030" y="1708131"/>
                </a:lnTo>
                <a:lnTo>
                  <a:pt x="9671030" y="1876005"/>
                </a:lnTo>
                <a:lnTo>
                  <a:pt x="1963341" y="1876005"/>
                </a:lnTo>
                <a:lnTo>
                  <a:pt x="1923858" y="1923858"/>
                </a:lnTo>
                <a:cubicBezTo>
                  <a:pt x="1719917" y="2127800"/>
                  <a:pt x="1438174" y="2253940"/>
                  <a:pt x="1126970" y="2253940"/>
                </a:cubicBezTo>
                <a:cubicBezTo>
                  <a:pt x="504562" y="2253940"/>
                  <a:pt x="0" y="1749378"/>
                  <a:pt x="0" y="1126970"/>
                </a:cubicBezTo>
                <a:cubicBezTo>
                  <a:pt x="0" y="504562"/>
                  <a:pt x="504562" y="0"/>
                  <a:pt x="1126970" y="0"/>
                </a:cubicBezTo>
                <a:close/>
              </a:path>
            </a:pathLst>
          </a:custGeom>
          <a:solidFill>
            <a:srgbClr val="FF0000"/>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p:cNvSpPr txBox="1"/>
          <p:nvPr/>
        </p:nvSpPr>
        <p:spPr>
          <a:xfrm>
            <a:off x="4281661" y="17963828"/>
            <a:ext cx="5583572" cy="1323439"/>
          </a:xfrm>
          <a:prstGeom prst="rect">
            <a:avLst/>
          </a:prstGeom>
          <a:noFill/>
        </p:spPr>
        <p:txBody>
          <a:bodyPr wrap="square" rtlCol="0">
            <a:spAutoFit/>
          </a:bodyPr>
          <a:lstStyle/>
          <a:p>
            <a:pPr algn="ctr"/>
            <a:r>
              <a:rPr lang="en-US" sz="8000" b="1" dirty="0" smtClean="0"/>
              <a:t>Method</a:t>
            </a:r>
            <a:endParaRPr lang="en-US" sz="8000" b="1" dirty="0"/>
          </a:p>
        </p:txBody>
      </p:sp>
      <p:sp>
        <p:nvSpPr>
          <p:cNvPr id="120" name="Freeform 119"/>
          <p:cNvSpPr/>
          <p:nvPr/>
        </p:nvSpPr>
        <p:spPr>
          <a:xfrm>
            <a:off x="1663700" y="17532805"/>
            <a:ext cx="9222685" cy="2253940"/>
          </a:xfrm>
          <a:custGeom>
            <a:avLst/>
            <a:gdLst>
              <a:gd name="connsiteX0" fmla="*/ 1126970 w 9671030"/>
              <a:gd name="connsiteY0" fmla="*/ 0 h 2253940"/>
              <a:gd name="connsiteX1" fmla="*/ 1843828 w 9671030"/>
              <a:gd name="connsiteY1" fmla="*/ 257345 h 2253940"/>
              <a:gd name="connsiteX2" fmla="*/ 1912429 w 9671030"/>
              <a:gd name="connsiteY2" fmla="*/ 319694 h 2253940"/>
              <a:gd name="connsiteX3" fmla="*/ 9671030 w 9671030"/>
              <a:gd name="connsiteY3" fmla="*/ 319694 h 2253940"/>
              <a:gd name="connsiteX4" fmla="*/ 9671030 w 9671030"/>
              <a:gd name="connsiteY4" fmla="*/ 488931 h 2253940"/>
              <a:gd name="connsiteX5" fmla="*/ 1815691 w 9671030"/>
              <a:gd name="connsiteY5" fmla="*/ 488931 h 2253940"/>
              <a:gd name="connsiteX6" fmla="*/ 1808030 w 9671030"/>
              <a:gd name="connsiteY6" fmla="*/ 479929 h 2253940"/>
              <a:gd name="connsiteX7" fmla="*/ 1141078 w 9671030"/>
              <a:gd name="connsiteY7" fmla="*/ 212107 h 2253940"/>
              <a:gd name="connsiteX8" fmla="*/ 197866 w 9671030"/>
              <a:gd name="connsiteY8" fmla="*/ 1126507 h 2253940"/>
              <a:gd name="connsiteX9" fmla="*/ 1141078 w 9671030"/>
              <a:gd name="connsiteY9" fmla="*/ 2040907 h 2253940"/>
              <a:gd name="connsiteX10" fmla="*/ 1808030 w 9671030"/>
              <a:gd name="connsiteY10" fmla="*/ 1773085 h 2253940"/>
              <a:gd name="connsiteX11" fmla="*/ 1863311 w 9671030"/>
              <a:gd name="connsiteY11" fmla="*/ 1708131 h 2253940"/>
              <a:gd name="connsiteX12" fmla="*/ 9671030 w 9671030"/>
              <a:gd name="connsiteY12" fmla="*/ 1708131 h 2253940"/>
              <a:gd name="connsiteX13" fmla="*/ 9671030 w 9671030"/>
              <a:gd name="connsiteY13" fmla="*/ 1876005 h 2253940"/>
              <a:gd name="connsiteX14" fmla="*/ 1963341 w 9671030"/>
              <a:gd name="connsiteY14" fmla="*/ 1876005 h 2253940"/>
              <a:gd name="connsiteX15" fmla="*/ 1923858 w 9671030"/>
              <a:gd name="connsiteY15" fmla="*/ 1923858 h 2253940"/>
              <a:gd name="connsiteX16" fmla="*/ 1126970 w 9671030"/>
              <a:gd name="connsiteY16" fmla="*/ 2253940 h 2253940"/>
              <a:gd name="connsiteX17" fmla="*/ 0 w 9671030"/>
              <a:gd name="connsiteY17" fmla="*/ 1126970 h 2253940"/>
              <a:gd name="connsiteX18" fmla="*/ 1126970 w 9671030"/>
              <a:gd name="connsiteY18" fmla="*/ 0 h 225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671030" h="2253940">
                <a:moveTo>
                  <a:pt x="1126970" y="0"/>
                </a:moveTo>
                <a:cubicBezTo>
                  <a:pt x="1399274" y="0"/>
                  <a:pt x="1649021" y="96576"/>
                  <a:pt x="1843828" y="257345"/>
                </a:cubicBezTo>
                <a:lnTo>
                  <a:pt x="1912429" y="319694"/>
                </a:lnTo>
                <a:lnTo>
                  <a:pt x="9671030" y="319694"/>
                </a:lnTo>
                <a:lnTo>
                  <a:pt x="9671030" y="488931"/>
                </a:lnTo>
                <a:lnTo>
                  <a:pt x="1815691" y="488931"/>
                </a:lnTo>
                <a:lnTo>
                  <a:pt x="1808030" y="479929"/>
                </a:lnTo>
                <a:cubicBezTo>
                  <a:pt x="1637342" y="314455"/>
                  <a:pt x="1401539" y="212107"/>
                  <a:pt x="1141078" y="212107"/>
                </a:cubicBezTo>
                <a:cubicBezTo>
                  <a:pt x="620156" y="212107"/>
                  <a:pt x="197866" y="621497"/>
                  <a:pt x="197866" y="1126507"/>
                </a:cubicBezTo>
                <a:cubicBezTo>
                  <a:pt x="197866" y="1631516"/>
                  <a:pt x="620156" y="2040907"/>
                  <a:pt x="1141078" y="2040907"/>
                </a:cubicBezTo>
                <a:cubicBezTo>
                  <a:pt x="1401539" y="2040907"/>
                  <a:pt x="1637342" y="1938559"/>
                  <a:pt x="1808030" y="1773085"/>
                </a:cubicBezTo>
                <a:lnTo>
                  <a:pt x="1863311" y="1708131"/>
                </a:lnTo>
                <a:lnTo>
                  <a:pt x="9671030" y="1708131"/>
                </a:lnTo>
                <a:lnTo>
                  <a:pt x="9671030" y="1876005"/>
                </a:lnTo>
                <a:lnTo>
                  <a:pt x="1963341" y="1876005"/>
                </a:lnTo>
                <a:lnTo>
                  <a:pt x="1923858" y="1923858"/>
                </a:lnTo>
                <a:cubicBezTo>
                  <a:pt x="1719917" y="2127800"/>
                  <a:pt x="1438174" y="2253940"/>
                  <a:pt x="1126970" y="2253940"/>
                </a:cubicBezTo>
                <a:cubicBezTo>
                  <a:pt x="504562" y="2253940"/>
                  <a:pt x="0" y="1749378"/>
                  <a:pt x="0" y="1126970"/>
                </a:cubicBezTo>
                <a:cubicBezTo>
                  <a:pt x="0" y="504562"/>
                  <a:pt x="504562" y="0"/>
                  <a:pt x="1126970" y="0"/>
                </a:cubicBezTo>
                <a:close/>
              </a:path>
            </a:pathLst>
          </a:custGeom>
          <a:solidFill>
            <a:srgbClr val="FF0000"/>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p:cNvSpPr txBox="1"/>
          <p:nvPr/>
        </p:nvSpPr>
        <p:spPr>
          <a:xfrm>
            <a:off x="19729909" y="6784039"/>
            <a:ext cx="5583572" cy="1323439"/>
          </a:xfrm>
          <a:prstGeom prst="rect">
            <a:avLst/>
          </a:prstGeom>
          <a:noFill/>
        </p:spPr>
        <p:txBody>
          <a:bodyPr wrap="square" rtlCol="0">
            <a:spAutoFit/>
          </a:bodyPr>
          <a:lstStyle/>
          <a:p>
            <a:pPr algn="ctr"/>
            <a:r>
              <a:rPr lang="en-US" sz="8000" b="1" dirty="0" smtClean="0"/>
              <a:t>Sample</a:t>
            </a:r>
            <a:endParaRPr lang="en-US" sz="8000" b="1" dirty="0"/>
          </a:p>
        </p:txBody>
      </p:sp>
      <p:sp>
        <p:nvSpPr>
          <p:cNvPr id="125" name="Freeform 124"/>
          <p:cNvSpPr/>
          <p:nvPr/>
        </p:nvSpPr>
        <p:spPr>
          <a:xfrm>
            <a:off x="16942054" y="6353016"/>
            <a:ext cx="9392580" cy="2253940"/>
          </a:xfrm>
          <a:custGeom>
            <a:avLst/>
            <a:gdLst>
              <a:gd name="connsiteX0" fmla="*/ 1126970 w 9671030"/>
              <a:gd name="connsiteY0" fmla="*/ 0 h 2253940"/>
              <a:gd name="connsiteX1" fmla="*/ 1843828 w 9671030"/>
              <a:gd name="connsiteY1" fmla="*/ 257345 h 2253940"/>
              <a:gd name="connsiteX2" fmla="*/ 1912429 w 9671030"/>
              <a:gd name="connsiteY2" fmla="*/ 319694 h 2253940"/>
              <a:gd name="connsiteX3" fmla="*/ 9671030 w 9671030"/>
              <a:gd name="connsiteY3" fmla="*/ 319694 h 2253940"/>
              <a:gd name="connsiteX4" fmla="*/ 9671030 w 9671030"/>
              <a:gd name="connsiteY4" fmla="*/ 488931 h 2253940"/>
              <a:gd name="connsiteX5" fmla="*/ 1815691 w 9671030"/>
              <a:gd name="connsiteY5" fmla="*/ 488931 h 2253940"/>
              <a:gd name="connsiteX6" fmla="*/ 1808030 w 9671030"/>
              <a:gd name="connsiteY6" fmla="*/ 479929 h 2253940"/>
              <a:gd name="connsiteX7" fmla="*/ 1141078 w 9671030"/>
              <a:gd name="connsiteY7" fmla="*/ 212107 h 2253940"/>
              <a:gd name="connsiteX8" fmla="*/ 197866 w 9671030"/>
              <a:gd name="connsiteY8" fmla="*/ 1126507 h 2253940"/>
              <a:gd name="connsiteX9" fmla="*/ 1141078 w 9671030"/>
              <a:gd name="connsiteY9" fmla="*/ 2040907 h 2253940"/>
              <a:gd name="connsiteX10" fmla="*/ 1808030 w 9671030"/>
              <a:gd name="connsiteY10" fmla="*/ 1773085 h 2253940"/>
              <a:gd name="connsiteX11" fmla="*/ 1863311 w 9671030"/>
              <a:gd name="connsiteY11" fmla="*/ 1708131 h 2253940"/>
              <a:gd name="connsiteX12" fmla="*/ 9671030 w 9671030"/>
              <a:gd name="connsiteY12" fmla="*/ 1708131 h 2253940"/>
              <a:gd name="connsiteX13" fmla="*/ 9671030 w 9671030"/>
              <a:gd name="connsiteY13" fmla="*/ 1876005 h 2253940"/>
              <a:gd name="connsiteX14" fmla="*/ 1963341 w 9671030"/>
              <a:gd name="connsiteY14" fmla="*/ 1876005 h 2253940"/>
              <a:gd name="connsiteX15" fmla="*/ 1923858 w 9671030"/>
              <a:gd name="connsiteY15" fmla="*/ 1923858 h 2253940"/>
              <a:gd name="connsiteX16" fmla="*/ 1126970 w 9671030"/>
              <a:gd name="connsiteY16" fmla="*/ 2253940 h 2253940"/>
              <a:gd name="connsiteX17" fmla="*/ 0 w 9671030"/>
              <a:gd name="connsiteY17" fmla="*/ 1126970 h 2253940"/>
              <a:gd name="connsiteX18" fmla="*/ 1126970 w 9671030"/>
              <a:gd name="connsiteY18" fmla="*/ 0 h 225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671030" h="2253940">
                <a:moveTo>
                  <a:pt x="1126970" y="0"/>
                </a:moveTo>
                <a:cubicBezTo>
                  <a:pt x="1399274" y="0"/>
                  <a:pt x="1649021" y="96576"/>
                  <a:pt x="1843828" y="257345"/>
                </a:cubicBezTo>
                <a:lnTo>
                  <a:pt x="1912429" y="319694"/>
                </a:lnTo>
                <a:lnTo>
                  <a:pt x="9671030" y="319694"/>
                </a:lnTo>
                <a:lnTo>
                  <a:pt x="9671030" y="488931"/>
                </a:lnTo>
                <a:lnTo>
                  <a:pt x="1815691" y="488931"/>
                </a:lnTo>
                <a:lnTo>
                  <a:pt x="1808030" y="479929"/>
                </a:lnTo>
                <a:cubicBezTo>
                  <a:pt x="1637342" y="314455"/>
                  <a:pt x="1401539" y="212107"/>
                  <a:pt x="1141078" y="212107"/>
                </a:cubicBezTo>
                <a:cubicBezTo>
                  <a:pt x="620156" y="212107"/>
                  <a:pt x="197866" y="621497"/>
                  <a:pt x="197866" y="1126507"/>
                </a:cubicBezTo>
                <a:cubicBezTo>
                  <a:pt x="197866" y="1631516"/>
                  <a:pt x="620156" y="2040907"/>
                  <a:pt x="1141078" y="2040907"/>
                </a:cubicBezTo>
                <a:cubicBezTo>
                  <a:pt x="1401539" y="2040907"/>
                  <a:pt x="1637342" y="1938559"/>
                  <a:pt x="1808030" y="1773085"/>
                </a:cubicBezTo>
                <a:lnTo>
                  <a:pt x="1863311" y="1708131"/>
                </a:lnTo>
                <a:lnTo>
                  <a:pt x="9671030" y="1708131"/>
                </a:lnTo>
                <a:lnTo>
                  <a:pt x="9671030" y="1876005"/>
                </a:lnTo>
                <a:lnTo>
                  <a:pt x="1963341" y="1876005"/>
                </a:lnTo>
                <a:lnTo>
                  <a:pt x="1923858" y="1923858"/>
                </a:lnTo>
                <a:cubicBezTo>
                  <a:pt x="1719917" y="2127800"/>
                  <a:pt x="1438174" y="2253940"/>
                  <a:pt x="1126970" y="2253940"/>
                </a:cubicBezTo>
                <a:cubicBezTo>
                  <a:pt x="504562" y="2253940"/>
                  <a:pt x="0" y="1749378"/>
                  <a:pt x="0" y="1126970"/>
                </a:cubicBezTo>
                <a:cubicBezTo>
                  <a:pt x="0" y="504562"/>
                  <a:pt x="504562" y="0"/>
                  <a:pt x="1126970" y="0"/>
                </a:cubicBezTo>
                <a:close/>
              </a:path>
            </a:pathLst>
          </a:custGeom>
          <a:solidFill>
            <a:srgbClr val="FF0000"/>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TextBox 127"/>
          <p:cNvSpPr txBox="1"/>
          <p:nvPr/>
        </p:nvSpPr>
        <p:spPr>
          <a:xfrm>
            <a:off x="19729909" y="20628523"/>
            <a:ext cx="5583572" cy="1323439"/>
          </a:xfrm>
          <a:prstGeom prst="rect">
            <a:avLst/>
          </a:prstGeom>
          <a:noFill/>
        </p:spPr>
        <p:txBody>
          <a:bodyPr wrap="square" rtlCol="0">
            <a:spAutoFit/>
          </a:bodyPr>
          <a:lstStyle/>
          <a:p>
            <a:pPr algn="ctr"/>
            <a:r>
              <a:rPr lang="en-US" sz="8000" b="1" dirty="0" smtClean="0"/>
              <a:t>Sample 2</a:t>
            </a:r>
            <a:endParaRPr lang="en-US" sz="8000" b="1" dirty="0"/>
          </a:p>
        </p:txBody>
      </p:sp>
      <p:sp>
        <p:nvSpPr>
          <p:cNvPr id="130" name="Freeform 129"/>
          <p:cNvSpPr/>
          <p:nvPr/>
        </p:nvSpPr>
        <p:spPr>
          <a:xfrm>
            <a:off x="16942054" y="20197500"/>
            <a:ext cx="9392580" cy="2253940"/>
          </a:xfrm>
          <a:custGeom>
            <a:avLst/>
            <a:gdLst>
              <a:gd name="connsiteX0" fmla="*/ 1126970 w 9671030"/>
              <a:gd name="connsiteY0" fmla="*/ 0 h 2253940"/>
              <a:gd name="connsiteX1" fmla="*/ 1843828 w 9671030"/>
              <a:gd name="connsiteY1" fmla="*/ 257345 h 2253940"/>
              <a:gd name="connsiteX2" fmla="*/ 1912429 w 9671030"/>
              <a:gd name="connsiteY2" fmla="*/ 319694 h 2253940"/>
              <a:gd name="connsiteX3" fmla="*/ 9671030 w 9671030"/>
              <a:gd name="connsiteY3" fmla="*/ 319694 h 2253940"/>
              <a:gd name="connsiteX4" fmla="*/ 9671030 w 9671030"/>
              <a:gd name="connsiteY4" fmla="*/ 488931 h 2253940"/>
              <a:gd name="connsiteX5" fmla="*/ 1815691 w 9671030"/>
              <a:gd name="connsiteY5" fmla="*/ 488931 h 2253940"/>
              <a:gd name="connsiteX6" fmla="*/ 1808030 w 9671030"/>
              <a:gd name="connsiteY6" fmla="*/ 479929 h 2253940"/>
              <a:gd name="connsiteX7" fmla="*/ 1141078 w 9671030"/>
              <a:gd name="connsiteY7" fmla="*/ 212107 h 2253940"/>
              <a:gd name="connsiteX8" fmla="*/ 197866 w 9671030"/>
              <a:gd name="connsiteY8" fmla="*/ 1126507 h 2253940"/>
              <a:gd name="connsiteX9" fmla="*/ 1141078 w 9671030"/>
              <a:gd name="connsiteY9" fmla="*/ 2040907 h 2253940"/>
              <a:gd name="connsiteX10" fmla="*/ 1808030 w 9671030"/>
              <a:gd name="connsiteY10" fmla="*/ 1773085 h 2253940"/>
              <a:gd name="connsiteX11" fmla="*/ 1863311 w 9671030"/>
              <a:gd name="connsiteY11" fmla="*/ 1708131 h 2253940"/>
              <a:gd name="connsiteX12" fmla="*/ 9671030 w 9671030"/>
              <a:gd name="connsiteY12" fmla="*/ 1708131 h 2253940"/>
              <a:gd name="connsiteX13" fmla="*/ 9671030 w 9671030"/>
              <a:gd name="connsiteY13" fmla="*/ 1876005 h 2253940"/>
              <a:gd name="connsiteX14" fmla="*/ 1963341 w 9671030"/>
              <a:gd name="connsiteY14" fmla="*/ 1876005 h 2253940"/>
              <a:gd name="connsiteX15" fmla="*/ 1923858 w 9671030"/>
              <a:gd name="connsiteY15" fmla="*/ 1923858 h 2253940"/>
              <a:gd name="connsiteX16" fmla="*/ 1126970 w 9671030"/>
              <a:gd name="connsiteY16" fmla="*/ 2253940 h 2253940"/>
              <a:gd name="connsiteX17" fmla="*/ 0 w 9671030"/>
              <a:gd name="connsiteY17" fmla="*/ 1126970 h 2253940"/>
              <a:gd name="connsiteX18" fmla="*/ 1126970 w 9671030"/>
              <a:gd name="connsiteY18" fmla="*/ 0 h 225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671030" h="2253940">
                <a:moveTo>
                  <a:pt x="1126970" y="0"/>
                </a:moveTo>
                <a:cubicBezTo>
                  <a:pt x="1399274" y="0"/>
                  <a:pt x="1649021" y="96576"/>
                  <a:pt x="1843828" y="257345"/>
                </a:cubicBezTo>
                <a:lnTo>
                  <a:pt x="1912429" y="319694"/>
                </a:lnTo>
                <a:lnTo>
                  <a:pt x="9671030" y="319694"/>
                </a:lnTo>
                <a:lnTo>
                  <a:pt x="9671030" y="488931"/>
                </a:lnTo>
                <a:lnTo>
                  <a:pt x="1815691" y="488931"/>
                </a:lnTo>
                <a:lnTo>
                  <a:pt x="1808030" y="479929"/>
                </a:lnTo>
                <a:cubicBezTo>
                  <a:pt x="1637342" y="314455"/>
                  <a:pt x="1401539" y="212107"/>
                  <a:pt x="1141078" y="212107"/>
                </a:cubicBezTo>
                <a:cubicBezTo>
                  <a:pt x="620156" y="212107"/>
                  <a:pt x="197866" y="621497"/>
                  <a:pt x="197866" y="1126507"/>
                </a:cubicBezTo>
                <a:cubicBezTo>
                  <a:pt x="197866" y="1631516"/>
                  <a:pt x="620156" y="2040907"/>
                  <a:pt x="1141078" y="2040907"/>
                </a:cubicBezTo>
                <a:cubicBezTo>
                  <a:pt x="1401539" y="2040907"/>
                  <a:pt x="1637342" y="1938559"/>
                  <a:pt x="1808030" y="1773085"/>
                </a:cubicBezTo>
                <a:lnTo>
                  <a:pt x="1863311" y="1708131"/>
                </a:lnTo>
                <a:lnTo>
                  <a:pt x="9671030" y="1708131"/>
                </a:lnTo>
                <a:lnTo>
                  <a:pt x="9671030" y="1876005"/>
                </a:lnTo>
                <a:lnTo>
                  <a:pt x="1963341" y="1876005"/>
                </a:lnTo>
                <a:lnTo>
                  <a:pt x="1923858" y="1923858"/>
                </a:lnTo>
                <a:cubicBezTo>
                  <a:pt x="1719917" y="2127800"/>
                  <a:pt x="1438174" y="2253940"/>
                  <a:pt x="1126970" y="2253940"/>
                </a:cubicBezTo>
                <a:cubicBezTo>
                  <a:pt x="504562" y="2253940"/>
                  <a:pt x="0" y="1749378"/>
                  <a:pt x="0" y="1126970"/>
                </a:cubicBezTo>
                <a:cubicBezTo>
                  <a:pt x="0" y="504562"/>
                  <a:pt x="504562" y="0"/>
                  <a:pt x="1126970" y="0"/>
                </a:cubicBezTo>
                <a:close/>
              </a:path>
            </a:pathLst>
          </a:custGeom>
          <a:solidFill>
            <a:srgbClr val="FF0000"/>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Box 132"/>
          <p:cNvSpPr txBox="1"/>
          <p:nvPr/>
        </p:nvSpPr>
        <p:spPr>
          <a:xfrm>
            <a:off x="35005640" y="6780350"/>
            <a:ext cx="5583572" cy="1323439"/>
          </a:xfrm>
          <a:prstGeom prst="rect">
            <a:avLst/>
          </a:prstGeom>
          <a:noFill/>
        </p:spPr>
        <p:txBody>
          <a:bodyPr wrap="square" rtlCol="0">
            <a:spAutoFit/>
          </a:bodyPr>
          <a:lstStyle/>
          <a:p>
            <a:pPr algn="ctr"/>
            <a:r>
              <a:rPr lang="en-US" sz="8000" b="1" dirty="0" smtClean="0"/>
              <a:t>Conclusion</a:t>
            </a:r>
            <a:endParaRPr lang="en-US" sz="8000" b="1" dirty="0"/>
          </a:p>
        </p:txBody>
      </p:sp>
      <p:sp>
        <p:nvSpPr>
          <p:cNvPr id="135" name="Freeform 134"/>
          <p:cNvSpPr/>
          <p:nvPr/>
        </p:nvSpPr>
        <p:spPr>
          <a:xfrm>
            <a:off x="32181801" y="6349327"/>
            <a:ext cx="9428563" cy="2253940"/>
          </a:xfrm>
          <a:custGeom>
            <a:avLst/>
            <a:gdLst>
              <a:gd name="connsiteX0" fmla="*/ 1126970 w 9671030"/>
              <a:gd name="connsiteY0" fmla="*/ 0 h 2253940"/>
              <a:gd name="connsiteX1" fmla="*/ 1843828 w 9671030"/>
              <a:gd name="connsiteY1" fmla="*/ 257345 h 2253940"/>
              <a:gd name="connsiteX2" fmla="*/ 1912429 w 9671030"/>
              <a:gd name="connsiteY2" fmla="*/ 319694 h 2253940"/>
              <a:gd name="connsiteX3" fmla="*/ 9671030 w 9671030"/>
              <a:gd name="connsiteY3" fmla="*/ 319694 h 2253940"/>
              <a:gd name="connsiteX4" fmla="*/ 9671030 w 9671030"/>
              <a:gd name="connsiteY4" fmla="*/ 488931 h 2253940"/>
              <a:gd name="connsiteX5" fmla="*/ 1815691 w 9671030"/>
              <a:gd name="connsiteY5" fmla="*/ 488931 h 2253940"/>
              <a:gd name="connsiteX6" fmla="*/ 1808030 w 9671030"/>
              <a:gd name="connsiteY6" fmla="*/ 479929 h 2253940"/>
              <a:gd name="connsiteX7" fmla="*/ 1141078 w 9671030"/>
              <a:gd name="connsiteY7" fmla="*/ 212107 h 2253940"/>
              <a:gd name="connsiteX8" fmla="*/ 197866 w 9671030"/>
              <a:gd name="connsiteY8" fmla="*/ 1126507 h 2253940"/>
              <a:gd name="connsiteX9" fmla="*/ 1141078 w 9671030"/>
              <a:gd name="connsiteY9" fmla="*/ 2040907 h 2253940"/>
              <a:gd name="connsiteX10" fmla="*/ 1808030 w 9671030"/>
              <a:gd name="connsiteY10" fmla="*/ 1773085 h 2253940"/>
              <a:gd name="connsiteX11" fmla="*/ 1863311 w 9671030"/>
              <a:gd name="connsiteY11" fmla="*/ 1708131 h 2253940"/>
              <a:gd name="connsiteX12" fmla="*/ 9671030 w 9671030"/>
              <a:gd name="connsiteY12" fmla="*/ 1708131 h 2253940"/>
              <a:gd name="connsiteX13" fmla="*/ 9671030 w 9671030"/>
              <a:gd name="connsiteY13" fmla="*/ 1876005 h 2253940"/>
              <a:gd name="connsiteX14" fmla="*/ 1963341 w 9671030"/>
              <a:gd name="connsiteY14" fmla="*/ 1876005 h 2253940"/>
              <a:gd name="connsiteX15" fmla="*/ 1923858 w 9671030"/>
              <a:gd name="connsiteY15" fmla="*/ 1923858 h 2253940"/>
              <a:gd name="connsiteX16" fmla="*/ 1126970 w 9671030"/>
              <a:gd name="connsiteY16" fmla="*/ 2253940 h 2253940"/>
              <a:gd name="connsiteX17" fmla="*/ 0 w 9671030"/>
              <a:gd name="connsiteY17" fmla="*/ 1126970 h 2253940"/>
              <a:gd name="connsiteX18" fmla="*/ 1126970 w 9671030"/>
              <a:gd name="connsiteY18" fmla="*/ 0 h 225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671030" h="2253940">
                <a:moveTo>
                  <a:pt x="1126970" y="0"/>
                </a:moveTo>
                <a:cubicBezTo>
                  <a:pt x="1399274" y="0"/>
                  <a:pt x="1649021" y="96576"/>
                  <a:pt x="1843828" y="257345"/>
                </a:cubicBezTo>
                <a:lnTo>
                  <a:pt x="1912429" y="319694"/>
                </a:lnTo>
                <a:lnTo>
                  <a:pt x="9671030" y="319694"/>
                </a:lnTo>
                <a:lnTo>
                  <a:pt x="9671030" y="488931"/>
                </a:lnTo>
                <a:lnTo>
                  <a:pt x="1815691" y="488931"/>
                </a:lnTo>
                <a:lnTo>
                  <a:pt x="1808030" y="479929"/>
                </a:lnTo>
                <a:cubicBezTo>
                  <a:pt x="1637342" y="314455"/>
                  <a:pt x="1401539" y="212107"/>
                  <a:pt x="1141078" y="212107"/>
                </a:cubicBezTo>
                <a:cubicBezTo>
                  <a:pt x="620156" y="212107"/>
                  <a:pt x="197866" y="621497"/>
                  <a:pt x="197866" y="1126507"/>
                </a:cubicBezTo>
                <a:cubicBezTo>
                  <a:pt x="197866" y="1631516"/>
                  <a:pt x="620156" y="2040907"/>
                  <a:pt x="1141078" y="2040907"/>
                </a:cubicBezTo>
                <a:cubicBezTo>
                  <a:pt x="1401539" y="2040907"/>
                  <a:pt x="1637342" y="1938559"/>
                  <a:pt x="1808030" y="1773085"/>
                </a:cubicBezTo>
                <a:lnTo>
                  <a:pt x="1863311" y="1708131"/>
                </a:lnTo>
                <a:lnTo>
                  <a:pt x="9671030" y="1708131"/>
                </a:lnTo>
                <a:lnTo>
                  <a:pt x="9671030" y="1876005"/>
                </a:lnTo>
                <a:lnTo>
                  <a:pt x="1963341" y="1876005"/>
                </a:lnTo>
                <a:lnTo>
                  <a:pt x="1923858" y="1923858"/>
                </a:lnTo>
                <a:cubicBezTo>
                  <a:pt x="1719917" y="2127800"/>
                  <a:pt x="1438174" y="2253940"/>
                  <a:pt x="1126970" y="2253940"/>
                </a:cubicBezTo>
                <a:cubicBezTo>
                  <a:pt x="504562" y="2253940"/>
                  <a:pt x="0" y="1749378"/>
                  <a:pt x="0" y="1126970"/>
                </a:cubicBezTo>
                <a:cubicBezTo>
                  <a:pt x="0" y="504562"/>
                  <a:pt x="504562" y="0"/>
                  <a:pt x="1126970" y="0"/>
                </a:cubicBezTo>
                <a:close/>
              </a:path>
            </a:pathLst>
          </a:custGeom>
          <a:solidFill>
            <a:srgbClr val="FF0000"/>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p:cNvSpPr txBox="1"/>
          <p:nvPr/>
        </p:nvSpPr>
        <p:spPr>
          <a:xfrm>
            <a:off x="35005640" y="20497242"/>
            <a:ext cx="5583572" cy="1323439"/>
          </a:xfrm>
          <a:prstGeom prst="rect">
            <a:avLst/>
          </a:prstGeom>
          <a:noFill/>
        </p:spPr>
        <p:txBody>
          <a:bodyPr wrap="square" rtlCol="0">
            <a:spAutoFit/>
          </a:bodyPr>
          <a:lstStyle/>
          <a:p>
            <a:pPr algn="ctr"/>
            <a:r>
              <a:rPr lang="en-US" sz="8000" b="1" dirty="0" smtClean="0"/>
              <a:t>References</a:t>
            </a:r>
            <a:endParaRPr lang="en-US" sz="8000" b="1" dirty="0"/>
          </a:p>
        </p:txBody>
      </p:sp>
      <p:sp>
        <p:nvSpPr>
          <p:cNvPr id="140" name="Freeform 139"/>
          <p:cNvSpPr/>
          <p:nvPr/>
        </p:nvSpPr>
        <p:spPr>
          <a:xfrm>
            <a:off x="32181801" y="20066219"/>
            <a:ext cx="9428564" cy="2253940"/>
          </a:xfrm>
          <a:custGeom>
            <a:avLst/>
            <a:gdLst>
              <a:gd name="connsiteX0" fmla="*/ 1126970 w 9671030"/>
              <a:gd name="connsiteY0" fmla="*/ 0 h 2253940"/>
              <a:gd name="connsiteX1" fmla="*/ 1843828 w 9671030"/>
              <a:gd name="connsiteY1" fmla="*/ 257345 h 2253940"/>
              <a:gd name="connsiteX2" fmla="*/ 1912429 w 9671030"/>
              <a:gd name="connsiteY2" fmla="*/ 319694 h 2253940"/>
              <a:gd name="connsiteX3" fmla="*/ 9671030 w 9671030"/>
              <a:gd name="connsiteY3" fmla="*/ 319694 h 2253940"/>
              <a:gd name="connsiteX4" fmla="*/ 9671030 w 9671030"/>
              <a:gd name="connsiteY4" fmla="*/ 488931 h 2253940"/>
              <a:gd name="connsiteX5" fmla="*/ 1815691 w 9671030"/>
              <a:gd name="connsiteY5" fmla="*/ 488931 h 2253940"/>
              <a:gd name="connsiteX6" fmla="*/ 1808030 w 9671030"/>
              <a:gd name="connsiteY6" fmla="*/ 479929 h 2253940"/>
              <a:gd name="connsiteX7" fmla="*/ 1141078 w 9671030"/>
              <a:gd name="connsiteY7" fmla="*/ 212107 h 2253940"/>
              <a:gd name="connsiteX8" fmla="*/ 197866 w 9671030"/>
              <a:gd name="connsiteY8" fmla="*/ 1126507 h 2253940"/>
              <a:gd name="connsiteX9" fmla="*/ 1141078 w 9671030"/>
              <a:gd name="connsiteY9" fmla="*/ 2040907 h 2253940"/>
              <a:gd name="connsiteX10" fmla="*/ 1808030 w 9671030"/>
              <a:gd name="connsiteY10" fmla="*/ 1773085 h 2253940"/>
              <a:gd name="connsiteX11" fmla="*/ 1863311 w 9671030"/>
              <a:gd name="connsiteY11" fmla="*/ 1708131 h 2253940"/>
              <a:gd name="connsiteX12" fmla="*/ 9671030 w 9671030"/>
              <a:gd name="connsiteY12" fmla="*/ 1708131 h 2253940"/>
              <a:gd name="connsiteX13" fmla="*/ 9671030 w 9671030"/>
              <a:gd name="connsiteY13" fmla="*/ 1876005 h 2253940"/>
              <a:gd name="connsiteX14" fmla="*/ 1963341 w 9671030"/>
              <a:gd name="connsiteY14" fmla="*/ 1876005 h 2253940"/>
              <a:gd name="connsiteX15" fmla="*/ 1923858 w 9671030"/>
              <a:gd name="connsiteY15" fmla="*/ 1923858 h 2253940"/>
              <a:gd name="connsiteX16" fmla="*/ 1126970 w 9671030"/>
              <a:gd name="connsiteY16" fmla="*/ 2253940 h 2253940"/>
              <a:gd name="connsiteX17" fmla="*/ 0 w 9671030"/>
              <a:gd name="connsiteY17" fmla="*/ 1126970 h 2253940"/>
              <a:gd name="connsiteX18" fmla="*/ 1126970 w 9671030"/>
              <a:gd name="connsiteY18" fmla="*/ 0 h 225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671030" h="2253940">
                <a:moveTo>
                  <a:pt x="1126970" y="0"/>
                </a:moveTo>
                <a:cubicBezTo>
                  <a:pt x="1399274" y="0"/>
                  <a:pt x="1649021" y="96576"/>
                  <a:pt x="1843828" y="257345"/>
                </a:cubicBezTo>
                <a:lnTo>
                  <a:pt x="1912429" y="319694"/>
                </a:lnTo>
                <a:lnTo>
                  <a:pt x="9671030" y="319694"/>
                </a:lnTo>
                <a:lnTo>
                  <a:pt x="9671030" y="488931"/>
                </a:lnTo>
                <a:lnTo>
                  <a:pt x="1815691" y="488931"/>
                </a:lnTo>
                <a:lnTo>
                  <a:pt x="1808030" y="479929"/>
                </a:lnTo>
                <a:cubicBezTo>
                  <a:pt x="1637342" y="314455"/>
                  <a:pt x="1401539" y="212107"/>
                  <a:pt x="1141078" y="212107"/>
                </a:cubicBezTo>
                <a:cubicBezTo>
                  <a:pt x="620156" y="212107"/>
                  <a:pt x="197866" y="621497"/>
                  <a:pt x="197866" y="1126507"/>
                </a:cubicBezTo>
                <a:cubicBezTo>
                  <a:pt x="197866" y="1631516"/>
                  <a:pt x="620156" y="2040907"/>
                  <a:pt x="1141078" y="2040907"/>
                </a:cubicBezTo>
                <a:cubicBezTo>
                  <a:pt x="1401539" y="2040907"/>
                  <a:pt x="1637342" y="1938559"/>
                  <a:pt x="1808030" y="1773085"/>
                </a:cubicBezTo>
                <a:lnTo>
                  <a:pt x="1863311" y="1708131"/>
                </a:lnTo>
                <a:lnTo>
                  <a:pt x="9671030" y="1708131"/>
                </a:lnTo>
                <a:lnTo>
                  <a:pt x="9671030" y="1876005"/>
                </a:lnTo>
                <a:lnTo>
                  <a:pt x="1963341" y="1876005"/>
                </a:lnTo>
                <a:lnTo>
                  <a:pt x="1923858" y="1923858"/>
                </a:lnTo>
                <a:cubicBezTo>
                  <a:pt x="1719917" y="2127800"/>
                  <a:pt x="1438174" y="2253940"/>
                  <a:pt x="1126970" y="2253940"/>
                </a:cubicBezTo>
                <a:cubicBezTo>
                  <a:pt x="504562" y="2253940"/>
                  <a:pt x="0" y="1749378"/>
                  <a:pt x="0" y="1126970"/>
                </a:cubicBezTo>
                <a:cubicBezTo>
                  <a:pt x="0" y="504562"/>
                  <a:pt x="504562" y="0"/>
                  <a:pt x="1126970" y="0"/>
                </a:cubicBezTo>
                <a:close/>
              </a:path>
            </a:pathLst>
          </a:custGeom>
          <a:solidFill>
            <a:srgbClr val="FF0000"/>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Text Box 49"/>
          <p:cNvSpPr txBox="1">
            <a:spLocks noChangeArrowheads="1"/>
          </p:cNvSpPr>
          <p:nvPr/>
        </p:nvSpPr>
        <p:spPr bwMode="auto">
          <a:xfrm>
            <a:off x="2383110" y="9215954"/>
            <a:ext cx="9009610" cy="7478970"/>
          </a:xfrm>
          <a:prstGeom prst="rect">
            <a:avLst/>
          </a:prstGeom>
          <a:noFill/>
          <a:ln>
            <a:noFill/>
          </a:ln>
          <a:extLst/>
        </p:spPr>
        <p:txBody>
          <a:bodyPr wrap="square">
            <a:spAutoFit/>
          </a:bodyPr>
          <a:lstStyle>
            <a:defPPr>
              <a:defRPr lang="en-US"/>
            </a:defPPr>
            <a:lvl1pPr marL="0" algn="l" defTabSz="3840343" rtl="0" eaLnBrk="1" latinLnBrk="0" hangingPunct="1">
              <a:defRPr sz="7622" kern="1200">
                <a:solidFill>
                  <a:schemeClr val="tx1"/>
                </a:solidFill>
                <a:latin typeface="+mn-lt"/>
                <a:ea typeface="+mn-ea"/>
                <a:cs typeface="+mn-cs"/>
              </a:defRPr>
            </a:lvl1pPr>
            <a:lvl2pPr marL="1920171" algn="l" defTabSz="3840343" rtl="0" eaLnBrk="1" latinLnBrk="0" hangingPunct="1">
              <a:defRPr sz="7622" kern="1200">
                <a:solidFill>
                  <a:schemeClr val="tx1"/>
                </a:solidFill>
                <a:latin typeface="+mn-lt"/>
                <a:ea typeface="+mn-ea"/>
                <a:cs typeface="+mn-cs"/>
              </a:defRPr>
            </a:lvl2pPr>
            <a:lvl3pPr marL="3840343" algn="l" defTabSz="3840343" rtl="0" eaLnBrk="1" latinLnBrk="0" hangingPunct="1">
              <a:defRPr sz="7622" kern="1200">
                <a:solidFill>
                  <a:schemeClr val="tx1"/>
                </a:solidFill>
                <a:latin typeface="+mn-lt"/>
                <a:ea typeface="+mn-ea"/>
                <a:cs typeface="+mn-cs"/>
              </a:defRPr>
            </a:lvl3pPr>
            <a:lvl4pPr marL="5760514" algn="l" defTabSz="3840343" rtl="0" eaLnBrk="1" latinLnBrk="0" hangingPunct="1">
              <a:defRPr sz="7622" kern="1200">
                <a:solidFill>
                  <a:schemeClr val="tx1"/>
                </a:solidFill>
                <a:latin typeface="+mn-lt"/>
                <a:ea typeface="+mn-ea"/>
                <a:cs typeface="+mn-cs"/>
              </a:defRPr>
            </a:lvl4pPr>
            <a:lvl5pPr marL="7680686" algn="l" defTabSz="3840343" rtl="0" eaLnBrk="1" latinLnBrk="0" hangingPunct="1">
              <a:defRPr sz="7622" kern="1200">
                <a:solidFill>
                  <a:schemeClr val="tx1"/>
                </a:solidFill>
                <a:latin typeface="+mn-lt"/>
                <a:ea typeface="+mn-ea"/>
                <a:cs typeface="+mn-cs"/>
              </a:defRPr>
            </a:lvl5pPr>
            <a:lvl6pPr marL="9600857" algn="l" defTabSz="3840343" rtl="0" eaLnBrk="1" latinLnBrk="0" hangingPunct="1">
              <a:defRPr sz="7622" kern="1200">
                <a:solidFill>
                  <a:schemeClr val="tx1"/>
                </a:solidFill>
                <a:latin typeface="+mn-lt"/>
                <a:ea typeface="+mn-ea"/>
                <a:cs typeface="+mn-cs"/>
              </a:defRPr>
            </a:lvl6pPr>
            <a:lvl7pPr marL="11521029" algn="l" defTabSz="3840343" rtl="0" eaLnBrk="1" latinLnBrk="0" hangingPunct="1">
              <a:defRPr sz="7622" kern="1200">
                <a:solidFill>
                  <a:schemeClr val="tx1"/>
                </a:solidFill>
                <a:latin typeface="+mn-lt"/>
                <a:ea typeface="+mn-ea"/>
                <a:cs typeface="+mn-cs"/>
              </a:defRPr>
            </a:lvl7pPr>
            <a:lvl8pPr marL="13441200" algn="l" defTabSz="3840343" rtl="0" eaLnBrk="1" latinLnBrk="0" hangingPunct="1">
              <a:defRPr sz="7622" kern="1200">
                <a:solidFill>
                  <a:schemeClr val="tx1"/>
                </a:solidFill>
                <a:latin typeface="+mn-lt"/>
                <a:ea typeface="+mn-ea"/>
                <a:cs typeface="+mn-cs"/>
              </a:defRPr>
            </a:lvl8pPr>
            <a:lvl9pPr marL="15361371" algn="l" defTabSz="3840343" rtl="0" eaLnBrk="1" latinLnBrk="0" hangingPunct="1">
              <a:defRPr sz="7622" kern="1200">
                <a:solidFill>
                  <a:schemeClr val="tx1"/>
                </a:solidFill>
                <a:latin typeface="+mn-lt"/>
                <a:ea typeface="+mn-ea"/>
                <a:cs typeface="+mn-cs"/>
              </a:defRPr>
            </a:lvl9pPr>
          </a:lstStyle>
          <a:p>
            <a:r>
              <a:rPr lang="en-US" sz="4000" dirty="0"/>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a:t>
            </a:r>
            <a:r>
              <a:rPr lang="en-US" sz="4000" dirty="0" smtClean="0"/>
              <a:t>mollis</a:t>
            </a:r>
            <a:endParaRPr lang="en-US" sz="4000" dirty="0"/>
          </a:p>
        </p:txBody>
      </p:sp>
      <p:sp>
        <p:nvSpPr>
          <p:cNvPr id="143" name="Text Box 49"/>
          <p:cNvSpPr txBox="1">
            <a:spLocks noChangeArrowheads="1"/>
          </p:cNvSpPr>
          <p:nvPr/>
        </p:nvSpPr>
        <p:spPr bwMode="auto">
          <a:xfrm>
            <a:off x="2216835" y="20050404"/>
            <a:ext cx="9001314" cy="7478970"/>
          </a:xfrm>
          <a:prstGeom prst="rect">
            <a:avLst/>
          </a:prstGeom>
          <a:noFill/>
          <a:ln>
            <a:noFill/>
          </a:ln>
          <a:extLst/>
        </p:spPr>
        <p:txBody>
          <a:bodyPr wrap="square">
            <a:spAutoFit/>
          </a:bodyPr>
          <a:lstStyle>
            <a:defPPr>
              <a:defRPr lang="en-US"/>
            </a:defPPr>
            <a:lvl1pPr marL="0" algn="l" defTabSz="3840343" rtl="0" eaLnBrk="1" latinLnBrk="0" hangingPunct="1">
              <a:defRPr sz="7622" kern="1200">
                <a:solidFill>
                  <a:schemeClr val="tx1"/>
                </a:solidFill>
                <a:latin typeface="+mn-lt"/>
                <a:ea typeface="+mn-ea"/>
                <a:cs typeface="+mn-cs"/>
              </a:defRPr>
            </a:lvl1pPr>
            <a:lvl2pPr marL="1920171" algn="l" defTabSz="3840343" rtl="0" eaLnBrk="1" latinLnBrk="0" hangingPunct="1">
              <a:defRPr sz="7622" kern="1200">
                <a:solidFill>
                  <a:schemeClr val="tx1"/>
                </a:solidFill>
                <a:latin typeface="+mn-lt"/>
                <a:ea typeface="+mn-ea"/>
                <a:cs typeface="+mn-cs"/>
              </a:defRPr>
            </a:lvl2pPr>
            <a:lvl3pPr marL="3840343" algn="l" defTabSz="3840343" rtl="0" eaLnBrk="1" latinLnBrk="0" hangingPunct="1">
              <a:defRPr sz="7622" kern="1200">
                <a:solidFill>
                  <a:schemeClr val="tx1"/>
                </a:solidFill>
                <a:latin typeface="+mn-lt"/>
                <a:ea typeface="+mn-ea"/>
                <a:cs typeface="+mn-cs"/>
              </a:defRPr>
            </a:lvl3pPr>
            <a:lvl4pPr marL="5760514" algn="l" defTabSz="3840343" rtl="0" eaLnBrk="1" latinLnBrk="0" hangingPunct="1">
              <a:defRPr sz="7622" kern="1200">
                <a:solidFill>
                  <a:schemeClr val="tx1"/>
                </a:solidFill>
                <a:latin typeface="+mn-lt"/>
                <a:ea typeface="+mn-ea"/>
                <a:cs typeface="+mn-cs"/>
              </a:defRPr>
            </a:lvl4pPr>
            <a:lvl5pPr marL="7680686" algn="l" defTabSz="3840343" rtl="0" eaLnBrk="1" latinLnBrk="0" hangingPunct="1">
              <a:defRPr sz="7622" kern="1200">
                <a:solidFill>
                  <a:schemeClr val="tx1"/>
                </a:solidFill>
                <a:latin typeface="+mn-lt"/>
                <a:ea typeface="+mn-ea"/>
                <a:cs typeface="+mn-cs"/>
              </a:defRPr>
            </a:lvl5pPr>
            <a:lvl6pPr marL="9600857" algn="l" defTabSz="3840343" rtl="0" eaLnBrk="1" latinLnBrk="0" hangingPunct="1">
              <a:defRPr sz="7622" kern="1200">
                <a:solidFill>
                  <a:schemeClr val="tx1"/>
                </a:solidFill>
                <a:latin typeface="+mn-lt"/>
                <a:ea typeface="+mn-ea"/>
                <a:cs typeface="+mn-cs"/>
              </a:defRPr>
            </a:lvl6pPr>
            <a:lvl7pPr marL="11521029" algn="l" defTabSz="3840343" rtl="0" eaLnBrk="1" latinLnBrk="0" hangingPunct="1">
              <a:defRPr sz="7622" kern="1200">
                <a:solidFill>
                  <a:schemeClr val="tx1"/>
                </a:solidFill>
                <a:latin typeface="+mn-lt"/>
                <a:ea typeface="+mn-ea"/>
                <a:cs typeface="+mn-cs"/>
              </a:defRPr>
            </a:lvl7pPr>
            <a:lvl8pPr marL="13441200" algn="l" defTabSz="3840343" rtl="0" eaLnBrk="1" latinLnBrk="0" hangingPunct="1">
              <a:defRPr sz="7622" kern="1200">
                <a:solidFill>
                  <a:schemeClr val="tx1"/>
                </a:solidFill>
                <a:latin typeface="+mn-lt"/>
                <a:ea typeface="+mn-ea"/>
                <a:cs typeface="+mn-cs"/>
              </a:defRPr>
            </a:lvl8pPr>
            <a:lvl9pPr marL="15361371" algn="l" defTabSz="3840343" rtl="0" eaLnBrk="1" latinLnBrk="0" hangingPunct="1">
              <a:defRPr sz="7622" kern="1200">
                <a:solidFill>
                  <a:schemeClr val="tx1"/>
                </a:solidFill>
                <a:latin typeface="+mn-lt"/>
                <a:ea typeface="+mn-ea"/>
                <a:cs typeface="+mn-cs"/>
              </a:defRPr>
            </a:lvl9pPr>
          </a:lstStyle>
          <a:p>
            <a:r>
              <a:rPr lang="en-US" sz="4000" dirty="0"/>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a:t>
            </a:r>
            <a:r>
              <a:rPr lang="en-US" sz="4000" dirty="0" smtClean="0"/>
              <a:t>mollis</a:t>
            </a:r>
            <a:endParaRPr lang="en-US" sz="4000" dirty="0"/>
          </a:p>
        </p:txBody>
      </p:sp>
      <p:sp>
        <p:nvSpPr>
          <p:cNvPr id="144" name="Text Box 49"/>
          <p:cNvSpPr txBox="1">
            <a:spLocks noChangeArrowheads="1"/>
          </p:cNvSpPr>
          <p:nvPr/>
        </p:nvSpPr>
        <p:spPr bwMode="auto">
          <a:xfrm>
            <a:off x="32976752" y="22569336"/>
            <a:ext cx="9060219" cy="7478970"/>
          </a:xfrm>
          <a:prstGeom prst="rect">
            <a:avLst/>
          </a:prstGeom>
          <a:noFill/>
          <a:ln>
            <a:noFill/>
          </a:ln>
          <a:extLst/>
        </p:spPr>
        <p:txBody>
          <a:bodyPr wrap="square">
            <a:spAutoFit/>
          </a:bodyPr>
          <a:lstStyle>
            <a:defPPr>
              <a:defRPr lang="en-US"/>
            </a:defPPr>
            <a:lvl1pPr marL="0" algn="l" defTabSz="3840343" rtl="0" eaLnBrk="1" latinLnBrk="0" hangingPunct="1">
              <a:defRPr sz="7622" kern="1200">
                <a:solidFill>
                  <a:schemeClr val="tx1"/>
                </a:solidFill>
                <a:latin typeface="+mn-lt"/>
                <a:ea typeface="+mn-ea"/>
                <a:cs typeface="+mn-cs"/>
              </a:defRPr>
            </a:lvl1pPr>
            <a:lvl2pPr marL="1920171" algn="l" defTabSz="3840343" rtl="0" eaLnBrk="1" latinLnBrk="0" hangingPunct="1">
              <a:defRPr sz="7622" kern="1200">
                <a:solidFill>
                  <a:schemeClr val="tx1"/>
                </a:solidFill>
                <a:latin typeface="+mn-lt"/>
                <a:ea typeface="+mn-ea"/>
                <a:cs typeface="+mn-cs"/>
              </a:defRPr>
            </a:lvl2pPr>
            <a:lvl3pPr marL="3840343" algn="l" defTabSz="3840343" rtl="0" eaLnBrk="1" latinLnBrk="0" hangingPunct="1">
              <a:defRPr sz="7622" kern="1200">
                <a:solidFill>
                  <a:schemeClr val="tx1"/>
                </a:solidFill>
                <a:latin typeface="+mn-lt"/>
                <a:ea typeface="+mn-ea"/>
                <a:cs typeface="+mn-cs"/>
              </a:defRPr>
            </a:lvl3pPr>
            <a:lvl4pPr marL="5760514" algn="l" defTabSz="3840343" rtl="0" eaLnBrk="1" latinLnBrk="0" hangingPunct="1">
              <a:defRPr sz="7622" kern="1200">
                <a:solidFill>
                  <a:schemeClr val="tx1"/>
                </a:solidFill>
                <a:latin typeface="+mn-lt"/>
                <a:ea typeface="+mn-ea"/>
                <a:cs typeface="+mn-cs"/>
              </a:defRPr>
            </a:lvl4pPr>
            <a:lvl5pPr marL="7680686" algn="l" defTabSz="3840343" rtl="0" eaLnBrk="1" latinLnBrk="0" hangingPunct="1">
              <a:defRPr sz="7622" kern="1200">
                <a:solidFill>
                  <a:schemeClr val="tx1"/>
                </a:solidFill>
                <a:latin typeface="+mn-lt"/>
                <a:ea typeface="+mn-ea"/>
                <a:cs typeface="+mn-cs"/>
              </a:defRPr>
            </a:lvl5pPr>
            <a:lvl6pPr marL="9600857" algn="l" defTabSz="3840343" rtl="0" eaLnBrk="1" latinLnBrk="0" hangingPunct="1">
              <a:defRPr sz="7622" kern="1200">
                <a:solidFill>
                  <a:schemeClr val="tx1"/>
                </a:solidFill>
                <a:latin typeface="+mn-lt"/>
                <a:ea typeface="+mn-ea"/>
                <a:cs typeface="+mn-cs"/>
              </a:defRPr>
            </a:lvl6pPr>
            <a:lvl7pPr marL="11521029" algn="l" defTabSz="3840343" rtl="0" eaLnBrk="1" latinLnBrk="0" hangingPunct="1">
              <a:defRPr sz="7622" kern="1200">
                <a:solidFill>
                  <a:schemeClr val="tx1"/>
                </a:solidFill>
                <a:latin typeface="+mn-lt"/>
                <a:ea typeface="+mn-ea"/>
                <a:cs typeface="+mn-cs"/>
              </a:defRPr>
            </a:lvl7pPr>
            <a:lvl8pPr marL="13441200" algn="l" defTabSz="3840343" rtl="0" eaLnBrk="1" latinLnBrk="0" hangingPunct="1">
              <a:defRPr sz="7622" kern="1200">
                <a:solidFill>
                  <a:schemeClr val="tx1"/>
                </a:solidFill>
                <a:latin typeface="+mn-lt"/>
                <a:ea typeface="+mn-ea"/>
                <a:cs typeface="+mn-cs"/>
              </a:defRPr>
            </a:lvl8pPr>
            <a:lvl9pPr marL="15361371" algn="l" defTabSz="3840343" rtl="0" eaLnBrk="1" latinLnBrk="0" hangingPunct="1">
              <a:defRPr sz="7622" kern="1200">
                <a:solidFill>
                  <a:schemeClr val="tx1"/>
                </a:solidFill>
                <a:latin typeface="+mn-lt"/>
                <a:ea typeface="+mn-ea"/>
                <a:cs typeface="+mn-cs"/>
              </a:defRPr>
            </a:lvl9pPr>
          </a:lstStyle>
          <a:p>
            <a:r>
              <a:rPr lang="en-US" sz="4000" dirty="0"/>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a:t>
            </a:r>
            <a:r>
              <a:rPr lang="en-US" sz="4000" dirty="0" smtClean="0"/>
              <a:t>mollis</a:t>
            </a:r>
            <a:endParaRPr lang="en-US" sz="4000" dirty="0"/>
          </a:p>
        </p:txBody>
      </p:sp>
      <p:sp>
        <p:nvSpPr>
          <p:cNvPr id="146" name="Text Box 49"/>
          <p:cNvSpPr txBox="1">
            <a:spLocks noChangeArrowheads="1"/>
          </p:cNvSpPr>
          <p:nvPr/>
        </p:nvSpPr>
        <p:spPr bwMode="auto">
          <a:xfrm>
            <a:off x="17006178" y="29177724"/>
            <a:ext cx="7874124" cy="584775"/>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t>Lorem ipsum dolor sit </a:t>
            </a:r>
            <a:r>
              <a:rPr lang="en-US" sz="3200" dirty="0" err="1"/>
              <a:t>amet</a:t>
            </a:r>
            <a:r>
              <a:rPr lang="en-US" sz="3200" dirty="0"/>
              <a:t>, </a:t>
            </a:r>
            <a:r>
              <a:rPr lang="en-US" sz="3200" dirty="0" err="1"/>
              <a:t>consectetuer</a:t>
            </a:r>
            <a:endParaRPr lang="en-US" altLang="en-US" sz="3200" dirty="0"/>
          </a:p>
        </p:txBody>
      </p:sp>
      <p:sp>
        <p:nvSpPr>
          <p:cNvPr id="32" name="Rectangle 31"/>
          <p:cNvSpPr/>
          <p:nvPr/>
        </p:nvSpPr>
        <p:spPr>
          <a:xfrm>
            <a:off x="0" y="31823066"/>
            <a:ext cx="43891200" cy="1095334"/>
          </a:xfrm>
          <a:prstGeom prst="rect">
            <a:avLst/>
          </a:prstGeom>
          <a:solidFill>
            <a:srgbClr val="E21A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11101772" y="320669"/>
            <a:ext cx="21668698" cy="3416320"/>
          </a:xfrm>
          <a:prstGeom prst="rect">
            <a:avLst/>
          </a:prstGeom>
          <a:noFill/>
        </p:spPr>
        <p:txBody>
          <a:bodyPr wrap="square" rtlCol="0">
            <a:spAutoFit/>
          </a:bodyPr>
          <a:lstStyle/>
          <a:p>
            <a:pPr algn="ctr"/>
            <a:r>
              <a:rPr lang="en-US" sz="9600" b="1" dirty="0" smtClean="0">
                <a:solidFill>
                  <a:schemeClr val="bg1"/>
                </a:solidFill>
              </a:rPr>
              <a:t>Introduction</a:t>
            </a:r>
          </a:p>
          <a:p>
            <a:pPr algn="ctr"/>
            <a:r>
              <a:rPr lang="en-US" sz="6000" b="1" dirty="0" smtClean="0">
                <a:solidFill>
                  <a:schemeClr val="bg1"/>
                </a:solidFill>
              </a:rPr>
              <a:t>Names</a:t>
            </a:r>
          </a:p>
          <a:p>
            <a:pPr algn="ctr"/>
            <a:r>
              <a:rPr lang="en-US" sz="6000" b="1" dirty="0" smtClean="0">
                <a:solidFill>
                  <a:schemeClr val="bg1"/>
                </a:solidFill>
              </a:rPr>
              <a:t>Schools</a:t>
            </a:r>
            <a:endParaRPr lang="en-US" sz="6000" b="1" dirty="0">
              <a:solidFill>
                <a:schemeClr val="bg1"/>
              </a:solidFill>
            </a:endParaRPr>
          </a:p>
        </p:txBody>
      </p:sp>
      <p:sp>
        <p:nvSpPr>
          <p:cNvPr id="74" name="Oval 73"/>
          <p:cNvSpPr/>
          <p:nvPr/>
        </p:nvSpPr>
        <p:spPr>
          <a:xfrm>
            <a:off x="2294503" y="7398686"/>
            <a:ext cx="955963" cy="95596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17576475" y="7019764"/>
            <a:ext cx="955963" cy="95596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32783170" y="7019764"/>
            <a:ext cx="955963" cy="95596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2265474" y="18209831"/>
            <a:ext cx="955963" cy="95596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17576475" y="20865869"/>
            <a:ext cx="955963" cy="95596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32783170" y="20763794"/>
            <a:ext cx="955963" cy="95596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p:cNvGrpSpPr/>
          <p:nvPr/>
        </p:nvGrpSpPr>
        <p:grpSpPr>
          <a:xfrm>
            <a:off x="-6967131" y="5466448"/>
            <a:ext cx="4663440" cy="4663440"/>
            <a:chOff x="1023082" y="711054"/>
            <a:chExt cx="3486200" cy="3486201"/>
          </a:xfrm>
          <a:effectLst>
            <a:outerShdw blurRad="152400" dist="76200" dir="5400000" sx="101000" sy="101000" algn="t" rotWithShape="0">
              <a:prstClr val="black">
                <a:alpha val="66000"/>
              </a:prstClr>
            </a:outerShdw>
          </a:effectLst>
        </p:grpSpPr>
        <p:pic>
          <p:nvPicPr>
            <p:cNvPr id="37" name="Picture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03142" y="961618"/>
              <a:ext cx="2926080" cy="2926080"/>
            </a:xfrm>
            <a:prstGeom prst="rect">
              <a:avLst/>
            </a:prstGeom>
          </p:spPr>
        </p:pic>
        <p:grpSp>
          <p:nvGrpSpPr>
            <p:cNvPr id="38" name="Group 37"/>
            <p:cNvGrpSpPr/>
            <p:nvPr/>
          </p:nvGrpSpPr>
          <p:grpSpPr>
            <a:xfrm>
              <a:off x="1023082" y="711054"/>
              <a:ext cx="3486200" cy="3486201"/>
              <a:chOff x="473595" y="460374"/>
              <a:chExt cx="3662362" cy="3662363"/>
            </a:xfrm>
          </p:grpSpPr>
          <p:grpSp>
            <p:nvGrpSpPr>
              <p:cNvPr id="39" name="Group 38"/>
              <p:cNvGrpSpPr/>
              <p:nvPr/>
            </p:nvGrpSpPr>
            <p:grpSpPr>
              <a:xfrm>
                <a:off x="473595" y="460374"/>
                <a:ext cx="3662362" cy="3662363"/>
                <a:chOff x="4230255" y="1580514"/>
                <a:chExt cx="3662362" cy="3662363"/>
              </a:xfrm>
            </p:grpSpPr>
            <p:sp>
              <p:nvSpPr>
                <p:cNvPr id="41" name="Oval 40"/>
                <p:cNvSpPr/>
                <p:nvPr/>
              </p:nvSpPr>
              <p:spPr>
                <a:xfrm>
                  <a:off x="4235017" y="1580514"/>
                  <a:ext cx="3657600" cy="3657600"/>
                </a:xfrm>
                <a:prstGeom prst="ellipse">
                  <a:avLst/>
                </a:prstGeom>
                <a:gradFill flip="none" rotWithShape="1">
                  <a:gsLst>
                    <a:gs pos="43000">
                      <a:srgbClr val="870000"/>
                    </a:gs>
                    <a:gs pos="9000">
                      <a:srgbClr val="E60000"/>
                    </a:gs>
                    <a:gs pos="98000">
                      <a:schemeClr val="tx1"/>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55997" y="1814194"/>
                  <a:ext cx="3200400" cy="3200400"/>
                </a:xfrm>
                <a:prstGeom prst="rect">
                  <a:avLst/>
                </a:prstGeom>
              </p:spPr>
            </p:pic>
            <p:sp>
              <p:nvSpPr>
                <p:cNvPr id="43" name="Oval 42"/>
                <p:cNvSpPr/>
                <p:nvPr/>
              </p:nvSpPr>
              <p:spPr>
                <a:xfrm>
                  <a:off x="4647562" y="1721941"/>
                  <a:ext cx="2815684" cy="2049959"/>
                </a:xfrm>
                <a:prstGeom prst="ellipse">
                  <a:avLst/>
                </a:prstGeom>
                <a:gradFill flip="none" rotWithShape="1">
                  <a:gsLst>
                    <a:gs pos="1000">
                      <a:srgbClr val="FFFFFF"/>
                    </a:gs>
                    <a:gs pos="0">
                      <a:schemeClr val="bg1">
                        <a:alpha val="88000"/>
                      </a:schemeClr>
                    </a:gs>
                    <a:gs pos="78000">
                      <a:schemeClr val="bg1">
                        <a:alpha val="1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4230255" y="1580515"/>
                  <a:ext cx="3662362" cy="3662362"/>
                </a:xfrm>
                <a:custGeom>
                  <a:avLst/>
                  <a:gdLst>
                    <a:gd name="connsiteX0" fmla="*/ 1819656 w 3639312"/>
                    <a:gd name="connsiteY0" fmla="*/ 36576 h 3639312"/>
                    <a:gd name="connsiteX1" fmla="*/ 36576 w 3639312"/>
                    <a:gd name="connsiteY1" fmla="*/ 1819656 h 3639312"/>
                    <a:gd name="connsiteX2" fmla="*/ 1819656 w 3639312"/>
                    <a:gd name="connsiteY2" fmla="*/ 3602736 h 3639312"/>
                    <a:gd name="connsiteX3" fmla="*/ 3602736 w 3639312"/>
                    <a:gd name="connsiteY3" fmla="*/ 1819656 h 3639312"/>
                    <a:gd name="connsiteX4" fmla="*/ 1819656 w 3639312"/>
                    <a:gd name="connsiteY4" fmla="*/ 36576 h 3639312"/>
                    <a:gd name="connsiteX5" fmla="*/ 1819656 w 3639312"/>
                    <a:gd name="connsiteY5" fmla="*/ 0 h 3639312"/>
                    <a:gd name="connsiteX6" fmla="*/ 3639312 w 3639312"/>
                    <a:gd name="connsiteY6" fmla="*/ 1819656 h 3639312"/>
                    <a:gd name="connsiteX7" fmla="*/ 1819656 w 3639312"/>
                    <a:gd name="connsiteY7" fmla="*/ 3639312 h 3639312"/>
                    <a:gd name="connsiteX8" fmla="*/ 0 w 3639312"/>
                    <a:gd name="connsiteY8" fmla="*/ 1819656 h 3639312"/>
                    <a:gd name="connsiteX9" fmla="*/ 1819656 w 3639312"/>
                    <a:gd name="connsiteY9" fmla="*/ 0 h 363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9312" h="3639312">
                      <a:moveTo>
                        <a:pt x="1819656" y="36576"/>
                      </a:moveTo>
                      <a:cubicBezTo>
                        <a:pt x="834888" y="36576"/>
                        <a:pt x="36576" y="834888"/>
                        <a:pt x="36576" y="1819656"/>
                      </a:cubicBezTo>
                      <a:cubicBezTo>
                        <a:pt x="36576" y="2804424"/>
                        <a:pt x="834888" y="3602736"/>
                        <a:pt x="1819656" y="3602736"/>
                      </a:cubicBezTo>
                      <a:cubicBezTo>
                        <a:pt x="2804424" y="3602736"/>
                        <a:pt x="3602736" y="2804424"/>
                        <a:pt x="3602736" y="1819656"/>
                      </a:cubicBezTo>
                      <a:cubicBezTo>
                        <a:pt x="3602736" y="834888"/>
                        <a:pt x="2804424" y="36576"/>
                        <a:pt x="1819656" y="36576"/>
                      </a:cubicBezTo>
                      <a:close/>
                      <a:moveTo>
                        <a:pt x="1819656" y="0"/>
                      </a:moveTo>
                      <a:cubicBezTo>
                        <a:pt x="2824624" y="0"/>
                        <a:pt x="3639312" y="814688"/>
                        <a:pt x="3639312" y="1819656"/>
                      </a:cubicBezTo>
                      <a:cubicBezTo>
                        <a:pt x="3639312" y="2824624"/>
                        <a:pt x="2824624" y="3639312"/>
                        <a:pt x="1819656" y="3639312"/>
                      </a:cubicBezTo>
                      <a:cubicBezTo>
                        <a:pt x="814688" y="3639312"/>
                        <a:pt x="0" y="2824624"/>
                        <a:pt x="0" y="1819656"/>
                      </a:cubicBezTo>
                      <a:cubicBezTo>
                        <a:pt x="0" y="814688"/>
                        <a:pt x="814688" y="0"/>
                        <a:pt x="1819656" y="0"/>
                      </a:cubicBezTo>
                      <a:close/>
                    </a:path>
                  </a:pathLst>
                </a:custGeom>
                <a:gradFill>
                  <a:gsLst>
                    <a:gs pos="99000">
                      <a:srgbClr val="000000"/>
                    </a:gs>
                    <a:gs pos="47000">
                      <a:srgbClr val="E60000"/>
                    </a:gs>
                  </a:gsLst>
                  <a:lin ang="5400000" scaled="0"/>
                </a:gra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0" name="Moon 39"/>
              <p:cNvSpPr/>
              <p:nvPr/>
            </p:nvSpPr>
            <p:spPr>
              <a:xfrm rot="16200000">
                <a:off x="2081161" y="2709327"/>
                <a:ext cx="435166" cy="1318164"/>
              </a:xfrm>
              <a:prstGeom prst="moon">
                <a:avLst>
                  <a:gd name="adj" fmla="val 52731"/>
                </a:avLst>
              </a:prstGeom>
              <a:gradFill>
                <a:gsLst>
                  <a:gs pos="0">
                    <a:schemeClr val="bg1">
                      <a:alpha val="84000"/>
                    </a:schemeClr>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2424280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254</TotalTime>
  <Words>429</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Texas Tech University Health Sciences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Starr, Larry</dc:creator>
  <cp:lastModifiedBy>Russell, Heather</cp:lastModifiedBy>
  <cp:revision>32</cp:revision>
  <dcterms:created xsi:type="dcterms:W3CDTF">2017-11-07T17:27:59Z</dcterms:created>
  <dcterms:modified xsi:type="dcterms:W3CDTF">2019-02-12T14:43:47Z</dcterms:modified>
</cp:coreProperties>
</file>