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43891200" cy="32918400"/>
  <p:notesSz cx="6858000" cy="9144000"/>
  <p:defaultTextStyle>
    <a:defPPr>
      <a:defRPr lang="en-US"/>
    </a:defPPr>
    <a:lvl1pPr marL="0" algn="l" defTabSz="3686861" rtl="0" eaLnBrk="1" latinLnBrk="0" hangingPunct="1">
      <a:defRPr sz="7258" kern="1200">
        <a:solidFill>
          <a:schemeClr val="tx1"/>
        </a:solidFill>
        <a:latin typeface="+mn-lt"/>
        <a:ea typeface="+mn-ea"/>
        <a:cs typeface="+mn-cs"/>
      </a:defRPr>
    </a:lvl1pPr>
    <a:lvl2pPr marL="1843430" algn="l" defTabSz="3686861" rtl="0" eaLnBrk="1" latinLnBrk="0" hangingPunct="1">
      <a:defRPr sz="7258" kern="1200">
        <a:solidFill>
          <a:schemeClr val="tx1"/>
        </a:solidFill>
        <a:latin typeface="+mn-lt"/>
        <a:ea typeface="+mn-ea"/>
        <a:cs typeface="+mn-cs"/>
      </a:defRPr>
    </a:lvl2pPr>
    <a:lvl3pPr marL="3686861" algn="l" defTabSz="3686861" rtl="0" eaLnBrk="1" latinLnBrk="0" hangingPunct="1">
      <a:defRPr sz="7258" kern="1200">
        <a:solidFill>
          <a:schemeClr val="tx1"/>
        </a:solidFill>
        <a:latin typeface="+mn-lt"/>
        <a:ea typeface="+mn-ea"/>
        <a:cs typeface="+mn-cs"/>
      </a:defRPr>
    </a:lvl3pPr>
    <a:lvl4pPr marL="5530291" algn="l" defTabSz="3686861" rtl="0" eaLnBrk="1" latinLnBrk="0" hangingPunct="1">
      <a:defRPr sz="7258" kern="1200">
        <a:solidFill>
          <a:schemeClr val="tx1"/>
        </a:solidFill>
        <a:latin typeface="+mn-lt"/>
        <a:ea typeface="+mn-ea"/>
        <a:cs typeface="+mn-cs"/>
      </a:defRPr>
    </a:lvl4pPr>
    <a:lvl5pPr marL="7373722" algn="l" defTabSz="3686861" rtl="0" eaLnBrk="1" latinLnBrk="0" hangingPunct="1">
      <a:defRPr sz="7258" kern="1200">
        <a:solidFill>
          <a:schemeClr val="tx1"/>
        </a:solidFill>
        <a:latin typeface="+mn-lt"/>
        <a:ea typeface="+mn-ea"/>
        <a:cs typeface="+mn-cs"/>
      </a:defRPr>
    </a:lvl5pPr>
    <a:lvl6pPr marL="9217152" algn="l" defTabSz="3686861" rtl="0" eaLnBrk="1" latinLnBrk="0" hangingPunct="1">
      <a:defRPr sz="7258" kern="1200">
        <a:solidFill>
          <a:schemeClr val="tx1"/>
        </a:solidFill>
        <a:latin typeface="+mn-lt"/>
        <a:ea typeface="+mn-ea"/>
        <a:cs typeface="+mn-cs"/>
      </a:defRPr>
    </a:lvl6pPr>
    <a:lvl7pPr marL="11060582" algn="l" defTabSz="3686861" rtl="0" eaLnBrk="1" latinLnBrk="0" hangingPunct="1">
      <a:defRPr sz="7258" kern="1200">
        <a:solidFill>
          <a:schemeClr val="tx1"/>
        </a:solidFill>
        <a:latin typeface="+mn-lt"/>
        <a:ea typeface="+mn-ea"/>
        <a:cs typeface="+mn-cs"/>
      </a:defRPr>
    </a:lvl7pPr>
    <a:lvl8pPr marL="12904013" algn="l" defTabSz="3686861" rtl="0" eaLnBrk="1" latinLnBrk="0" hangingPunct="1">
      <a:defRPr sz="7258" kern="1200">
        <a:solidFill>
          <a:schemeClr val="tx1"/>
        </a:solidFill>
        <a:latin typeface="+mn-lt"/>
        <a:ea typeface="+mn-ea"/>
        <a:cs typeface="+mn-cs"/>
      </a:defRPr>
    </a:lvl8pPr>
    <a:lvl9pPr marL="14747443" algn="l" defTabSz="3686861" rtl="0" eaLnBrk="1" latinLnBrk="0" hangingPunct="1">
      <a:defRPr sz="7258"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21A2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7926" autoAdjust="0"/>
    <p:restoredTop sz="94660"/>
  </p:normalViewPr>
  <p:slideViewPr>
    <p:cSldViewPr snapToGrid="0">
      <p:cViewPr varScale="1">
        <p:scale>
          <a:sx n="24" d="100"/>
          <a:sy n="24" d="100"/>
        </p:scale>
        <p:origin x="2058"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1840" y="5387342"/>
            <a:ext cx="37307520" cy="11460480"/>
          </a:xfrm>
        </p:spPr>
        <p:txBody>
          <a:bodyPr anchor="b"/>
          <a:lstStyle>
            <a:lvl1pPr algn="ctr">
              <a:defRPr sz="28800"/>
            </a:lvl1pPr>
          </a:lstStyle>
          <a:p>
            <a:r>
              <a:rPr lang="en-US" smtClean="0"/>
              <a:t>Click to edit Master title style</a:t>
            </a:r>
            <a:endParaRPr lang="en-US" dirty="0"/>
          </a:p>
        </p:txBody>
      </p:sp>
      <p:sp>
        <p:nvSpPr>
          <p:cNvPr id="3" name="Subtitle 2"/>
          <p:cNvSpPr>
            <a:spLocks noGrp="1"/>
          </p:cNvSpPr>
          <p:nvPr>
            <p:ph type="subTitle" idx="1"/>
          </p:nvPr>
        </p:nvSpPr>
        <p:spPr>
          <a:xfrm>
            <a:off x="5486400" y="17289782"/>
            <a:ext cx="32918400" cy="7947658"/>
          </a:xfrm>
        </p:spPr>
        <p:txBody>
          <a:bodyPr/>
          <a:lstStyle>
            <a:lvl1pPr marL="0" indent="0" algn="ctr">
              <a:buNone/>
              <a:defRPr sz="11520"/>
            </a:lvl1pPr>
            <a:lvl2pPr marL="2194560" indent="0" algn="ctr">
              <a:buNone/>
              <a:defRPr sz="9600"/>
            </a:lvl2pPr>
            <a:lvl3pPr marL="4389120" indent="0" algn="ctr">
              <a:buNone/>
              <a:defRPr sz="8640"/>
            </a:lvl3pPr>
            <a:lvl4pPr marL="6583680" indent="0" algn="ctr">
              <a:buNone/>
              <a:defRPr sz="7680"/>
            </a:lvl4pPr>
            <a:lvl5pPr marL="8778240" indent="0" algn="ctr">
              <a:buNone/>
              <a:defRPr sz="7680"/>
            </a:lvl5pPr>
            <a:lvl6pPr marL="10972800" indent="0" algn="ctr">
              <a:buNone/>
              <a:defRPr sz="7680"/>
            </a:lvl6pPr>
            <a:lvl7pPr marL="13167360" indent="0" algn="ctr">
              <a:buNone/>
              <a:defRPr sz="7680"/>
            </a:lvl7pPr>
            <a:lvl8pPr marL="15361920" indent="0" algn="ctr">
              <a:buNone/>
              <a:defRPr sz="7680"/>
            </a:lvl8pPr>
            <a:lvl9pPr marL="17556480" indent="0" algn="ctr">
              <a:buNone/>
              <a:defRPr sz="768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579C8664-4947-4156-A890-3E04CAA214F7}" type="datetimeFigureOut">
              <a:rPr lang="en-US" smtClean="0"/>
              <a:t>2/12/2019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B25053-2EA0-4273-ADC2-C8665557DBF4}" type="slidenum">
              <a:rPr lang="en-US" smtClean="0"/>
              <a:t>‹#›</a:t>
            </a:fld>
            <a:endParaRPr lang="en-US"/>
          </a:p>
        </p:txBody>
      </p:sp>
    </p:spTree>
    <p:extLst>
      <p:ext uri="{BB962C8B-B14F-4D97-AF65-F5344CB8AC3E}">
        <p14:creationId xmlns:p14="http://schemas.microsoft.com/office/powerpoint/2010/main" val="35790240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79C8664-4947-4156-A890-3E04CAA214F7}" type="datetimeFigureOut">
              <a:rPr lang="en-US" smtClean="0"/>
              <a:t>2/12/2019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B25053-2EA0-4273-ADC2-C8665557DBF4}" type="slidenum">
              <a:rPr lang="en-US" smtClean="0"/>
              <a:t>‹#›</a:t>
            </a:fld>
            <a:endParaRPr lang="en-US"/>
          </a:p>
        </p:txBody>
      </p:sp>
    </p:spTree>
    <p:extLst>
      <p:ext uri="{BB962C8B-B14F-4D97-AF65-F5344CB8AC3E}">
        <p14:creationId xmlns:p14="http://schemas.microsoft.com/office/powerpoint/2010/main" val="37972082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409642" y="1752600"/>
            <a:ext cx="9464040" cy="27896822"/>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3017522" y="1752600"/>
            <a:ext cx="27843480" cy="27896822"/>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79C8664-4947-4156-A890-3E04CAA214F7}" type="datetimeFigureOut">
              <a:rPr lang="en-US" smtClean="0"/>
              <a:t>2/12/2019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B25053-2EA0-4273-ADC2-C8665557DBF4}" type="slidenum">
              <a:rPr lang="en-US" smtClean="0"/>
              <a:t>‹#›</a:t>
            </a:fld>
            <a:endParaRPr lang="en-US"/>
          </a:p>
        </p:txBody>
      </p:sp>
    </p:spTree>
    <p:extLst>
      <p:ext uri="{BB962C8B-B14F-4D97-AF65-F5344CB8AC3E}">
        <p14:creationId xmlns:p14="http://schemas.microsoft.com/office/powerpoint/2010/main" val="26358337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79C8664-4947-4156-A890-3E04CAA214F7}" type="datetimeFigureOut">
              <a:rPr lang="en-US" smtClean="0"/>
              <a:t>2/12/2019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B25053-2EA0-4273-ADC2-C8665557DBF4}" type="slidenum">
              <a:rPr lang="en-US" smtClean="0"/>
              <a:t>‹#›</a:t>
            </a:fld>
            <a:endParaRPr lang="en-US"/>
          </a:p>
        </p:txBody>
      </p:sp>
    </p:spTree>
    <p:extLst>
      <p:ext uri="{BB962C8B-B14F-4D97-AF65-F5344CB8AC3E}">
        <p14:creationId xmlns:p14="http://schemas.microsoft.com/office/powerpoint/2010/main" val="1572246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994662" y="8206749"/>
            <a:ext cx="37856160" cy="13693138"/>
          </a:xfrm>
        </p:spPr>
        <p:txBody>
          <a:bodyPr anchor="b"/>
          <a:lstStyle>
            <a:lvl1pPr>
              <a:defRPr sz="28800"/>
            </a:lvl1pPr>
          </a:lstStyle>
          <a:p>
            <a:r>
              <a:rPr lang="en-US" smtClean="0"/>
              <a:t>Click to edit Master title style</a:t>
            </a:r>
            <a:endParaRPr lang="en-US" dirty="0"/>
          </a:p>
        </p:txBody>
      </p:sp>
      <p:sp>
        <p:nvSpPr>
          <p:cNvPr id="3" name="Text Placeholder 2"/>
          <p:cNvSpPr>
            <a:spLocks noGrp="1"/>
          </p:cNvSpPr>
          <p:nvPr>
            <p:ph type="body" idx="1"/>
          </p:nvPr>
        </p:nvSpPr>
        <p:spPr>
          <a:xfrm>
            <a:off x="2994662" y="22029429"/>
            <a:ext cx="37856160" cy="7200898"/>
          </a:xfrm>
        </p:spPr>
        <p:txBody>
          <a:bodyPr/>
          <a:lstStyle>
            <a:lvl1pPr marL="0" indent="0">
              <a:buNone/>
              <a:defRPr sz="11520">
                <a:solidFill>
                  <a:schemeClr val="tx1"/>
                </a:solidFill>
              </a:defRPr>
            </a:lvl1pPr>
            <a:lvl2pPr marL="2194560" indent="0">
              <a:buNone/>
              <a:defRPr sz="9600">
                <a:solidFill>
                  <a:schemeClr val="tx1">
                    <a:tint val="75000"/>
                  </a:schemeClr>
                </a:solidFill>
              </a:defRPr>
            </a:lvl2pPr>
            <a:lvl3pPr marL="4389120" indent="0">
              <a:buNone/>
              <a:defRPr sz="8640">
                <a:solidFill>
                  <a:schemeClr val="tx1">
                    <a:tint val="75000"/>
                  </a:schemeClr>
                </a:solidFill>
              </a:defRPr>
            </a:lvl3pPr>
            <a:lvl4pPr marL="6583680" indent="0">
              <a:buNone/>
              <a:defRPr sz="7680">
                <a:solidFill>
                  <a:schemeClr val="tx1">
                    <a:tint val="75000"/>
                  </a:schemeClr>
                </a:solidFill>
              </a:defRPr>
            </a:lvl4pPr>
            <a:lvl5pPr marL="8778240" indent="0">
              <a:buNone/>
              <a:defRPr sz="7680">
                <a:solidFill>
                  <a:schemeClr val="tx1">
                    <a:tint val="75000"/>
                  </a:schemeClr>
                </a:solidFill>
              </a:defRPr>
            </a:lvl5pPr>
            <a:lvl6pPr marL="10972800" indent="0">
              <a:buNone/>
              <a:defRPr sz="7680">
                <a:solidFill>
                  <a:schemeClr val="tx1">
                    <a:tint val="75000"/>
                  </a:schemeClr>
                </a:solidFill>
              </a:defRPr>
            </a:lvl6pPr>
            <a:lvl7pPr marL="13167360" indent="0">
              <a:buNone/>
              <a:defRPr sz="7680">
                <a:solidFill>
                  <a:schemeClr val="tx1">
                    <a:tint val="75000"/>
                  </a:schemeClr>
                </a:solidFill>
              </a:defRPr>
            </a:lvl7pPr>
            <a:lvl8pPr marL="15361920" indent="0">
              <a:buNone/>
              <a:defRPr sz="7680">
                <a:solidFill>
                  <a:schemeClr val="tx1">
                    <a:tint val="75000"/>
                  </a:schemeClr>
                </a:solidFill>
              </a:defRPr>
            </a:lvl8pPr>
            <a:lvl9pPr marL="17556480" indent="0">
              <a:buNone/>
              <a:defRPr sz="768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79C8664-4947-4156-A890-3E04CAA214F7}" type="datetimeFigureOut">
              <a:rPr lang="en-US" smtClean="0"/>
              <a:t>2/12/2019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B25053-2EA0-4273-ADC2-C8665557DBF4}" type="slidenum">
              <a:rPr lang="en-US" smtClean="0"/>
              <a:t>‹#›</a:t>
            </a:fld>
            <a:endParaRPr lang="en-US"/>
          </a:p>
        </p:txBody>
      </p:sp>
    </p:spTree>
    <p:extLst>
      <p:ext uri="{BB962C8B-B14F-4D97-AF65-F5344CB8AC3E}">
        <p14:creationId xmlns:p14="http://schemas.microsoft.com/office/powerpoint/2010/main" val="37526580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3017520" y="8763000"/>
            <a:ext cx="18653760" cy="2088642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22219920" y="8763000"/>
            <a:ext cx="18653760" cy="2088642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579C8664-4947-4156-A890-3E04CAA214F7}" type="datetimeFigureOut">
              <a:rPr lang="en-US" smtClean="0"/>
              <a:t>2/12/2019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7B25053-2EA0-4273-ADC2-C8665557DBF4}" type="slidenum">
              <a:rPr lang="en-US" smtClean="0"/>
              <a:t>‹#›</a:t>
            </a:fld>
            <a:endParaRPr lang="en-US"/>
          </a:p>
        </p:txBody>
      </p:sp>
    </p:spTree>
    <p:extLst>
      <p:ext uri="{BB962C8B-B14F-4D97-AF65-F5344CB8AC3E}">
        <p14:creationId xmlns:p14="http://schemas.microsoft.com/office/powerpoint/2010/main" val="7994414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023237" y="1752607"/>
            <a:ext cx="37856160" cy="6362702"/>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3023242" y="8069582"/>
            <a:ext cx="18568032" cy="3954778"/>
          </a:xfrm>
        </p:spPr>
        <p:txBody>
          <a:bodyPr anchor="b"/>
          <a:lstStyle>
            <a:lvl1pPr marL="0" indent="0">
              <a:buNone/>
              <a:defRPr sz="11520" b="1"/>
            </a:lvl1pPr>
            <a:lvl2pPr marL="2194560" indent="0">
              <a:buNone/>
              <a:defRPr sz="9600" b="1"/>
            </a:lvl2pPr>
            <a:lvl3pPr marL="4389120" indent="0">
              <a:buNone/>
              <a:defRPr sz="8640" b="1"/>
            </a:lvl3pPr>
            <a:lvl4pPr marL="6583680" indent="0">
              <a:buNone/>
              <a:defRPr sz="7680" b="1"/>
            </a:lvl4pPr>
            <a:lvl5pPr marL="8778240" indent="0">
              <a:buNone/>
              <a:defRPr sz="7680" b="1"/>
            </a:lvl5pPr>
            <a:lvl6pPr marL="10972800" indent="0">
              <a:buNone/>
              <a:defRPr sz="7680" b="1"/>
            </a:lvl6pPr>
            <a:lvl7pPr marL="13167360" indent="0">
              <a:buNone/>
              <a:defRPr sz="7680" b="1"/>
            </a:lvl7pPr>
            <a:lvl8pPr marL="15361920" indent="0">
              <a:buNone/>
              <a:defRPr sz="7680" b="1"/>
            </a:lvl8pPr>
            <a:lvl9pPr marL="17556480" indent="0">
              <a:buNone/>
              <a:defRPr sz="7680" b="1"/>
            </a:lvl9pPr>
          </a:lstStyle>
          <a:p>
            <a:pPr lvl="0"/>
            <a:r>
              <a:rPr lang="en-US" smtClean="0"/>
              <a:t>Edit Master text styles</a:t>
            </a:r>
          </a:p>
        </p:txBody>
      </p:sp>
      <p:sp>
        <p:nvSpPr>
          <p:cNvPr id="4" name="Content Placeholder 3"/>
          <p:cNvSpPr>
            <a:spLocks noGrp="1"/>
          </p:cNvSpPr>
          <p:nvPr>
            <p:ph sz="half" idx="2"/>
          </p:nvPr>
        </p:nvSpPr>
        <p:spPr>
          <a:xfrm>
            <a:off x="3023242" y="12024360"/>
            <a:ext cx="18568032" cy="1768602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22219922" y="8069582"/>
            <a:ext cx="18659477" cy="3954778"/>
          </a:xfrm>
        </p:spPr>
        <p:txBody>
          <a:bodyPr anchor="b"/>
          <a:lstStyle>
            <a:lvl1pPr marL="0" indent="0">
              <a:buNone/>
              <a:defRPr sz="11520" b="1"/>
            </a:lvl1pPr>
            <a:lvl2pPr marL="2194560" indent="0">
              <a:buNone/>
              <a:defRPr sz="9600" b="1"/>
            </a:lvl2pPr>
            <a:lvl3pPr marL="4389120" indent="0">
              <a:buNone/>
              <a:defRPr sz="8640" b="1"/>
            </a:lvl3pPr>
            <a:lvl4pPr marL="6583680" indent="0">
              <a:buNone/>
              <a:defRPr sz="7680" b="1"/>
            </a:lvl4pPr>
            <a:lvl5pPr marL="8778240" indent="0">
              <a:buNone/>
              <a:defRPr sz="7680" b="1"/>
            </a:lvl5pPr>
            <a:lvl6pPr marL="10972800" indent="0">
              <a:buNone/>
              <a:defRPr sz="7680" b="1"/>
            </a:lvl6pPr>
            <a:lvl7pPr marL="13167360" indent="0">
              <a:buNone/>
              <a:defRPr sz="7680" b="1"/>
            </a:lvl7pPr>
            <a:lvl8pPr marL="15361920" indent="0">
              <a:buNone/>
              <a:defRPr sz="7680" b="1"/>
            </a:lvl8pPr>
            <a:lvl9pPr marL="17556480" indent="0">
              <a:buNone/>
              <a:defRPr sz="7680" b="1"/>
            </a:lvl9pPr>
          </a:lstStyle>
          <a:p>
            <a:pPr lvl="0"/>
            <a:r>
              <a:rPr lang="en-US" smtClean="0"/>
              <a:t>Edit Master text styles</a:t>
            </a:r>
          </a:p>
        </p:txBody>
      </p:sp>
      <p:sp>
        <p:nvSpPr>
          <p:cNvPr id="6" name="Content Placeholder 5"/>
          <p:cNvSpPr>
            <a:spLocks noGrp="1"/>
          </p:cNvSpPr>
          <p:nvPr>
            <p:ph sz="quarter" idx="4"/>
          </p:nvPr>
        </p:nvSpPr>
        <p:spPr>
          <a:xfrm>
            <a:off x="22219922" y="12024360"/>
            <a:ext cx="18659477" cy="1768602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79C8664-4947-4156-A890-3E04CAA214F7}" type="datetimeFigureOut">
              <a:rPr lang="en-US" smtClean="0"/>
              <a:t>2/12/2019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7B25053-2EA0-4273-ADC2-C8665557DBF4}" type="slidenum">
              <a:rPr lang="en-US" smtClean="0"/>
              <a:t>‹#›</a:t>
            </a:fld>
            <a:endParaRPr lang="en-US"/>
          </a:p>
        </p:txBody>
      </p:sp>
    </p:spTree>
    <p:extLst>
      <p:ext uri="{BB962C8B-B14F-4D97-AF65-F5344CB8AC3E}">
        <p14:creationId xmlns:p14="http://schemas.microsoft.com/office/powerpoint/2010/main" val="39712514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579C8664-4947-4156-A890-3E04CAA214F7}" type="datetimeFigureOut">
              <a:rPr lang="en-US" smtClean="0"/>
              <a:t>2/12/2019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7B25053-2EA0-4273-ADC2-C8665557DBF4}" type="slidenum">
              <a:rPr lang="en-US" smtClean="0"/>
              <a:t>‹#›</a:t>
            </a:fld>
            <a:endParaRPr lang="en-US"/>
          </a:p>
        </p:txBody>
      </p:sp>
    </p:spTree>
    <p:extLst>
      <p:ext uri="{BB962C8B-B14F-4D97-AF65-F5344CB8AC3E}">
        <p14:creationId xmlns:p14="http://schemas.microsoft.com/office/powerpoint/2010/main" val="40263687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79C8664-4947-4156-A890-3E04CAA214F7}" type="datetimeFigureOut">
              <a:rPr lang="en-US" smtClean="0"/>
              <a:t>2/12/2019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7B25053-2EA0-4273-ADC2-C8665557DBF4}" type="slidenum">
              <a:rPr lang="en-US" smtClean="0"/>
              <a:t>‹#›</a:t>
            </a:fld>
            <a:endParaRPr lang="en-US"/>
          </a:p>
        </p:txBody>
      </p:sp>
    </p:spTree>
    <p:extLst>
      <p:ext uri="{BB962C8B-B14F-4D97-AF65-F5344CB8AC3E}">
        <p14:creationId xmlns:p14="http://schemas.microsoft.com/office/powerpoint/2010/main" val="40882065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23237" y="2194560"/>
            <a:ext cx="14156054" cy="7680960"/>
          </a:xfrm>
        </p:spPr>
        <p:txBody>
          <a:bodyPr anchor="b"/>
          <a:lstStyle>
            <a:lvl1pPr>
              <a:defRPr sz="15360"/>
            </a:lvl1pPr>
          </a:lstStyle>
          <a:p>
            <a:r>
              <a:rPr lang="en-US" smtClean="0"/>
              <a:t>Click to edit Master title style</a:t>
            </a:r>
            <a:endParaRPr lang="en-US" dirty="0"/>
          </a:p>
        </p:txBody>
      </p:sp>
      <p:sp>
        <p:nvSpPr>
          <p:cNvPr id="3" name="Content Placeholder 2"/>
          <p:cNvSpPr>
            <a:spLocks noGrp="1"/>
          </p:cNvSpPr>
          <p:nvPr>
            <p:ph idx="1"/>
          </p:nvPr>
        </p:nvSpPr>
        <p:spPr>
          <a:xfrm>
            <a:off x="18659477" y="4739647"/>
            <a:ext cx="22219920" cy="23393400"/>
          </a:xfrm>
        </p:spPr>
        <p:txBody>
          <a:bodyPr/>
          <a:lstStyle>
            <a:lvl1pPr>
              <a:defRPr sz="15360"/>
            </a:lvl1pPr>
            <a:lvl2pPr>
              <a:defRPr sz="13440"/>
            </a:lvl2pPr>
            <a:lvl3pPr>
              <a:defRPr sz="11520"/>
            </a:lvl3pPr>
            <a:lvl4pPr>
              <a:defRPr sz="9600"/>
            </a:lvl4pPr>
            <a:lvl5pPr>
              <a:defRPr sz="9600"/>
            </a:lvl5pPr>
            <a:lvl6pPr>
              <a:defRPr sz="9600"/>
            </a:lvl6pPr>
            <a:lvl7pPr>
              <a:defRPr sz="9600"/>
            </a:lvl7pPr>
            <a:lvl8pPr>
              <a:defRPr sz="9600"/>
            </a:lvl8pPr>
            <a:lvl9pPr>
              <a:defRPr sz="9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3023237" y="9875520"/>
            <a:ext cx="14156054" cy="18295622"/>
          </a:xfrm>
        </p:spPr>
        <p:txBody>
          <a:bodyPr/>
          <a:lstStyle>
            <a:lvl1pPr marL="0" indent="0">
              <a:buNone/>
              <a:defRPr sz="7680"/>
            </a:lvl1pPr>
            <a:lvl2pPr marL="2194560" indent="0">
              <a:buNone/>
              <a:defRPr sz="6720"/>
            </a:lvl2pPr>
            <a:lvl3pPr marL="4389120" indent="0">
              <a:buNone/>
              <a:defRPr sz="5760"/>
            </a:lvl3pPr>
            <a:lvl4pPr marL="6583680" indent="0">
              <a:buNone/>
              <a:defRPr sz="4800"/>
            </a:lvl4pPr>
            <a:lvl5pPr marL="8778240" indent="0">
              <a:buNone/>
              <a:defRPr sz="4800"/>
            </a:lvl5pPr>
            <a:lvl6pPr marL="10972800" indent="0">
              <a:buNone/>
              <a:defRPr sz="4800"/>
            </a:lvl6pPr>
            <a:lvl7pPr marL="13167360" indent="0">
              <a:buNone/>
              <a:defRPr sz="4800"/>
            </a:lvl7pPr>
            <a:lvl8pPr marL="15361920" indent="0">
              <a:buNone/>
              <a:defRPr sz="4800"/>
            </a:lvl8pPr>
            <a:lvl9pPr marL="17556480" indent="0">
              <a:buNone/>
              <a:defRPr sz="4800"/>
            </a:lvl9pPr>
          </a:lstStyle>
          <a:p>
            <a:pPr lvl="0"/>
            <a:r>
              <a:rPr lang="en-US" smtClean="0"/>
              <a:t>Edit Master text styles</a:t>
            </a:r>
          </a:p>
        </p:txBody>
      </p:sp>
      <p:sp>
        <p:nvSpPr>
          <p:cNvPr id="5" name="Date Placeholder 4"/>
          <p:cNvSpPr>
            <a:spLocks noGrp="1"/>
          </p:cNvSpPr>
          <p:nvPr>
            <p:ph type="dt" sz="half" idx="10"/>
          </p:nvPr>
        </p:nvSpPr>
        <p:spPr/>
        <p:txBody>
          <a:bodyPr/>
          <a:lstStyle/>
          <a:p>
            <a:fld id="{579C8664-4947-4156-A890-3E04CAA214F7}" type="datetimeFigureOut">
              <a:rPr lang="en-US" smtClean="0"/>
              <a:t>2/12/2019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7B25053-2EA0-4273-ADC2-C8665557DBF4}" type="slidenum">
              <a:rPr lang="en-US" smtClean="0"/>
              <a:t>‹#›</a:t>
            </a:fld>
            <a:endParaRPr lang="en-US"/>
          </a:p>
        </p:txBody>
      </p:sp>
    </p:spTree>
    <p:extLst>
      <p:ext uri="{BB962C8B-B14F-4D97-AF65-F5344CB8AC3E}">
        <p14:creationId xmlns:p14="http://schemas.microsoft.com/office/powerpoint/2010/main" val="24126771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23237" y="2194560"/>
            <a:ext cx="14156054" cy="7680960"/>
          </a:xfrm>
        </p:spPr>
        <p:txBody>
          <a:bodyPr anchor="b"/>
          <a:lstStyle>
            <a:lvl1pPr>
              <a:defRPr sz="1536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8659477" y="4739647"/>
            <a:ext cx="22219920" cy="23393400"/>
          </a:xfrm>
        </p:spPr>
        <p:txBody>
          <a:bodyPr anchor="t"/>
          <a:lstStyle>
            <a:lvl1pPr marL="0" indent="0">
              <a:buNone/>
              <a:defRPr sz="15360"/>
            </a:lvl1pPr>
            <a:lvl2pPr marL="2194560" indent="0">
              <a:buNone/>
              <a:defRPr sz="13440"/>
            </a:lvl2pPr>
            <a:lvl3pPr marL="4389120" indent="0">
              <a:buNone/>
              <a:defRPr sz="11520"/>
            </a:lvl3pPr>
            <a:lvl4pPr marL="6583680" indent="0">
              <a:buNone/>
              <a:defRPr sz="9600"/>
            </a:lvl4pPr>
            <a:lvl5pPr marL="8778240" indent="0">
              <a:buNone/>
              <a:defRPr sz="9600"/>
            </a:lvl5pPr>
            <a:lvl6pPr marL="10972800" indent="0">
              <a:buNone/>
              <a:defRPr sz="9600"/>
            </a:lvl6pPr>
            <a:lvl7pPr marL="13167360" indent="0">
              <a:buNone/>
              <a:defRPr sz="9600"/>
            </a:lvl7pPr>
            <a:lvl8pPr marL="15361920" indent="0">
              <a:buNone/>
              <a:defRPr sz="9600"/>
            </a:lvl8pPr>
            <a:lvl9pPr marL="17556480" indent="0">
              <a:buNone/>
              <a:defRPr sz="9600"/>
            </a:lvl9pPr>
          </a:lstStyle>
          <a:p>
            <a:r>
              <a:rPr lang="en-US" smtClean="0"/>
              <a:t>Click icon to add picture</a:t>
            </a:r>
            <a:endParaRPr lang="en-US" dirty="0"/>
          </a:p>
        </p:txBody>
      </p:sp>
      <p:sp>
        <p:nvSpPr>
          <p:cNvPr id="4" name="Text Placeholder 3"/>
          <p:cNvSpPr>
            <a:spLocks noGrp="1"/>
          </p:cNvSpPr>
          <p:nvPr>
            <p:ph type="body" sz="half" idx="2"/>
          </p:nvPr>
        </p:nvSpPr>
        <p:spPr>
          <a:xfrm>
            <a:off x="3023237" y="9875520"/>
            <a:ext cx="14156054" cy="18295622"/>
          </a:xfrm>
        </p:spPr>
        <p:txBody>
          <a:bodyPr/>
          <a:lstStyle>
            <a:lvl1pPr marL="0" indent="0">
              <a:buNone/>
              <a:defRPr sz="7680"/>
            </a:lvl1pPr>
            <a:lvl2pPr marL="2194560" indent="0">
              <a:buNone/>
              <a:defRPr sz="6720"/>
            </a:lvl2pPr>
            <a:lvl3pPr marL="4389120" indent="0">
              <a:buNone/>
              <a:defRPr sz="5760"/>
            </a:lvl3pPr>
            <a:lvl4pPr marL="6583680" indent="0">
              <a:buNone/>
              <a:defRPr sz="4800"/>
            </a:lvl4pPr>
            <a:lvl5pPr marL="8778240" indent="0">
              <a:buNone/>
              <a:defRPr sz="4800"/>
            </a:lvl5pPr>
            <a:lvl6pPr marL="10972800" indent="0">
              <a:buNone/>
              <a:defRPr sz="4800"/>
            </a:lvl6pPr>
            <a:lvl7pPr marL="13167360" indent="0">
              <a:buNone/>
              <a:defRPr sz="4800"/>
            </a:lvl7pPr>
            <a:lvl8pPr marL="15361920" indent="0">
              <a:buNone/>
              <a:defRPr sz="4800"/>
            </a:lvl8pPr>
            <a:lvl9pPr marL="17556480" indent="0">
              <a:buNone/>
              <a:defRPr sz="4800"/>
            </a:lvl9pPr>
          </a:lstStyle>
          <a:p>
            <a:pPr lvl="0"/>
            <a:r>
              <a:rPr lang="en-US" smtClean="0"/>
              <a:t>Edit Master text styles</a:t>
            </a:r>
          </a:p>
        </p:txBody>
      </p:sp>
      <p:sp>
        <p:nvSpPr>
          <p:cNvPr id="5" name="Date Placeholder 4"/>
          <p:cNvSpPr>
            <a:spLocks noGrp="1"/>
          </p:cNvSpPr>
          <p:nvPr>
            <p:ph type="dt" sz="half" idx="10"/>
          </p:nvPr>
        </p:nvSpPr>
        <p:spPr/>
        <p:txBody>
          <a:bodyPr/>
          <a:lstStyle/>
          <a:p>
            <a:fld id="{579C8664-4947-4156-A890-3E04CAA214F7}" type="datetimeFigureOut">
              <a:rPr lang="en-US" smtClean="0"/>
              <a:t>2/12/2019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7B25053-2EA0-4273-ADC2-C8665557DBF4}" type="slidenum">
              <a:rPr lang="en-US" smtClean="0"/>
              <a:t>‹#›</a:t>
            </a:fld>
            <a:endParaRPr lang="en-US"/>
          </a:p>
        </p:txBody>
      </p:sp>
    </p:spTree>
    <p:extLst>
      <p:ext uri="{BB962C8B-B14F-4D97-AF65-F5344CB8AC3E}">
        <p14:creationId xmlns:p14="http://schemas.microsoft.com/office/powerpoint/2010/main" val="41563716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017520" y="1752607"/>
            <a:ext cx="37856160" cy="6362702"/>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3017520" y="8763000"/>
            <a:ext cx="37856160" cy="20886422"/>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3017520" y="30510487"/>
            <a:ext cx="9875520" cy="1752600"/>
          </a:xfrm>
          <a:prstGeom prst="rect">
            <a:avLst/>
          </a:prstGeom>
        </p:spPr>
        <p:txBody>
          <a:bodyPr vert="horz" lIns="91440" tIns="45720" rIns="91440" bIns="45720" rtlCol="0" anchor="ctr"/>
          <a:lstStyle>
            <a:lvl1pPr algn="l">
              <a:defRPr sz="5760">
                <a:solidFill>
                  <a:schemeClr val="tx1">
                    <a:tint val="75000"/>
                  </a:schemeClr>
                </a:solidFill>
              </a:defRPr>
            </a:lvl1pPr>
          </a:lstStyle>
          <a:p>
            <a:fld id="{579C8664-4947-4156-A890-3E04CAA214F7}" type="datetimeFigureOut">
              <a:rPr lang="en-US" smtClean="0"/>
              <a:t>2/12/2019</a:t>
            </a:fld>
            <a:endParaRPr lang="en-US"/>
          </a:p>
        </p:txBody>
      </p:sp>
      <p:sp>
        <p:nvSpPr>
          <p:cNvPr id="5" name="Footer Placeholder 4"/>
          <p:cNvSpPr>
            <a:spLocks noGrp="1"/>
          </p:cNvSpPr>
          <p:nvPr>
            <p:ph type="ftr" sz="quarter" idx="3"/>
          </p:nvPr>
        </p:nvSpPr>
        <p:spPr>
          <a:xfrm>
            <a:off x="14538960" y="30510487"/>
            <a:ext cx="14813280" cy="1752600"/>
          </a:xfrm>
          <a:prstGeom prst="rect">
            <a:avLst/>
          </a:prstGeom>
        </p:spPr>
        <p:txBody>
          <a:bodyPr vert="horz" lIns="91440" tIns="45720" rIns="91440" bIns="45720" rtlCol="0" anchor="ctr"/>
          <a:lstStyle>
            <a:lvl1pPr algn="ctr">
              <a:defRPr sz="576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30998160" y="30510487"/>
            <a:ext cx="9875520" cy="1752600"/>
          </a:xfrm>
          <a:prstGeom prst="rect">
            <a:avLst/>
          </a:prstGeom>
        </p:spPr>
        <p:txBody>
          <a:bodyPr vert="horz" lIns="91440" tIns="45720" rIns="91440" bIns="45720" rtlCol="0" anchor="ctr"/>
          <a:lstStyle>
            <a:lvl1pPr algn="r">
              <a:defRPr sz="5760">
                <a:solidFill>
                  <a:schemeClr val="tx1">
                    <a:tint val="75000"/>
                  </a:schemeClr>
                </a:solidFill>
              </a:defRPr>
            </a:lvl1pPr>
          </a:lstStyle>
          <a:p>
            <a:fld id="{07B25053-2EA0-4273-ADC2-C8665557DBF4}" type="slidenum">
              <a:rPr lang="en-US" smtClean="0"/>
              <a:t>‹#›</a:t>
            </a:fld>
            <a:endParaRPr lang="en-US"/>
          </a:p>
        </p:txBody>
      </p:sp>
    </p:spTree>
    <p:extLst>
      <p:ext uri="{BB962C8B-B14F-4D97-AF65-F5344CB8AC3E}">
        <p14:creationId xmlns:p14="http://schemas.microsoft.com/office/powerpoint/2010/main" val="44071819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4389120" rtl="0" eaLnBrk="1" latinLnBrk="0" hangingPunct="1">
        <a:lnSpc>
          <a:spcPct val="90000"/>
        </a:lnSpc>
        <a:spcBef>
          <a:spcPct val="0"/>
        </a:spcBef>
        <a:buNone/>
        <a:defRPr sz="21120" kern="1200">
          <a:solidFill>
            <a:schemeClr val="tx1"/>
          </a:solidFill>
          <a:latin typeface="+mj-lt"/>
          <a:ea typeface="+mj-ea"/>
          <a:cs typeface="+mj-cs"/>
        </a:defRPr>
      </a:lvl1pPr>
    </p:titleStyle>
    <p:bodyStyle>
      <a:lvl1pPr marL="1097280" indent="-1097280" algn="l" defTabSz="4389120" rtl="0" eaLnBrk="1" latinLnBrk="0" hangingPunct="1">
        <a:lnSpc>
          <a:spcPct val="90000"/>
        </a:lnSpc>
        <a:spcBef>
          <a:spcPts val="4800"/>
        </a:spcBef>
        <a:buFont typeface="Arial" panose="020B0604020202020204" pitchFamily="34" charset="0"/>
        <a:buChar char="•"/>
        <a:defRPr sz="13440" kern="1200">
          <a:solidFill>
            <a:schemeClr val="tx1"/>
          </a:solidFill>
          <a:latin typeface="+mn-lt"/>
          <a:ea typeface="+mn-ea"/>
          <a:cs typeface="+mn-cs"/>
        </a:defRPr>
      </a:lvl1pPr>
      <a:lvl2pPr marL="3291840" indent="-1097280" algn="l" defTabSz="4389120" rtl="0" eaLnBrk="1" latinLnBrk="0" hangingPunct="1">
        <a:lnSpc>
          <a:spcPct val="90000"/>
        </a:lnSpc>
        <a:spcBef>
          <a:spcPts val="2400"/>
        </a:spcBef>
        <a:buFont typeface="Arial" panose="020B0604020202020204" pitchFamily="34" charset="0"/>
        <a:buChar char="•"/>
        <a:defRPr sz="11520" kern="1200">
          <a:solidFill>
            <a:schemeClr val="tx1"/>
          </a:solidFill>
          <a:latin typeface="+mn-lt"/>
          <a:ea typeface="+mn-ea"/>
          <a:cs typeface="+mn-cs"/>
        </a:defRPr>
      </a:lvl2pPr>
      <a:lvl3pPr marL="5486400" indent="-1097280" algn="l" defTabSz="4389120" rtl="0" eaLnBrk="1" latinLnBrk="0" hangingPunct="1">
        <a:lnSpc>
          <a:spcPct val="90000"/>
        </a:lnSpc>
        <a:spcBef>
          <a:spcPts val="2400"/>
        </a:spcBef>
        <a:buFont typeface="Arial" panose="020B0604020202020204" pitchFamily="34" charset="0"/>
        <a:buChar char="•"/>
        <a:defRPr sz="9600" kern="1200">
          <a:solidFill>
            <a:schemeClr val="tx1"/>
          </a:solidFill>
          <a:latin typeface="+mn-lt"/>
          <a:ea typeface="+mn-ea"/>
          <a:cs typeface="+mn-cs"/>
        </a:defRPr>
      </a:lvl3pPr>
      <a:lvl4pPr marL="768096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4pPr>
      <a:lvl5pPr marL="987552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5pPr>
      <a:lvl6pPr marL="1207008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6pPr>
      <a:lvl7pPr marL="1426464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7pPr>
      <a:lvl8pPr marL="1645920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8pPr>
      <a:lvl9pPr marL="1865376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9pPr>
    </p:bodyStyle>
    <p:otherStyle>
      <a:defPPr>
        <a:defRPr lang="en-US"/>
      </a:defPPr>
      <a:lvl1pPr marL="0" algn="l" defTabSz="4389120" rtl="0" eaLnBrk="1" latinLnBrk="0" hangingPunct="1">
        <a:defRPr sz="8640" kern="1200">
          <a:solidFill>
            <a:schemeClr val="tx1"/>
          </a:solidFill>
          <a:latin typeface="+mn-lt"/>
          <a:ea typeface="+mn-ea"/>
          <a:cs typeface="+mn-cs"/>
        </a:defRPr>
      </a:lvl1pPr>
      <a:lvl2pPr marL="2194560" algn="l" defTabSz="4389120" rtl="0" eaLnBrk="1" latinLnBrk="0" hangingPunct="1">
        <a:defRPr sz="8640" kern="1200">
          <a:solidFill>
            <a:schemeClr val="tx1"/>
          </a:solidFill>
          <a:latin typeface="+mn-lt"/>
          <a:ea typeface="+mn-ea"/>
          <a:cs typeface="+mn-cs"/>
        </a:defRPr>
      </a:lvl2pPr>
      <a:lvl3pPr marL="4389120" algn="l" defTabSz="4389120" rtl="0" eaLnBrk="1" latinLnBrk="0" hangingPunct="1">
        <a:defRPr sz="8640" kern="1200">
          <a:solidFill>
            <a:schemeClr val="tx1"/>
          </a:solidFill>
          <a:latin typeface="+mn-lt"/>
          <a:ea typeface="+mn-ea"/>
          <a:cs typeface="+mn-cs"/>
        </a:defRPr>
      </a:lvl3pPr>
      <a:lvl4pPr marL="6583680" algn="l" defTabSz="4389120" rtl="0" eaLnBrk="1" latinLnBrk="0" hangingPunct="1">
        <a:defRPr sz="8640" kern="1200">
          <a:solidFill>
            <a:schemeClr val="tx1"/>
          </a:solidFill>
          <a:latin typeface="+mn-lt"/>
          <a:ea typeface="+mn-ea"/>
          <a:cs typeface="+mn-cs"/>
        </a:defRPr>
      </a:lvl4pPr>
      <a:lvl5pPr marL="8778240" algn="l" defTabSz="4389120" rtl="0" eaLnBrk="1" latinLnBrk="0" hangingPunct="1">
        <a:defRPr sz="8640" kern="1200">
          <a:solidFill>
            <a:schemeClr val="tx1"/>
          </a:solidFill>
          <a:latin typeface="+mn-lt"/>
          <a:ea typeface="+mn-ea"/>
          <a:cs typeface="+mn-cs"/>
        </a:defRPr>
      </a:lvl5pPr>
      <a:lvl6pPr marL="10972800" algn="l" defTabSz="4389120" rtl="0" eaLnBrk="1" latinLnBrk="0" hangingPunct="1">
        <a:defRPr sz="8640" kern="1200">
          <a:solidFill>
            <a:schemeClr val="tx1"/>
          </a:solidFill>
          <a:latin typeface="+mn-lt"/>
          <a:ea typeface="+mn-ea"/>
          <a:cs typeface="+mn-cs"/>
        </a:defRPr>
      </a:lvl6pPr>
      <a:lvl7pPr marL="13167360" algn="l" defTabSz="4389120" rtl="0" eaLnBrk="1" latinLnBrk="0" hangingPunct="1">
        <a:defRPr sz="8640" kern="1200">
          <a:solidFill>
            <a:schemeClr val="tx1"/>
          </a:solidFill>
          <a:latin typeface="+mn-lt"/>
          <a:ea typeface="+mn-ea"/>
          <a:cs typeface="+mn-cs"/>
        </a:defRPr>
      </a:lvl7pPr>
      <a:lvl8pPr marL="15361920" algn="l" defTabSz="4389120" rtl="0" eaLnBrk="1" latinLnBrk="0" hangingPunct="1">
        <a:defRPr sz="8640" kern="1200">
          <a:solidFill>
            <a:schemeClr val="tx1"/>
          </a:solidFill>
          <a:latin typeface="+mn-lt"/>
          <a:ea typeface="+mn-ea"/>
          <a:cs typeface="+mn-cs"/>
        </a:defRPr>
      </a:lvl8pPr>
      <a:lvl9pPr marL="17556480" algn="l" defTabSz="4389120" rtl="0" eaLnBrk="1" latinLnBrk="0" hangingPunct="1">
        <a:defRPr sz="864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Freeform 29"/>
          <p:cNvSpPr/>
          <p:nvPr/>
        </p:nvSpPr>
        <p:spPr>
          <a:xfrm>
            <a:off x="4" y="-2568"/>
            <a:ext cx="43891197" cy="4397828"/>
          </a:xfrm>
          <a:custGeom>
            <a:avLst/>
            <a:gdLst>
              <a:gd name="connsiteX0" fmla="*/ 0 w 43891197"/>
              <a:gd name="connsiteY0" fmla="*/ 0 h 4397828"/>
              <a:gd name="connsiteX1" fmla="*/ 43891197 w 43891197"/>
              <a:gd name="connsiteY1" fmla="*/ 0 h 4397828"/>
              <a:gd name="connsiteX2" fmla="*/ 43891197 w 43891197"/>
              <a:gd name="connsiteY2" fmla="*/ 4397828 h 4397828"/>
              <a:gd name="connsiteX3" fmla="*/ 6331864 w 43891197"/>
              <a:gd name="connsiteY3" fmla="*/ 4397828 h 4397828"/>
              <a:gd name="connsiteX4" fmla="*/ 6369917 w 43891197"/>
              <a:gd name="connsiteY4" fmla="*/ 4293858 h 4397828"/>
              <a:gd name="connsiteX5" fmla="*/ 6482969 w 43891197"/>
              <a:gd name="connsiteY5" fmla="*/ 3546093 h 4397828"/>
              <a:gd name="connsiteX6" fmla="*/ 3968369 w 43891197"/>
              <a:gd name="connsiteY6" fmla="*/ 1031493 h 4397828"/>
              <a:gd name="connsiteX7" fmla="*/ 1453769 w 43891197"/>
              <a:gd name="connsiteY7" fmla="*/ 3546093 h 4397828"/>
              <a:gd name="connsiteX8" fmla="*/ 1566820 w 43891197"/>
              <a:gd name="connsiteY8" fmla="*/ 4293858 h 4397828"/>
              <a:gd name="connsiteX9" fmla="*/ 1604874 w 43891197"/>
              <a:gd name="connsiteY9" fmla="*/ 4397828 h 4397828"/>
              <a:gd name="connsiteX10" fmla="*/ 0 w 43891197"/>
              <a:gd name="connsiteY10" fmla="*/ 4397828 h 43978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3891197" h="4397828">
                <a:moveTo>
                  <a:pt x="0" y="0"/>
                </a:moveTo>
                <a:lnTo>
                  <a:pt x="43891197" y="0"/>
                </a:lnTo>
                <a:lnTo>
                  <a:pt x="43891197" y="4397828"/>
                </a:lnTo>
                <a:lnTo>
                  <a:pt x="6331864" y="4397828"/>
                </a:lnTo>
                <a:lnTo>
                  <a:pt x="6369917" y="4293858"/>
                </a:lnTo>
                <a:cubicBezTo>
                  <a:pt x="6443389" y="4057639"/>
                  <a:pt x="6482969" y="3806488"/>
                  <a:pt x="6482969" y="3546093"/>
                </a:cubicBezTo>
                <a:cubicBezTo>
                  <a:pt x="6482969" y="2157318"/>
                  <a:pt x="5357144" y="1031493"/>
                  <a:pt x="3968369" y="1031493"/>
                </a:cubicBezTo>
                <a:cubicBezTo>
                  <a:pt x="2579594" y="1031493"/>
                  <a:pt x="1453769" y="2157318"/>
                  <a:pt x="1453769" y="3546093"/>
                </a:cubicBezTo>
                <a:cubicBezTo>
                  <a:pt x="1453769" y="3806488"/>
                  <a:pt x="1493348" y="4057639"/>
                  <a:pt x="1566820" y="4293858"/>
                </a:cubicBezTo>
                <a:lnTo>
                  <a:pt x="1604874" y="4397828"/>
                </a:lnTo>
                <a:lnTo>
                  <a:pt x="0" y="4397828"/>
                </a:lnTo>
                <a:close/>
              </a:path>
            </a:pathLst>
          </a:custGeom>
          <a:solidFill>
            <a:srgbClr val="E21A22"/>
          </a:solidFill>
          <a:ln>
            <a:noFill/>
          </a:ln>
          <a:effectLst>
            <a:outerShdw blurRad="127000" dist="127000" dir="5400000" algn="t"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0" name="Group 49"/>
          <p:cNvGrpSpPr>
            <a:grpSpLocks noChangeAspect="1"/>
          </p:cNvGrpSpPr>
          <p:nvPr/>
        </p:nvGrpSpPr>
        <p:grpSpPr>
          <a:xfrm>
            <a:off x="-7253123" y="7683618"/>
            <a:ext cx="4480560" cy="4480560"/>
            <a:chOff x="1023082" y="711054"/>
            <a:chExt cx="3486200" cy="3486201"/>
          </a:xfrm>
          <a:effectLst>
            <a:outerShdw blurRad="152400" dist="76200" dir="5400000" sx="101000" sy="101000" algn="t" rotWithShape="0">
              <a:prstClr val="black">
                <a:alpha val="66000"/>
              </a:prstClr>
            </a:outerShdw>
          </a:effectLst>
        </p:grpSpPr>
        <p:pic>
          <p:nvPicPr>
            <p:cNvPr id="51" name="Picture 5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303142" y="961618"/>
              <a:ext cx="2926080" cy="2926080"/>
            </a:xfrm>
            <a:prstGeom prst="rect">
              <a:avLst/>
            </a:prstGeom>
          </p:spPr>
        </p:pic>
        <p:grpSp>
          <p:nvGrpSpPr>
            <p:cNvPr id="52" name="Group 51"/>
            <p:cNvGrpSpPr/>
            <p:nvPr/>
          </p:nvGrpSpPr>
          <p:grpSpPr>
            <a:xfrm>
              <a:off x="1023082" y="711054"/>
              <a:ext cx="3486200" cy="3486201"/>
              <a:chOff x="473595" y="460374"/>
              <a:chExt cx="3662362" cy="3662363"/>
            </a:xfrm>
          </p:grpSpPr>
          <p:grpSp>
            <p:nvGrpSpPr>
              <p:cNvPr id="53" name="Group 52"/>
              <p:cNvGrpSpPr/>
              <p:nvPr/>
            </p:nvGrpSpPr>
            <p:grpSpPr>
              <a:xfrm>
                <a:off x="473595" y="460374"/>
                <a:ext cx="3662362" cy="3662363"/>
                <a:chOff x="4230255" y="1580514"/>
                <a:chExt cx="3662362" cy="3662363"/>
              </a:xfrm>
            </p:grpSpPr>
            <p:sp>
              <p:nvSpPr>
                <p:cNvPr id="55" name="Oval 54"/>
                <p:cNvSpPr/>
                <p:nvPr/>
              </p:nvSpPr>
              <p:spPr>
                <a:xfrm>
                  <a:off x="4235017" y="1580514"/>
                  <a:ext cx="3657600" cy="3657600"/>
                </a:xfrm>
                <a:prstGeom prst="ellipse">
                  <a:avLst/>
                </a:prstGeom>
                <a:gradFill flip="none" rotWithShape="1">
                  <a:gsLst>
                    <a:gs pos="43000">
                      <a:srgbClr val="870000"/>
                    </a:gs>
                    <a:gs pos="9000">
                      <a:srgbClr val="E60000"/>
                    </a:gs>
                    <a:gs pos="98000">
                      <a:schemeClr val="tx1"/>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6" name="Picture 5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455997" y="1814194"/>
                  <a:ext cx="3200400" cy="3200400"/>
                </a:xfrm>
                <a:prstGeom prst="rect">
                  <a:avLst/>
                </a:prstGeom>
              </p:spPr>
            </p:pic>
            <p:sp>
              <p:nvSpPr>
                <p:cNvPr id="57" name="Oval 56"/>
                <p:cNvSpPr/>
                <p:nvPr/>
              </p:nvSpPr>
              <p:spPr>
                <a:xfrm>
                  <a:off x="4647562" y="1721941"/>
                  <a:ext cx="2815684" cy="2049959"/>
                </a:xfrm>
                <a:prstGeom prst="ellipse">
                  <a:avLst/>
                </a:prstGeom>
                <a:gradFill flip="none" rotWithShape="1">
                  <a:gsLst>
                    <a:gs pos="1000">
                      <a:srgbClr val="FFFFFF"/>
                    </a:gs>
                    <a:gs pos="0">
                      <a:schemeClr val="bg1">
                        <a:alpha val="88000"/>
                      </a:schemeClr>
                    </a:gs>
                    <a:gs pos="78000">
                      <a:schemeClr val="bg1">
                        <a:alpha val="15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a:off x="4230255" y="1580515"/>
                  <a:ext cx="3662362" cy="3662362"/>
                </a:xfrm>
                <a:custGeom>
                  <a:avLst/>
                  <a:gdLst>
                    <a:gd name="connsiteX0" fmla="*/ 1819656 w 3639312"/>
                    <a:gd name="connsiteY0" fmla="*/ 36576 h 3639312"/>
                    <a:gd name="connsiteX1" fmla="*/ 36576 w 3639312"/>
                    <a:gd name="connsiteY1" fmla="*/ 1819656 h 3639312"/>
                    <a:gd name="connsiteX2" fmla="*/ 1819656 w 3639312"/>
                    <a:gd name="connsiteY2" fmla="*/ 3602736 h 3639312"/>
                    <a:gd name="connsiteX3" fmla="*/ 3602736 w 3639312"/>
                    <a:gd name="connsiteY3" fmla="*/ 1819656 h 3639312"/>
                    <a:gd name="connsiteX4" fmla="*/ 1819656 w 3639312"/>
                    <a:gd name="connsiteY4" fmla="*/ 36576 h 3639312"/>
                    <a:gd name="connsiteX5" fmla="*/ 1819656 w 3639312"/>
                    <a:gd name="connsiteY5" fmla="*/ 0 h 3639312"/>
                    <a:gd name="connsiteX6" fmla="*/ 3639312 w 3639312"/>
                    <a:gd name="connsiteY6" fmla="*/ 1819656 h 3639312"/>
                    <a:gd name="connsiteX7" fmla="*/ 1819656 w 3639312"/>
                    <a:gd name="connsiteY7" fmla="*/ 3639312 h 3639312"/>
                    <a:gd name="connsiteX8" fmla="*/ 0 w 3639312"/>
                    <a:gd name="connsiteY8" fmla="*/ 1819656 h 3639312"/>
                    <a:gd name="connsiteX9" fmla="*/ 1819656 w 3639312"/>
                    <a:gd name="connsiteY9" fmla="*/ 0 h 36393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639312" h="3639312">
                      <a:moveTo>
                        <a:pt x="1819656" y="36576"/>
                      </a:moveTo>
                      <a:cubicBezTo>
                        <a:pt x="834888" y="36576"/>
                        <a:pt x="36576" y="834888"/>
                        <a:pt x="36576" y="1819656"/>
                      </a:cubicBezTo>
                      <a:cubicBezTo>
                        <a:pt x="36576" y="2804424"/>
                        <a:pt x="834888" y="3602736"/>
                        <a:pt x="1819656" y="3602736"/>
                      </a:cubicBezTo>
                      <a:cubicBezTo>
                        <a:pt x="2804424" y="3602736"/>
                        <a:pt x="3602736" y="2804424"/>
                        <a:pt x="3602736" y="1819656"/>
                      </a:cubicBezTo>
                      <a:cubicBezTo>
                        <a:pt x="3602736" y="834888"/>
                        <a:pt x="2804424" y="36576"/>
                        <a:pt x="1819656" y="36576"/>
                      </a:cubicBezTo>
                      <a:close/>
                      <a:moveTo>
                        <a:pt x="1819656" y="0"/>
                      </a:moveTo>
                      <a:cubicBezTo>
                        <a:pt x="2824624" y="0"/>
                        <a:pt x="3639312" y="814688"/>
                        <a:pt x="3639312" y="1819656"/>
                      </a:cubicBezTo>
                      <a:cubicBezTo>
                        <a:pt x="3639312" y="2824624"/>
                        <a:pt x="2824624" y="3639312"/>
                        <a:pt x="1819656" y="3639312"/>
                      </a:cubicBezTo>
                      <a:cubicBezTo>
                        <a:pt x="814688" y="3639312"/>
                        <a:pt x="0" y="2824624"/>
                        <a:pt x="0" y="1819656"/>
                      </a:cubicBezTo>
                      <a:cubicBezTo>
                        <a:pt x="0" y="814688"/>
                        <a:pt x="814688" y="0"/>
                        <a:pt x="1819656" y="0"/>
                      </a:cubicBezTo>
                      <a:close/>
                    </a:path>
                  </a:pathLst>
                </a:custGeom>
                <a:gradFill>
                  <a:gsLst>
                    <a:gs pos="99000">
                      <a:srgbClr val="000000"/>
                    </a:gs>
                    <a:gs pos="47000">
                      <a:srgbClr val="E60000"/>
                    </a:gs>
                  </a:gsLst>
                  <a:lin ang="5400000" scaled="0"/>
                </a:gradFill>
                <a:ln w="3810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54" name="Moon 53"/>
              <p:cNvSpPr/>
              <p:nvPr/>
            </p:nvSpPr>
            <p:spPr>
              <a:xfrm rot="16200000">
                <a:off x="2081161" y="2709327"/>
                <a:ext cx="435166" cy="1318164"/>
              </a:xfrm>
              <a:prstGeom prst="moon">
                <a:avLst>
                  <a:gd name="adj" fmla="val 52731"/>
                </a:avLst>
              </a:prstGeom>
              <a:gradFill>
                <a:gsLst>
                  <a:gs pos="0">
                    <a:schemeClr val="bg1">
                      <a:alpha val="84000"/>
                    </a:schemeClr>
                  </a:gs>
                  <a:gs pos="100000">
                    <a:schemeClr val="bg1">
                      <a:alpha val="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33" name="Group 32"/>
          <p:cNvGrpSpPr/>
          <p:nvPr/>
        </p:nvGrpSpPr>
        <p:grpSpPr>
          <a:xfrm>
            <a:off x="3224687" y="7394369"/>
            <a:ext cx="6444343" cy="1646568"/>
            <a:chOff x="2393409" y="7394369"/>
            <a:chExt cx="6444343" cy="1646568"/>
          </a:xfrm>
        </p:grpSpPr>
        <p:sp>
          <p:nvSpPr>
            <p:cNvPr id="9" name="TextBox 8"/>
            <p:cNvSpPr txBox="1"/>
            <p:nvPr/>
          </p:nvSpPr>
          <p:spPr>
            <a:xfrm>
              <a:off x="2702237" y="7555933"/>
              <a:ext cx="5788621" cy="1323439"/>
            </a:xfrm>
            <a:prstGeom prst="rect">
              <a:avLst/>
            </a:prstGeom>
            <a:noFill/>
          </p:spPr>
          <p:txBody>
            <a:bodyPr wrap="square" rtlCol="0">
              <a:spAutoFit/>
            </a:bodyPr>
            <a:lstStyle/>
            <a:p>
              <a:pPr algn="ctr"/>
              <a:r>
                <a:rPr lang="en-US" sz="8000" b="1" dirty="0" smtClean="0"/>
                <a:t>Introduction</a:t>
              </a:r>
              <a:endParaRPr lang="en-US" sz="8000" b="1" dirty="0"/>
            </a:p>
          </p:txBody>
        </p:sp>
        <p:sp>
          <p:nvSpPr>
            <p:cNvPr id="14" name="Freeform 13"/>
            <p:cNvSpPr/>
            <p:nvPr/>
          </p:nvSpPr>
          <p:spPr>
            <a:xfrm>
              <a:off x="2393409" y="7394369"/>
              <a:ext cx="6444343" cy="1646568"/>
            </a:xfrm>
            <a:custGeom>
              <a:avLst/>
              <a:gdLst>
                <a:gd name="connsiteX0" fmla="*/ 0 w 7496172"/>
                <a:gd name="connsiteY0" fmla="*/ 1388437 h 1556311"/>
                <a:gd name="connsiteX1" fmla="*/ 7496172 w 7496172"/>
                <a:gd name="connsiteY1" fmla="*/ 1388437 h 1556311"/>
                <a:gd name="connsiteX2" fmla="*/ 7496172 w 7496172"/>
                <a:gd name="connsiteY2" fmla="*/ 1556311 h 1556311"/>
                <a:gd name="connsiteX3" fmla="*/ 0 w 7496172"/>
                <a:gd name="connsiteY3" fmla="*/ 1556311 h 1556311"/>
                <a:gd name="connsiteX4" fmla="*/ 0 w 7496172"/>
                <a:gd name="connsiteY4" fmla="*/ 0 h 1556311"/>
                <a:gd name="connsiteX5" fmla="*/ 7496172 w 7496172"/>
                <a:gd name="connsiteY5" fmla="*/ 0 h 1556311"/>
                <a:gd name="connsiteX6" fmla="*/ 7496172 w 7496172"/>
                <a:gd name="connsiteY6" fmla="*/ 169237 h 1556311"/>
                <a:gd name="connsiteX7" fmla="*/ 0 w 7496172"/>
                <a:gd name="connsiteY7" fmla="*/ 169237 h 15563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496172" h="1556311">
                  <a:moveTo>
                    <a:pt x="0" y="1388437"/>
                  </a:moveTo>
                  <a:lnTo>
                    <a:pt x="7496172" y="1388437"/>
                  </a:lnTo>
                  <a:lnTo>
                    <a:pt x="7496172" y="1556311"/>
                  </a:lnTo>
                  <a:lnTo>
                    <a:pt x="0" y="1556311"/>
                  </a:lnTo>
                  <a:close/>
                  <a:moveTo>
                    <a:pt x="0" y="0"/>
                  </a:moveTo>
                  <a:lnTo>
                    <a:pt x="7496172" y="0"/>
                  </a:lnTo>
                  <a:lnTo>
                    <a:pt x="7496172" y="169237"/>
                  </a:lnTo>
                  <a:lnTo>
                    <a:pt x="0" y="169237"/>
                  </a:lnTo>
                  <a:close/>
                </a:path>
              </a:pathLst>
            </a:custGeom>
            <a:solidFill>
              <a:schemeClr val="tx1"/>
            </a:solidFill>
            <a:ln>
              <a:noFill/>
            </a:ln>
            <a:effectLst>
              <a:outerShdw blurRad="101600" dist="101600" dir="5400000" algn="t"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grpSp>
        <p:nvGrpSpPr>
          <p:cNvPr id="34" name="Group 33"/>
          <p:cNvGrpSpPr/>
          <p:nvPr/>
        </p:nvGrpSpPr>
        <p:grpSpPr>
          <a:xfrm>
            <a:off x="3183123" y="20306447"/>
            <a:ext cx="6444343" cy="1646568"/>
            <a:chOff x="2393409" y="16441030"/>
            <a:chExt cx="6444343" cy="1646568"/>
          </a:xfrm>
        </p:grpSpPr>
        <p:sp>
          <p:nvSpPr>
            <p:cNvPr id="15" name="TextBox 14"/>
            <p:cNvSpPr txBox="1"/>
            <p:nvPr/>
          </p:nvSpPr>
          <p:spPr>
            <a:xfrm>
              <a:off x="2702237" y="16602594"/>
              <a:ext cx="5788621" cy="1323439"/>
            </a:xfrm>
            <a:prstGeom prst="rect">
              <a:avLst/>
            </a:prstGeom>
            <a:noFill/>
          </p:spPr>
          <p:txBody>
            <a:bodyPr wrap="square" rtlCol="0">
              <a:spAutoFit/>
            </a:bodyPr>
            <a:lstStyle/>
            <a:p>
              <a:pPr algn="ctr"/>
              <a:r>
                <a:rPr lang="en-US" sz="8000" b="1" dirty="0" smtClean="0"/>
                <a:t>Method</a:t>
              </a:r>
              <a:endParaRPr lang="en-US" sz="8000" b="1" dirty="0"/>
            </a:p>
          </p:txBody>
        </p:sp>
        <p:sp>
          <p:nvSpPr>
            <p:cNvPr id="16" name="Freeform 15"/>
            <p:cNvSpPr/>
            <p:nvPr/>
          </p:nvSpPr>
          <p:spPr>
            <a:xfrm>
              <a:off x="2393409" y="16441030"/>
              <a:ext cx="6444343" cy="1646568"/>
            </a:xfrm>
            <a:custGeom>
              <a:avLst/>
              <a:gdLst>
                <a:gd name="connsiteX0" fmla="*/ 0 w 7496172"/>
                <a:gd name="connsiteY0" fmla="*/ 1388437 h 1556311"/>
                <a:gd name="connsiteX1" fmla="*/ 7496172 w 7496172"/>
                <a:gd name="connsiteY1" fmla="*/ 1388437 h 1556311"/>
                <a:gd name="connsiteX2" fmla="*/ 7496172 w 7496172"/>
                <a:gd name="connsiteY2" fmla="*/ 1556311 h 1556311"/>
                <a:gd name="connsiteX3" fmla="*/ 0 w 7496172"/>
                <a:gd name="connsiteY3" fmla="*/ 1556311 h 1556311"/>
                <a:gd name="connsiteX4" fmla="*/ 0 w 7496172"/>
                <a:gd name="connsiteY4" fmla="*/ 0 h 1556311"/>
                <a:gd name="connsiteX5" fmla="*/ 7496172 w 7496172"/>
                <a:gd name="connsiteY5" fmla="*/ 0 h 1556311"/>
                <a:gd name="connsiteX6" fmla="*/ 7496172 w 7496172"/>
                <a:gd name="connsiteY6" fmla="*/ 169237 h 1556311"/>
                <a:gd name="connsiteX7" fmla="*/ 0 w 7496172"/>
                <a:gd name="connsiteY7" fmla="*/ 169237 h 15563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496172" h="1556311">
                  <a:moveTo>
                    <a:pt x="0" y="1388437"/>
                  </a:moveTo>
                  <a:lnTo>
                    <a:pt x="7496172" y="1388437"/>
                  </a:lnTo>
                  <a:lnTo>
                    <a:pt x="7496172" y="1556311"/>
                  </a:lnTo>
                  <a:lnTo>
                    <a:pt x="0" y="1556311"/>
                  </a:lnTo>
                  <a:close/>
                  <a:moveTo>
                    <a:pt x="0" y="0"/>
                  </a:moveTo>
                  <a:lnTo>
                    <a:pt x="7496172" y="0"/>
                  </a:lnTo>
                  <a:lnTo>
                    <a:pt x="7496172" y="169237"/>
                  </a:lnTo>
                  <a:lnTo>
                    <a:pt x="0" y="169237"/>
                  </a:lnTo>
                  <a:close/>
                </a:path>
              </a:pathLst>
            </a:custGeom>
            <a:solidFill>
              <a:schemeClr val="tx1"/>
            </a:solidFill>
            <a:ln>
              <a:noFill/>
            </a:ln>
            <a:effectLst>
              <a:outerShdw blurRad="101600" dist="101600" dir="5400000" algn="t"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grpSp>
        <p:nvGrpSpPr>
          <p:cNvPr id="32" name="Group 31"/>
          <p:cNvGrpSpPr/>
          <p:nvPr/>
        </p:nvGrpSpPr>
        <p:grpSpPr>
          <a:xfrm>
            <a:off x="18675088" y="6937752"/>
            <a:ext cx="6444343" cy="1646568"/>
            <a:chOff x="12692744" y="6408861"/>
            <a:chExt cx="6444343" cy="1646568"/>
          </a:xfrm>
        </p:grpSpPr>
        <p:sp>
          <p:nvSpPr>
            <p:cNvPr id="17" name="TextBox 16"/>
            <p:cNvSpPr txBox="1"/>
            <p:nvPr/>
          </p:nvSpPr>
          <p:spPr>
            <a:xfrm>
              <a:off x="13001572" y="6570425"/>
              <a:ext cx="5788621" cy="1323439"/>
            </a:xfrm>
            <a:prstGeom prst="rect">
              <a:avLst/>
            </a:prstGeom>
            <a:noFill/>
          </p:spPr>
          <p:txBody>
            <a:bodyPr wrap="square" rtlCol="0">
              <a:spAutoFit/>
            </a:bodyPr>
            <a:lstStyle/>
            <a:p>
              <a:pPr algn="ctr"/>
              <a:r>
                <a:rPr lang="en-US" sz="8000" b="1" dirty="0" smtClean="0"/>
                <a:t>Sample</a:t>
              </a:r>
              <a:endParaRPr lang="en-US" sz="8000" b="1" dirty="0"/>
            </a:p>
          </p:txBody>
        </p:sp>
        <p:sp>
          <p:nvSpPr>
            <p:cNvPr id="18" name="Freeform 17"/>
            <p:cNvSpPr/>
            <p:nvPr/>
          </p:nvSpPr>
          <p:spPr>
            <a:xfrm>
              <a:off x="12692744" y="6408861"/>
              <a:ext cx="6444343" cy="1646568"/>
            </a:xfrm>
            <a:custGeom>
              <a:avLst/>
              <a:gdLst>
                <a:gd name="connsiteX0" fmla="*/ 0 w 7496172"/>
                <a:gd name="connsiteY0" fmla="*/ 1388437 h 1556311"/>
                <a:gd name="connsiteX1" fmla="*/ 7496172 w 7496172"/>
                <a:gd name="connsiteY1" fmla="*/ 1388437 h 1556311"/>
                <a:gd name="connsiteX2" fmla="*/ 7496172 w 7496172"/>
                <a:gd name="connsiteY2" fmla="*/ 1556311 h 1556311"/>
                <a:gd name="connsiteX3" fmla="*/ 0 w 7496172"/>
                <a:gd name="connsiteY3" fmla="*/ 1556311 h 1556311"/>
                <a:gd name="connsiteX4" fmla="*/ 0 w 7496172"/>
                <a:gd name="connsiteY4" fmla="*/ 0 h 1556311"/>
                <a:gd name="connsiteX5" fmla="*/ 7496172 w 7496172"/>
                <a:gd name="connsiteY5" fmla="*/ 0 h 1556311"/>
                <a:gd name="connsiteX6" fmla="*/ 7496172 w 7496172"/>
                <a:gd name="connsiteY6" fmla="*/ 169237 h 1556311"/>
                <a:gd name="connsiteX7" fmla="*/ 0 w 7496172"/>
                <a:gd name="connsiteY7" fmla="*/ 169237 h 15563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496172" h="1556311">
                  <a:moveTo>
                    <a:pt x="0" y="1388437"/>
                  </a:moveTo>
                  <a:lnTo>
                    <a:pt x="7496172" y="1388437"/>
                  </a:lnTo>
                  <a:lnTo>
                    <a:pt x="7496172" y="1556311"/>
                  </a:lnTo>
                  <a:lnTo>
                    <a:pt x="0" y="1556311"/>
                  </a:lnTo>
                  <a:close/>
                  <a:moveTo>
                    <a:pt x="0" y="0"/>
                  </a:moveTo>
                  <a:lnTo>
                    <a:pt x="7496172" y="0"/>
                  </a:lnTo>
                  <a:lnTo>
                    <a:pt x="7496172" y="169237"/>
                  </a:lnTo>
                  <a:lnTo>
                    <a:pt x="0" y="169237"/>
                  </a:lnTo>
                  <a:close/>
                </a:path>
              </a:pathLst>
            </a:custGeom>
            <a:solidFill>
              <a:schemeClr val="tx1"/>
            </a:solidFill>
            <a:ln>
              <a:noFill/>
            </a:ln>
            <a:effectLst>
              <a:outerShdw blurRad="101600" dist="101600" dir="5400000" algn="t"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grpSp>
        <p:nvGrpSpPr>
          <p:cNvPr id="35" name="Group 34"/>
          <p:cNvGrpSpPr/>
          <p:nvPr/>
        </p:nvGrpSpPr>
        <p:grpSpPr>
          <a:xfrm>
            <a:off x="18656054" y="20306446"/>
            <a:ext cx="6444343" cy="1646568"/>
            <a:chOff x="12692744" y="15574632"/>
            <a:chExt cx="6444343" cy="1646568"/>
          </a:xfrm>
        </p:grpSpPr>
        <p:sp>
          <p:nvSpPr>
            <p:cNvPr id="19" name="TextBox 18"/>
            <p:cNvSpPr txBox="1"/>
            <p:nvPr/>
          </p:nvSpPr>
          <p:spPr>
            <a:xfrm>
              <a:off x="13001572" y="15736196"/>
              <a:ext cx="5788621" cy="1323439"/>
            </a:xfrm>
            <a:prstGeom prst="rect">
              <a:avLst/>
            </a:prstGeom>
            <a:noFill/>
          </p:spPr>
          <p:txBody>
            <a:bodyPr wrap="square" rtlCol="0">
              <a:spAutoFit/>
            </a:bodyPr>
            <a:lstStyle/>
            <a:p>
              <a:pPr algn="ctr"/>
              <a:r>
                <a:rPr lang="en-US" sz="8000" b="1" dirty="0" smtClean="0"/>
                <a:t>Sample 2</a:t>
              </a:r>
              <a:endParaRPr lang="en-US" sz="8000" b="1" dirty="0"/>
            </a:p>
          </p:txBody>
        </p:sp>
        <p:sp>
          <p:nvSpPr>
            <p:cNvPr id="20" name="Freeform 19"/>
            <p:cNvSpPr/>
            <p:nvPr/>
          </p:nvSpPr>
          <p:spPr>
            <a:xfrm>
              <a:off x="12692744" y="15574632"/>
              <a:ext cx="6444343" cy="1646568"/>
            </a:xfrm>
            <a:custGeom>
              <a:avLst/>
              <a:gdLst>
                <a:gd name="connsiteX0" fmla="*/ 0 w 7496172"/>
                <a:gd name="connsiteY0" fmla="*/ 1388437 h 1556311"/>
                <a:gd name="connsiteX1" fmla="*/ 7496172 w 7496172"/>
                <a:gd name="connsiteY1" fmla="*/ 1388437 h 1556311"/>
                <a:gd name="connsiteX2" fmla="*/ 7496172 w 7496172"/>
                <a:gd name="connsiteY2" fmla="*/ 1556311 h 1556311"/>
                <a:gd name="connsiteX3" fmla="*/ 0 w 7496172"/>
                <a:gd name="connsiteY3" fmla="*/ 1556311 h 1556311"/>
                <a:gd name="connsiteX4" fmla="*/ 0 w 7496172"/>
                <a:gd name="connsiteY4" fmla="*/ 0 h 1556311"/>
                <a:gd name="connsiteX5" fmla="*/ 7496172 w 7496172"/>
                <a:gd name="connsiteY5" fmla="*/ 0 h 1556311"/>
                <a:gd name="connsiteX6" fmla="*/ 7496172 w 7496172"/>
                <a:gd name="connsiteY6" fmla="*/ 169237 h 1556311"/>
                <a:gd name="connsiteX7" fmla="*/ 0 w 7496172"/>
                <a:gd name="connsiteY7" fmla="*/ 169237 h 15563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496172" h="1556311">
                  <a:moveTo>
                    <a:pt x="0" y="1388437"/>
                  </a:moveTo>
                  <a:lnTo>
                    <a:pt x="7496172" y="1388437"/>
                  </a:lnTo>
                  <a:lnTo>
                    <a:pt x="7496172" y="1556311"/>
                  </a:lnTo>
                  <a:lnTo>
                    <a:pt x="0" y="1556311"/>
                  </a:lnTo>
                  <a:close/>
                  <a:moveTo>
                    <a:pt x="0" y="0"/>
                  </a:moveTo>
                  <a:lnTo>
                    <a:pt x="7496172" y="0"/>
                  </a:lnTo>
                  <a:lnTo>
                    <a:pt x="7496172" y="169237"/>
                  </a:lnTo>
                  <a:lnTo>
                    <a:pt x="0" y="169237"/>
                  </a:lnTo>
                  <a:close/>
                </a:path>
              </a:pathLst>
            </a:custGeom>
            <a:solidFill>
              <a:schemeClr val="tx1"/>
            </a:solidFill>
            <a:ln>
              <a:noFill/>
            </a:ln>
            <a:effectLst>
              <a:outerShdw blurRad="101600" dist="101600" dir="5400000" algn="t"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grpSp>
        <p:nvGrpSpPr>
          <p:cNvPr id="36" name="Group 35"/>
          <p:cNvGrpSpPr/>
          <p:nvPr/>
        </p:nvGrpSpPr>
        <p:grpSpPr>
          <a:xfrm>
            <a:off x="34541127" y="6937752"/>
            <a:ext cx="6444343" cy="1646568"/>
            <a:chOff x="25755601" y="6408861"/>
            <a:chExt cx="6444343" cy="1646568"/>
          </a:xfrm>
        </p:grpSpPr>
        <p:sp>
          <p:nvSpPr>
            <p:cNvPr id="21" name="TextBox 20"/>
            <p:cNvSpPr txBox="1"/>
            <p:nvPr/>
          </p:nvSpPr>
          <p:spPr>
            <a:xfrm>
              <a:off x="26064429" y="6570425"/>
              <a:ext cx="5788621" cy="1323439"/>
            </a:xfrm>
            <a:prstGeom prst="rect">
              <a:avLst/>
            </a:prstGeom>
            <a:noFill/>
          </p:spPr>
          <p:txBody>
            <a:bodyPr wrap="square" rtlCol="0">
              <a:spAutoFit/>
            </a:bodyPr>
            <a:lstStyle/>
            <a:p>
              <a:pPr algn="ctr"/>
              <a:r>
                <a:rPr lang="en-US" sz="8000" b="1" dirty="0" smtClean="0"/>
                <a:t>Conclusion</a:t>
              </a:r>
              <a:endParaRPr lang="en-US" sz="8000" b="1" dirty="0"/>
            </a:p>
          </p:txBody>
        </p:sp>
        <p:sp>
          <p:nvSpPr>
            <p:cNvPr id="22" name="Freeform 21"/>
            <p:cNvSpPr/>
            <p:nvPr/>
          </p:nvSpPr>
          <p:spPr>
            <a:xfrm>
              <a:off x="25755601" y="6408861"/>
              <a:ext cx="6444343" cy="1646568"/>
            </a:xfrm>
            <a:custGeom>
              <a:avLst/>
              <a:gdLst>
                <a:gd name="connsiteX0" fmla="*/ 0 w 7496172"/>
                <a:gd name="connsiteY0" fmla="*/ 1388437 h 1556311"/>
                <a:gd name="connsiteX1" fmla="*/ 7496172 w 7496172"/>
                <a:gd name="connsiteY1" fmla="*/ 1388437 h 1556311"/>
                <a:gd name="connsiteX2" fmla="*/ 7496172 w 7496172"/>
                <a:gd name="connsiteY2" fmla="*/ 1556311 h 1556311"/>
                <a:gd name="connsiteX3" fmla="*/ 0 w 7496172"/>
                <a:gd name="connsiteY3" fmla="*/ 1556311 h 1556311"/>
                <a:gd name="connsiteX4" fmla="*/ 0 w 7496172"/>
                <a:gd name="connsiteY4" fmla="*/ 0 h 1556311"/>
                <a:gd name="connsiteX5" fmla="*/ 7496172 w 7496172"/>
                <a:gd name="connsiteY5" fmla="*/ 0 h 1556311"/>
                <a:gd name="connsiteX6" fmla="*/ 7496172 w 7496172"/>
                <a:gd name="connsiteY6" fmla="*/ 169237 h 1556311"/>
                <a:gd name="connsiteX7" fmla="*/ 0 w 7496172"/>
                <a:gd name="connsiteY7" fmla="*/ 169237 h 15563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496172" h="1556311">
                  <a:moveTo>
                    <a:pt x="0" y="1388437"/>
                  </a:moveTo>
                  <a:lnTo>
                    <a:pt x="7496172" y="1388437"/>
                  </a:lnTo>
                  <a:lnTo>
                    <a:pt x="7496172" y="1556311"/>
                  </a:lnTo>
                  <a:lnTo>
                    <a:pt x="0" y="1556311"/>
                  </a:lnTo>
                  <a:close/>
                  <a:moveTo>
                    <a:pt x="0" y="0"/>
                  </a:moveTo>
                  <a:lnTo>
                    <a:pt x="7496172" y="0"/>
                  </a:lnTo>
                  <a:lnTo>
                    <a:pt x="7496172" y="169237"/>
                  </a:lnTo>
                  <a:lnTo>
                    <a:pt x="0" y="169237"/>
                  </a:lnTo>
                  <a:close/>
                </a:path>
              </a:pathLst>
            </a:custGeom>
            <a:solidFill>
              <a:schemeClr val="tx1"/>
            </a:solidFill>
            <a:ln>
              <a:noFill/>
            </a:ln>
            <a:effectLst>
              <a:outerShdw blurRad="101600" dist="101600" dir="5400000" algn="t"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grpSp>
        <p:nvGrpSpPr>
          <p:cNvPr id="37" name="Group 36"/>
          <p:cNvGrpSpPr/>
          <p:nvPr/>
        </p:nvGrpSpPr>
        <p:grpSpPr>
          <a:xfrm>
            <a:off x="34541127" y="20309169"/>
            <a:ext cx="6444343" cy="1646568"/>
            <a:chOff x="25755601" y="15574632"/>
            <a:chExt cx="6444343" cy="1646568"/>
          </a:xfrm>
        </p:grpSpPr>
        <p:sp>
          <p:nvSpPr>
            <p:cNvPr id="23" name="TextBox 22"/>
            <p:cNvSpPr txBox="1"/>
            <p:nvPr/>
          </p:nvSpPr>
          <p:spPr>
            <a:xfrm>
              <a:off x="26064429" y="15736196"/>
              <a:ext cx="5788621" cy="1323439"/>
            </a:xfrm>
            <a:prstGeom prst="rect">
              <a:avLst/>
            </a:prstGeom>
            <a:noFill/>
          </p:spPr>
          <p:txBody>
            <a:bodyPr wrap="square" rtlCol="0">
              <a:spAutoFit/>
            </a:bodyPr>
            <a:lstStyle/>
            <a:p>
              <a:pPr algn="ctr"/>
              <a:r>
                <a:rPr lang="en-US" sz="8000" b="1" dirty="0" smtClean="0"/>
                <a:t>References</a:t>
              </a:r>
              <a:endParaRPr lang="en-US" sz="8000" b="1" dirty="0"/>
            </a:p>
          </p:txBody>
        </p:sp>
        <p:sp>
          <p:nvSpPr>
            <p:cNvPr id="24" name="Freeform 23"/>
            <p:cNvSpPr/>
            <p:nvPr/>
          </p:nvSpPr>
          <p:spPr>
            <a:xfrm>
              <a:off x="25755601" y="15574632"/>
              <a:ext cx="6444343" cy="1646568"/>
            </a:xfrm>
            <a:custGeom>
              <a:avLst/>
              <a:gdLst>
                <a:gd name="connsiteX0" fmla="*/ 0 w 7496172"/>
                <a:gd name="connsiteY0" fmla="*/ 1388437 h 1556311"/>
                <a:gd name="connsiteX1" fmla="*/ 7496172 w 7496172"/>
                <a:gd name="connsiteY1" fmla="*/ 1388437 h 1556311"/>
                <a:gd name="connsiteX2" fmla="*/ 7496172 w 7496172"/>
                <a:gd name="connsiteY2" fmla="*/ 1556311 h 1556311"/>
                <a:gd name="connsiteX3" fmla="*/ 0 w 7496172"/>
                <a:gd name="connsiteY3" fmla="*/ 1556311 h 1556311"/>
                <a:gd name="connsiteX4" fmla="*/ 0 w 7496172"/>
                <a:gd name="connsiteY4" fmla="*/ 0 h 1556311"/>
                <a:gd name="connsiteX5" fmla="*/ 7496172 w 7496172"/>
                <a:gd name="connsiteY5" fmla="*/ 0 h 1556311"/>
                <a:gd name="connsiteX6" fmla="*/ 7496172 w 7496172"/>
                <a:gd name="connsiteY6" fmla="*/ 169237 h 1556311"/>
                <a:gd name="connsiteX7" fmla="*/ 0 w 7496172"/>
                <a:gd name="connsiteY7" fmla="*/ 169237 h 15563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496172" h="1556311">
                  <a:moveTo>
                    <a:pt x="0" y="1388437"/>
                  </a:moveTo>
                  <a:lnTo>
                    <a:pt x="7496172" y="1388437"/>
                  </a:lnTo>
                  <a:lnTo>
                    <a:pt x="7496172" y="1556311"/>
                  </a:lnTo>
                  <a:lnTo>
                    <a:pt x="0" y="1556311"/>
                  </a:lnTo>
                  <a:close/>
                  <a:moveTo>
                    <a:pt x="0" y="0"/>
                  </a:moveTo>
                  <a:lnTo>
                    <a:pt x="7496172" y="0"/>
                  </a:lnTo>
                  <a:lnTo>
                    <a:pt x="7496172" y="169237"/>
                  </a:lnTo>
                  <a:lnTo>
                    <a:pt x="0" y="169237"/>
                  </a:lnTo>
                  <a:close/>
                </a:path>
              </a:pathLst>
            </a:custGeom>
            <a:solidFill>
              <a:schemeClr val="tx1"/>
            </a:solidFill>
            <a:ln>
              <a:noFill/>
            </a:ln>
            <a:effectLst>
              <a:outerShdw blurRad="101600" dist="101600" dir="5400000" algn="t"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pic>
        <p:nvPicPr>
          <p:cNvPr id="27" name="Picture 2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34667" y="1369555"/>
            <a:ext cx="4480560" cy="4480560"/>
          </a:xfrm>
          <a:prstGeom prst="rect">
            <a:avLst/>
          </a:prstGeom>
          <a:ln>
            <a:noFill/>
          </a:ln>
          <a:effectLst>
            <a:outerShdw blurRad="127000" dist="127000" dir="5400000" algn="t" rotWithShape="0">
              <a:prstClr val="black">
                <a:alpha val="40000"/>
              </a:prstClr>
            </a:outerShdw>
          </a:effectLst>
        </p:spPr>
      </p:pic>
      <p:sp>
        <p:nvSpPr>
          <p:cNvPr id="38" name="Rectangle 37"/>
          <p:cNvSpPr/>
          <p:nvPr/>
        </p:nvSpPr>
        <p:spPr>
          <a:xfrm>
            <a:off x="15990914" y="9112565"/>
            <a:ext cx="11408973" cy="804274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ext Box 49"/>
          <p:cNvSpPr txBox="1">
            <a:spLocks noChangeArrowheads="1"/>
          </p:cNvSpPr>
          <p:nvPr/>
        </p:nvSpPr>
        <p:spPr bwMode="auto">
          <a:xfrm>
            <a:off x="16942053" y="17446098"/>
            <a:ext cx="7874124" cy="584775"/>
          </a:xfrm>
          <a:prstGeom prst="rect">
            <a:avLst/>
          </a:prstGeom>
          <a:noFill/>
          <a:ln>
            <a:noFill/>
          </a:ln>
          <a:extLst/>
        </p:spPr>
        <p:txBody>
          <a:bodyPr wrap="square">
            <a:spAutoFit/>
          </a:bodyPr>
          <a:lstStyle>
            <a:lvl1pPr defTabSz="4703763" eaLnBrk="0" hangingPunct="0">
              <a:defRPr sz="2600">
                <a:solidFill>
                  <a:schemeClr val="tx1"/>
                </a:solidFill>
                <a:latin typeface="Arial" charset="0"/>
              </a:defRPr>
            </a:lvl1pPr>
            <a:lvl2pPr marL="742950" indent="-285750" defTabSz="4703763" eaLnBrk="0" hangingPunct="0">
              <a:defRPr sz="2600">
                <a:solidFill>
                  <a:schemeClr val="tx1"/>
                </a:solidFill>
                <a:latin typeface="Arial" charset="0"/>
              </a:defRPr>
            </a:lvl2pPr>
            <a:lvl3pPr marL="1143000" indent="-228600" defTabSz="4703763" eaLnBrk="0" hangingPunct="0">
              <a:defRPr sz="2600">
                <a:solidFill>
                  <a:schemeClr val="tx1"/>
                </a:solidFill>
                <a:latin typeface="Arial" charset="0"/>
              </a:defRPr>
            </a:lvl3pPr>
            <a:lvl4pPr marL="1600200" indent="-228600" defTabSz="4703763" eaLnBrk="0" hangingPunct="0">
              <a:defRPr sz="2600">
                <a:solidFill>
                  <a:schemeClr val="tx1"/>
                </a:solidFill>
                <a:latin typeface="Arial" charset="0"/>
              </a:defRPr>
            </a:lvl4pPr>
            <a:lvl5pPr marL="2057400" indent="-228600" defTabSz="4703763" eaLnBrk="0" hangingPunct="0">
              <a:defRPr sz="2600">
                <a:solidFill>
                  <a:schemeClr val="tx1"/>
                </a:solidFill>
                <a:latin typeface="Arial" charset="0"/>
              </a:defRPr>
            </a:lvl5pPr>
            <a:lvl6pPr marL="2514600" indent="-228600" defTabSz="4703763" eaLnBrk="0" fontAlgn="base" hangingPunct="0">
              <a:spcBef>
                <a:spcPct val="0"/>
              </a:spcBef>
              <a:spcAft>
                <a:spcPct val="0"/>
              </a:spcAft>
              <a:defRPr sz="2600">
                <a:solidFill>
                  <a:schemeClr val="tx1"/>
                </a:solidFill>
                <a:latin typeface="Arial" charset="0"/>
              </a:defRPr>
            </a:lvl6pPr>
            <a:lvl7pPr marL="2971800" indent="-228600" defTabSz="4703763" eaLnBrk="0" fontAlgn="base" hangingPunct="0">
              <a:spcBef>
                <a:spcPct val="0"/>
              </a:spcBef>
              <a:spcAft>
                <a:spcPct val="0"/>
              </a:spcAft>
              <a:defRPr sz="2600">
                <a:solidFill>
                  <a:schemeClr val="tx1"/>
                </a:solidFill>
                <a:latin typeface="Arial" charset="0"/>
              </a:defRPr>
            </a:lvl7pPr>
            <a:lvl8pPr marL="3429000" indent="-228600" defTabSz="4703763" eaLnBrk="0" fontAlgn="base" hangingPunct="0">
              <a:spcBef>
                <a:spcPct val="0"/>
              </a:spcBef>
              <a:spcAft>
                <a:spcPct val="0"/>
              </a:spcAft>
              <a:defRPr sz="2600">
                <a:solidFill>
                  <a:schemeClr val="tx1"/>
                </a:solidFill>
                <a:latin typeface="Arial" charset="0"/>
              </a:defRPr>
            </a:lvl8pPr>
            <a:lvl9pPr marL="3886200" indent="-228600" defTabSz="4703763" eaLnBrk="0" fontAlgn="base" hangingPunct="0">
              <a:spcBef>
                <a:spcPct val="0"/>
              </a:spcBef>
              <a:spcAft>
                <a:spcPct val="0"/>
              </a:spcAft>
              <a:defRPr sz="2600">
                <a:solidFill>
                  <a:schemeClr val="tx1"/>
                </a:solidFill>
                <a:latin typeface="Arial" charset="0"/>
              </a:defRPr>
            </a:lvl9pPr>
          </a:lstStyle>
          <a:p>
            <a:r>
              <a:rPr lang="en-US" sz="3200" dirty="0"/>
              <a:t>Lorem ipsum dolor sit </a:t>
            </a:r>
            <a:r>
              <a:rPr lang="en-US" sz="3200" dirty="0" err="1"/>
              <a:t>amet</a:t>
            </a:r>
            <a:r>
              <a:rPr lang="en-US" sz="3200" dirty="0"/>
              <a:t>, </a:t>
            </a:r>
            <a:r>
              <a:rPr lang="en-US" sz="3200" dirty="0" err="1"/>
              <a:t>consectetuer</a:t>
            </a:r>
            <a:endParaRPr lang="en-US" altLang="en-US" sz="3200" dirty="0"/>
          </a:p>
        </p:txBody>
      </p:sp>
      <p:grpSp>
        <p:nvGrpSpPr>
          <p:cNvPr id="40" name="Group 39"/>
          <p:cNvGrpSpPr/>
          <p:nvPr/>
        </p:nvGrpSpPr>
        <p:grpSpPr>
          <a:xfrm>
            <a:off x="16843278" y="22809168"/>
            <a:ext cx="9854048" cy="5956332"/>
            <a:chOff x="16718586" y="23304468"/>
            <a:chExt cx="8275067" cy="4824727"/>
          </a:xfrm>
        </p:grpSpPr>
        <p:sp>
          <p:nvSpPr>
            <p:cNvPr id="41" name="Freeform 6"/>
            <p:cNvSpPr>
              <a:spLocks noEditPoints="1"/>
            </p:cNvSpPr>
            <p:nvPr/>
          </p:nvSpPr>
          <p:spPr bwMode="auto">
            <a:xfrm>
              <a:off x="16718586" y="23785277"/>
              <a:ext cx="7259394" cy="4343918"/>
            </a:xfrm>
            <a:custGeom>
              <a:avLst/>
              <a:gdLst>
                <a:gd name="T0" fmla="*/ 0 w 19205"/>
                <a:gd name="T1" fmla="*/ 512 h 11492"/>
                <a:gd name="T2" fmla="*/ 1056 w 19205"/>
                <a:gd name="T3" fmla="*/ 512 h 11492"/>
                <a:gd name="T4" fmla="*/ 1056 w 19205"/>
                <a:gd name="T5" fmla="*/ 11492 h 11492"/>
                <a:gd name="T6" fmla="*/ 0 w 19205"/>
                <a:gd name="T7" fmla="*/ 11492 h 11492"/>
                <a:gd name="T8" fmla="*/ 0 w 19205"/>
                <a:gd name="T9" fmla="*/ 512 h 11492"/>
                <a:gd name="T10" fmla="*/ 6047 w 19205"/>
                <a:gd name="T11" fmla="*/ 5110 h 11492"/>
                <a:gd name="T12" fmla="*/ 7103 w 19205"/>
                <a:gd name="T13" fmla="*/ 5110 h 11492"/>
                <a:gd name="T14" fmla="*/ 7103 w 19205"/>
                <a:gd name="T15" fmla="*/ 11492 h 11492"/>
                <a:gd name="T16" fmla="*/ 6047 w 19205"/>
                <a:gd name="T17" fmla="*/ 11492 h 11492"/>
                <a:gd name="T18" fmla="*/ 6047 w 19205"/>
                <a:gd name="T19" fmla="*/ 5110 h 11492"/>
                <a:gd name="T20" fmla="*/ 12102 w 19205"/>
                <a:gd name="T21" fmla="*/ 2559 h 11492"/>
                <a:gd name="T22" fmla="*/ 13158 w 19205"/>
                <a:gd name="T23" fmla="*/ 2559 h 11492"/>
                <a:gd name="T24" fmla="*/ 13158 w 19205"/>
                <a:gd name="T25" fmla="*/ 11492 h 11492"/>
                <a:gd name="T26" fmla="*/ 12102 w 19205"/>
                <a:gd name="T27" fmla="*/ 11492 h 11492"/>
                <a:gd name="T28" fmla="*/ 12102 w 19205"/>
                <a:gd name="T29" fmla="*/ 2559 h 11492"/>
                <a:gd name="T30" fmla="*/ 18149 w 19205"/>
                <a:gd name="T31" fmla="*/ 0 h 11492"/>
                <a:gd name="T32" fmla="*/ 19205 w 19205"/>
                <a:gd name="T33" fmla="*/ 0 h 11492"/>
                <a:gd name="T34" fmla="*/ 19205 w 19205"/>
                <a:gd name="T35" fmla="*/ 11492 h 11492"/>
                <a:gd name="T36" fmla="*/ 18149 w 19205"/>
                <a:gd name="T37" fmla="*/ 11492 h 11492"/>
                <a:gd name="T38" fmla="*/ 18149 w 19205"/>
                <a:gd name="T39" fmla="*/ 0 h 114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9205" h="11492">
                  <a:moveTo>
                    <a:pt x="0" y="512"/>
                  </a:moveTo>
                  <a:lnTo>
                    <a:pt x="1056" y="512"/>
                  </a:lnTo>
                  <a:lnTo>
                    <a:pt x="1056" y="11492"/>
                  </a:lnTo>
                  <a:lnTo>
                    <a:pt x="0" y="11492"/>
                  </a:lnTo>
                  <a:lnTo>
                    <a:pt x="0" y="512"/>
                  </a:lnTo>
                  <a:close/>
                  <a:moveTo>
                    <a:pt x="6047" y="5110"/>
                  </a:moveTo>
                  <a:lnTo>
                    <a:pt x="7103" y="5110"/>
                  </a:lnTo>
                  <a:lnTo>
                    <a:pt x="7103" y="11492"/>
                  </a:lnTo>
                  <a:lnTo>
                    <a:pt x="6047" y="11492"/>
                  </a:lnTo>
                  <a:lnTo>
                    <a:pt x="6047" y="5110"/>
                  </a:lnTo>
                  <a:close/>
                  <a:moveTo>
                    <a:pt x="12102" y="2559"/>
                  </a:moveTo>
                  <a:lnTo>
                    <a:pt x="13158" y="2559"/>
                  </a:lnTo>
                  <a:lnTo>
                    <a:pt x="13158" y="11492"/>
                  </a:lnTo>
                  <a:lnTo>
                    <a:pt x="12102" y="11492"/>
                  </a:lnTo>
                  <a:lnTo>
                    <a:pt x="12102" y="2559"/>
                  </a:lnTo>
                  <a:close/>
                  <a:moveTo>
                    <a:pt x="18149" y="0"/>
                  </a:moveTo>
                  <a:lnTo>
                    <a:pt x="19205" y="0"/>
                  </a:lnTo>
                  <a:lnTo>
                    <a:pt x="19205" y="11492"/>
                  </a:lnTo>
                  <a:lnTo>
                    <a:pt x="18149" y="11492"/>
                  </a:lnTo>
                  <a:lnTo>
                    <a:pt x="18149" y="0"/>
                  </a:lnTo>
                  <a:close/>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42" name="Freeform 7"/>
            <p:cNvSpPr>
              <a:spLocks noEditPoints="1"/>
            </p:cNvSpPr>
            <p:nvPr/>
          </p:nvSpPr>
          <p:spPr bwMode="auto">
            <a:xfrm>
              <a:off x="17226612" y="23816205"/>
              <a:ext cx="7259017" cy="4283994"/>
            </a:xfrm>
            <a:custGeom>
              <a:avLst/>
              <a:gdLst>
                <a:gd name="T0" fmla="*/ 0 w 19204"/>
                <a:gd name="T1" fmla="*/ 5110 h 11236"/>
                <a:gd name="T2" fmla="*/ 1055 w 19204"/>
                <a:gd name="T3" fmla="*/ 5110 h 11236"/>
                <a:gd name="T4" fmla="*/ 1055 w 19204"/>
                <a:gd name="T5" fmla="*/ 11236 h 11236"/>
                <a:gd name="T6" fmla="*/ 0 w 19204"/>
                <a:gd name="T7" fmla="*/ 11236 h 11236"/>
                <a:gd name="T8" fmla="*/ 0 w 19204"/>
                <a:gd name="T9" fmla="*/ 5110 h 11236"/>
                <a:gd name="T10" fmla="*/ 6047 w 19204"/>
                <a:gd name="T11" fmla="*/ 0 h 11236"/>
                <a:gd name="T12" fmla="*/ 7102 w 19204"/>
                <a:gd name="T13" fmla="*/ 0 h 11236"/>
                <a:gd name="T14" fmla="*/ 7102 w 19204"/>
                <a:gd name="T15" fmla="*/ 11236 h 11236"/>
                <a:gd name="T16" fmla="*/ 6047 w 19204"/>
                <a:gd name="T17" fmla="*/ 11236 h 11236"/>
                <a:gd name="T18" fmla="*/ 6047 w 19204"/>
                <a:gd name="T19" fmla="*/ 0 h 11236"/>
                <a:gd name="T20" fmla="*/ 12094 w 19204"/>
                <a:gd name="T21" fmla="*/ 6646 h 11236"/>
                <a:gd name="T22" fmla="*/ 13149 w 19204"/>
                <a:gd name="T23" fmla="*/ 6646 h 11236"/>
                <a:gd name="T24" fmla="*/ 13149 w 19204"/>
                <a:gd name="T25" fmla="*/ 11236 h 11236"/>
                <a:gd name="T26" fmla="*/ 12094 w 19204"/>
                <a:gd name="T27" fmla="*/ 11236 h 11236"/>
                <a:gd name="T28" fmla="*/ 12094 w 19204"/>
                <a:gd name="T29" fmla="*/ 6646 h 11236"/>
                <a:gd name="T30" fmla="*/ 18149 w 19204"/>
                <a:gd name="T31" fmla="*/ 4086 h 11236"/>
                <a:gd name="T32" fmla="*/ 19204 w 19204"/>
                <a:gd name="T33" fmla="*/ 4086 h 11236"/>
                <a:gd name="T34" fmla="*/ 19204 w 19204"/>
                <a:gd name="T35" fmla="*/ 11236 h 11236"/>
                <a:gd name="T36" fmla="*/ 18149 w 19204"/>
                <a:gd name="T37" fmla="*/ 11236 h 11236"/>
                <a:gd name="T38" fmla="*/ 18149 w 19204"/>
                <a:gd name="T39" fmla="*/ 4086 h 112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9204" h="11236">
                  <a:moveTo>
                    <a:pt x="0" y="5110"/>
                  </a:moveTo>
                  <a:lnTo>
                    <a:pt x="1055" y="5110"/>
                  </a:lnTo>
                  <a:lnTo>
                    <a:pt x="1055" y="11236"/>
                  </a:lnTo>
                  <a:lnTo>
                    <a:pt x="0" y="11236"/>
                  </a:lnTo>
                  <a:lnTo>
                    <a:pt x="0" y="5110"/>
                  </a:lnTo>
                  <a:close/>
                  <a:moveTo>
                    <a:pt x="6047" y="0"/>
                  </a:moveTo>
                  <a:lnTo>
                    <a:pt x="7102" y="0"/>
                  </a:lnTo>
                  <a:lnTo>
                    <a:pt x="7102" y="11236"/>
                  </a:lnTo>
                  <a:lnTo>
                    <a:pt x="6047" y="11236"/>
                  </a:lnTo>
                  <a:lnTo>
                    <a:pt x="6047" y="0"/>
                  </a:lnTo>
                  <a:close/>
                  <a:moveTo>
                    <a:pt x="12094" y="6646"/>
                  </a:moveTo>
                  <a:lnTo>
                    <a:pt x="13149" y="6646"/>
                  </a:lnTo>
                  <a:lnTo>
                    <a:pt x="13149" y="11236"/>
                  </a:lnTo>
                  <a:lnTo>
                    <a:pt x="12094" y="11236"/>
                  </a:lnTo>
                  <a:lnTo>
                    <a:pt x="12094" y="6646"/>
                  </a:lnTo>
                  <a:close/>
                  <a:moveTo>
                    <a:pt x="18149" y="4086"/>
                  </a:moveTo>
                  <a:lnTo>
                    <a:pt x="19204" y="4086"/>
                  </a:lnTo>
                  <a:lnTo>
                    <a:pt x="19204" y="11236"/>
                  </a:lnTo>
                  <a:lnTo>
                    <a:pt x="18149" y="11236"/>
                  </a:lnTo>
                  <a:lnTo>
                    <a:pt x="18149" y="4086"/>
                  </a:lnTo>
                  <a:close/>
                </a:path>
              </a:pathLst>
            </a:custGeom>
            <a:solidFill>
              <a:srgbClr val="E21A22"/>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43" name="Freeform 8"/>
            <p:cNvSpPr>
              <a:spLocks noEditPoints="1"/>
            </p:cNvSpPr>
            <p:nvPr/>
          </p:nvSpPr>
          <p:spPr bwMode="auto">
            <a:xfrm>
              <a:off x="17731235" y="23304468"/>
              <a:ext cx="7262418" cy="4824727"/>
            </a:xfrm>
            <a:custGeom>
              <a:avLst/>
              <a:gdLst>
                <a:gd name="T0" fmla="*/ 0 w 19213"/>
                <a:gd name="T1" fmla="*/ 7662 h 12764"/>
                <a:gd name="T2" fmla="*/ 1056 w 19213"/>
                <a:gd name="T3" fmla="*/ 7662 h 12764"/>
                <a:gd name="T4" fmla="*/ 1056 w 19213"/>
                <a:gd name="T5" fmla="*/ 12764 h 12764"/>
                <a:gd name="T6" fmla="*/ 0 w 19213"/>
                <a:gd name="T7" fmla="*/ 12764 h 12764"/>
                <a:gd name="T8" fmla="*/ 0 w 19213"/>
                <a:gd name="T9" fmla="*/ 7662 h 12764"/>
                <a:gd name="T10" fmla="*/ 6055 w 19213"/>
                <a:gd name="T11" fmla="*/ 7662 h 12764"/>
                <a:gd name="T12" fmla="*/ 7111 w 19213"/>
                <a:gd name="T13" fmla="*/ 7662 h 12764"/>
                <a:gd name="T14" fmla="*/ 7111 w 19213"/>
                <a:gd name="T15" fmla="*/ 12764 h 12764"/>
                <a:gd name="T16" fmla="*/ 6055 w 19213"/>
                <a:gd name="T17" fmla="*/ 12764 h 12764"/>
                <a:gd name="T18" fmla="*/ 6055 w 19213"/>
                <a:gd name="T19" fmla="*/ 7662 h 12764"/>
                <a:gd name="T20" fmla="*/ 12102 w 19213"/>
                <a:gd name="T21" fmla="*/ 5102 h 12764"/>
                <a:gd name="T22" fmla="*/ 13158 w 19213"/>
                <a:gd name="T23" fmla="*/ 5102 h 12764"/>
                <a:gd name="T24" fmla="*/ 13158 w 19213"/>
                <a:gd name="T25" fmla="*/ 12764 h 12764"/>
                <a:gd name="T26" fmla="*/ 12102 w 19213"/>
                <a:gd name="T27" fmla="*/ 12764 h 12764"/>
                <a:gd name="T28" fmla="*/ 12102 w 19213"/>
                <a:gd name="T29" fmla="*/ 5102 h 12764"/>
                <a:gd name="T30" fmla="*/ 18157 w 19213"/>
                <a:gd name="T31" fmla="*/ 0 h 12764"/>
                <a:gd name="T32" fmla="*/ 19213 w 19213"/>
                <a:gd name="T33" fmla="*/ 0 h 12764"/>
                <a:gd name="T34" fmla="*/ 19213 w 19213"/>
                <a:gd name="T35" fmla="*/ 12764 h 12764"/>
                <a:gd name="T36" fmla="*/ 18157 w 19213"/>
                <a:gd name="T37" fmla="*/ 12764 h 12764"/>
                <a:gd name="T38" fmla="*/ 18157 w 19213"/>
                <a:gd name="T39" fmla="*/ 0 h 127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9213" h="12764">
                  <a:moveTo>
                    <a:pt x="0" y="7662"/>
                  </a:moveTo>
                  <a:lnTo>
                    <a:pt x="1056" y="7662"/>
                  </a:lnTo>
                  <a:lnTo>
                    <a:pt x="1056" y="12764"/>
                  </a:lnTo>
                  <a:lnTo>
                    <a:pt x="0" y="12764"/>
                  </a:lnTo>
                  <a:lnTo>
                    <a:pt x="0" y="7662"/>
                  </a:lnTo>
                  <a:close/>
                  <a:moveTo>
                    <a:pt x="6055" y="7662"/>
                  </a:moveTo>
                  <a:lnTo>
                    <a:pt x="7111" y="7662"/>
                  </a:lnTo>
                  <a:lnTo>
                    <a:pt x="7111" y="12764"/>
                  </a:lnTo>
                  <a:lnTo>
                    <a:pt x="6055" y="12764"/>
                  </a:lnTo>
                  <a:lnTo>
                    <a:pt x="6055" y="7662"/>
                  </a:lnTo>
                  <a:close/>
                  <a:moveTo>
                    <a:pt x="12102" y="5102"/>
                  </a:moveTo>
                  <a:lnTo>
                    <a:pt x="13158" y="5102"/>
                  </a:lnTo>
                  <a:lnTo>
                    <a:pt x="13158" y="12764"/>
                  </a:lnTo>
                  <a:lnTo>
                    <a:pt x="12102" y="12764"/>
                  </a:lnTo>
                  <a:lnTo>
                    <a:pt x="12102" y="5102"/>
                  </a:lnTo>
                  <a:close/>
                  <a:moveTo>
                    <a:pt x="18157" y="0"/>
                  </a:moveTo>
                  <a:lnTo>
                    <a:pt x="19213" y="0"/>
                  </a:lnTo>
                  <a:lnTo>
                    <a:pt x="19213" y="12764"/>
                  </a:lnTo>
                  <a:lnTo>
                    <a:pt x="18157" y="12764"/>
                  </a:lnTo>
                  <a:lnTo>
                    <a:pt x="18157" y="0"/>
                  </a:lnTo>
                  <a:close/>
                </a:path>
              </a:pathLst>
            </a:custGeom>
            <a:solidFill>
              <a:schemeClr val="bg1">
                <a:lumMod val="75000"/>
              </a:schemeClr>
            </a:solidFill>
            <a:ln>
              <a:noFill/>
            </a:ln>
          </p:spPr>
          <p:txBody>
            <a:bodyPr vert="horz" wrap="square" lIns="91440" tIns="45720" rIns="91440" bIns="45720" numCol="1" anchor="t" anchorCtr="0" compatLnSpc="1">
              <a:prstTxWarp prst="textNoShape">
                <a:avLst/>
              </a:prstTxWarp>
            </a:bodyPr>
            <a:lstStyle/>
            <a:p>
              <a:endParaRPr lang="en-US" dirty="0"/>
            </a:p>
          </p:txBody>
        </p:sp>
      </p:grpSp>
      <p:sp>
        <p:nvSpPr>
          <p:cNvPr id="44" name="Text Box 49"/>
          <p:cNvSpPr txBox="1">
            <a:spLocks noChangeArrowheads="1"/>
          </p:cNvSpPr>
          <p:nvPr/>
        </p:nvSpPr>
        <p:spPr bwMode="auto">
          <a:xfrm>
            <a:off x="33215855" y="9322611"/>
            <a:ext cx="9094885" cy="10556736"/>
          </a:xfrm>
          <a:prstGeom prst="rect">
            <a:avLst/>
          </a:prstGeom>
          <a:noFill/>
          <a:ln>
            <a:noFill/>
          </a:ln>
          <a:extLst/>
        </p:spPr>
        <p:txBody>
          <a:bodyPr wrap="square">
            <a:spAutoFit/>
          </a:bodyPr>
          <a:lstStyle>
            <a:defPPr>
              <a:defRPr lang="en-US"/>
            </a:defPPr>
            <a:lvl1pPr marL="0" algn="l" defTabSz="3840343" rtl="0" eaLnBrk="1" latinLnBrk="0" hangingPunct="1">
              <a:defRPr sz="7622" kern="1200">
                <a:solidFill>
                  <a:schemeClr val="tx1"/>
                </a:solidFill>
                <a:latin typeface="+mn-lt"/>
                <a:ea typeface="+mn-ea"/>
                <a:cs typeface="+mn-cs"/>
              </a:defRPr>
            </a:lvl1pPr>
            <a:lvl2pPr marL="1920171" algn="l" defTabSz="3840343" rtl="0" eaLnBrk="1" latinLnBrk="0" hangingPunct="1">
              <a:defRPr sz="7622" kern="1200">
                <a:solidFill>
                  <a:schemeClr val="tx1"/>
                </a:solidFill>
                <a:latin typeface="+mn-lt"/>
                <a:ea typeface="+mn-ea"/>
                <a:cs typeface="+mn-cs"/>
              </a:defRPr>
            </a:lvl2pPr>
            <a:lvl3pPr marL="3840343" algn="l" defTabSz="3840343" rtl="0" eaLnBrk="1" latinLnBrk="0" hangingPunct="1">
              <a:defRPr sz="7622" kern="1200">
                <a:solidFill>
                  <a:schemeClr val="tx1"/>
                </a:solidFill>
                <a:latin typeface="+mn-lt"/>
                <a:ea typeface="+mn-ea"/>
                <a:cs typeface="+mn-cs"/>
              </a:defRPr>
            </a:lvl3pPr>
            <a:lvl4pPr marL="5760514" algn="l" defTabSz="3840343" rtl="0" eaLnBrk="1" latinLnBrk="0" hangingPunct="1">
              <a:defRPr sz="7622" kern="1200">
                <a:solidFill>
                  <a:schemeClr val="tx1"/>
                </a:solidFill>
                <a:latin typeface="+mn-lt"/>
                <a:ea typeface="+mn-ea"/>
                <a:cs typeface="+mn-cs"/>
              </a:defRPr>
            </a:lvl4pPr>
            <a:lvl5pPr marL="7680686" algn="l" defTabSz="3840343" rtl="0" eaLnBrk="1" latinLnBrk="0" hangingPunct="1">
              <a:defRPr sz="7622" kern="1200">
                <a:solidFill>
                  <a:schemeClr val="tx1"/>
                </a:solidFill>
                <a:latin typeface="+mn-lt"/>
                <a:ea typeface="+mn-ea"/>
                <a:cs typeface="+mn-cs"/>
              </a:defRPr>
            </a:lvl5pPr>
            <a:lvl6pPr marL="9600857" algn="l" defTabSz="3840343" rtl="0" eaLnBrk="1" latinLnBrk="0" hangingPunct="1">
              <a:defRPr sz="7622" kern="1200">
                <a:solidFill>
                  <a:schemeClr val="tx1"/>
                </a:solidFill>
                <a:latin typeface="+mn-lt"/>
                <a:ea typeface="+mn-ea"/>
                <a:cs typeface="+mn-cs"/>
              </a:defRPr>
            </a:lvl6pPr>
            <a:lvl7pPr marL="11521029" algn="l" defTabSz="3840343" rtl="0" eaLnBrk="1" latinLnBrk="0" hangingPunct="1">
              <a:defRPr sz="7622" kern="1200">
                <a:solidFill>
                  <a:schemeClr val="tx1"/>
                </a:solidFill>
                <a:latin typeface="+mn-lt"/>
                <a:ea typeface="+mn-ea"/>
                <a:cs typeface="+mn-cs"/>
              </a:defRPr>
            </a:lvl7pPr>
            <a:lvl8pPr marL="13441200" algn="l" defTabSz="3840343" rtl="0" eaLnBrk="1" latinLnBrk="0" hangingPunct="1">
              <a:defRPr sz="7622" kern="1200">
                <a:solidFill>
                  <a:schemeClr val="tx1"/>
                </a:solidFill>
                <a:latin typeface="+mn-lt"/>
                <a:ea typeface="+mn-ea"/>
                <a:cs typeface="+mn-cs"/>
              </a:defRPr>
            </a:lvl8pPr>
            <a:lvl9pPr marL="15361371" algn="l" defTabSz="3840343" rtl="0" eaLnBrk="1" latinLnBrk="0" hangingPunct="1">
              <a:defRPr sz="7622" kern="1200">
                <a:solidFill>
                  <a:schemeClr val="tx1"/>
                </a:solidFill>
                <a:latin typeface="+mn-lt"/>
                <a:ea typeface="+mn-ea"/>
                <a:cs typeface="+mn-cs"/>
              </a:defRPr>
            </a:lvl9pPr>
          </a:lstStyle>
          <a:p>
            <a:r>
              <a:rPr lang="en-US" sz="4000" dirty="0"/>
              <a:t>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Cras dapibus. Vivamus elementum semper nisi. Aenean vulputate eleifend tellus. Aenean leo ligula, porttitor eu, consequat vitae, eleifend ac, enim. Aliquam lorem ante, dapibus in, viverra quis, feugiat </a:t>
            </a:r>
            <a:r>
              <a:rPr lang="en-US" sz="4000" dirty="0" smtClean="0"/>
              <a:t>a</a:t>
            </a:r>
            <a:endParaRPr lang="en-US" sz="4000" dirty="0"/>
          </a:p>
        </p:txBody>
      </p:sp>
      <p:sp>
        <p:nvSpPr>
          <p:cNvPr id="45" name="Text Box 49"/>
          <p:cNvSpPr txBox="1">
            <a:spLocks noChangeArrowheads="1"/>
          </p:cNvSpPr>
          <p:nvPr/>
        </p:nvSpPr>
        <p:spPr bwMode="auto">
          <a:xfrm>
            <a:off x="1938285" y="9738969"/>
            <a:ext cx="9009610" cy="7478970"/>
          </a:xfrm>
          <a:prstGeom prst="rect">
            <a:avLst/>
          </a:prstGeom>
          <a:noFill/>
          <a:ln>
            <a:noFill/>
          </a:ln>
          <a:extLst/>
        </p:spPr>
        <p:txBody>
          <a:bodyPr wrap="square">
            <a:spAutoFit/>
          </a:bodyPr>
          <a:lstStyle>
            <a:defPPr>
              <a:defRPr lang="en-US"/>
            </a:defPPr>
            <a:lvl1pPr marL="0" algn="l" defTabSz="3840343" rtl="0" eaLnBrk="1" latinLnBrk="0" hangingPunct="1">
              <a:defRPr sz="7622" kern="1200">
                <a:solidFill>
                  <a:schemeClr val="tx1"/>
                </a:solidFill>
                <a:latin typeface="+mn-lt"/>
                <a:ea typeface="+mn-ea"/>
                <a:cs typeface="+mn-cs"/>
              </a:defRPr>
            </a:lvl1pPr>
            <a:lvl2pPr marL="1920171" algn="l" defTabSz="3840343" rtl="0" eaLnBrk="1" latinLnBrk="0" hangingPunct="1">
              <a:defRPr sz="7622" kern="1200">
                <a:solidFill>
                  <a:schemeClr val="tx1"/>
                </a:solidFill>
                <a:latin typeface="+mn-lt"/>
                <a:ea typeface="+mn-ea"/>
                <a:cs typeface="+mn-cs"/>
              </a:defRPr>
            </a:lvl2pPr>
            <a:lvl3pPr marL="3840343" algn="l" defTabSz="3840343" rtl="0" eaLnBrk="1" latinLnBrk="0" hangingPunct="1">
              <a:defRPr sz="7622" kern="1200">
                <a:solidFill>
                  <a:schemeClr val="tx1"/>
                </a:solidFill>
                <a:latin typeface="+mn-lt"/>
                <a:ea typeface="+mn-ea"/>
                <a:cs typeface="+mn-cs"/>
              </a:defRPr>
            </a:lvl3pPr>
            <a:lvl4pPr marL="5760514" algn="l" defTabSz="3840343" rtl="0" eaLnBrk="1" latinLnBrk="0" hangingPunct="1">
              <a:defRPr sz="7622" kern="1200">
                <a:solidFill>
                  <a:schemeClr val="tx1"/>
                </a:solidFill>
                <a:latin typeface="+mn-lt"/>
                <a:ea typeface="+mn-ea"/>
                <a:cs typeface="+mn-cs"/>
              </a:defRPr>
            </a:lvl4pPr>
            <a:lvl5pPr marL="7680686" algn="l" defTabSz="3840343" rtl="0" eaLnBrk="1" latinLnBrk="0" hangingPunct="1">
              <a:defRPr sz="7622" kern="1200">
                <a:solidFill>
                  <a:schemeClr val="tx1"/>
                </a:solidFill>
                <a:latin typeface="+mn-lt"/>
                <a:ea typeface="+mn-ea"/>
                <a:cs typeface="+mn-cs"/>
              </a:defRPr>
            </a:lvl5pPr>
            <a:lvl6pPr marL="9600857" algn="l" defTabSz="3840343" rtl="0" eaLnBrk="1" latinLnBrk="0" hangingPunct="1">
              <a:defRPr sz="7622" kern="1200">
                <a:solidFill>
                  <a:schemeClr val="tx1"/>
                </a:solidFill>
                <a:latin typeface="+mn-lt"/>
                <a:ea typeface="+mn-ea"/>
                <a:cs typeface="+mn-cs"/>
              </a:defRPr>
            </a:lvl6pPr>
            <a:lvl7pPr marL="11521029" algn="l" defTabSz="3840343" rtl="0" eaLnBrk="1" latinLnBrk="0" hangingPunct="1">
              <a:defRPr sz="7622" kern="1200">
                <a:solidFill>
                  <a:schemeClr val="tx1"/>
                </a:solidFill>
                <a:latin typeface="+mn-lt"/>
                <a:ea typeface="+mn-ea"/>
                <a:cs typeface="+mn-cs"/>
              </a:defRPr>
            </a:lvl7pPr>
            <a:lvl8pPr marL="13441200" algn="l" defTabSz="3840343" rtl="0" eaLnBrk="1" latinLnBrk="0" hangingPunct="1">
              <a:defRPr sz="7622" kern="1200">
                <a:solidFill>
                  <a:schemeClr val="tx1"/>
                </a:solidFill>
                <a:latin typeface="+mn-lt"/>
                <a:ea typeface="+mn-ea"/>
                <a:cs typeface="+mn-cs"/>
              </a:defRPr>
            </a:lvl8pPr>
            <a:lvl9pPr marL="15361371" algn="l" defTabSz="3840343" rtl="0" eaLnBrk="1" latinLnBrk="0" hangingPunct="1">
              <a:defRPr sz="7622" kern="1200">
                <a:solidFill>
                  <a:schemeClr val="tx1"/>
                </a:solidFill>
                <a:latin typeface="+mn-lt"/>
                <a:ea typeface="+mn-ea"/>
                <a:cs typeface="+mn-cs"/>
              </a:defRPr>
            </a:lvl9pPr>
          </a:lstStyle>
          <a:p>
            <a:r>
              <a:rPr lang="en-US" sz="4000" dirty="0"/>
              <a:t>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a:t>
            </a:r>
            <a:r>
              <a:rPr lang="en-US" sz="4000" dirty="0" smtClean="0"/>
              <a:t>mollis</a:t>
            </a:r>
            <a:endParaRPr lang="en-US" sz="4000" dirty="0"/>
          </a:p>
        </p:txBody>
      </p:sp>
      <p:sp>
        <p:nvSpPr>
          <p:cNvPr id="46" name="Text Box 49"/>
          <p:cNvSpPr txBox="1">
            <a:spLocks noChangeArrowheads="1"/>
          </p:cNvSpPr>
          <p:nvPr/>
        </p:nvSpPr>
        <p:spPr bwMode="auto">
          <a:xfrm>
            <a:off x="1938285" y="22622262"/>
            <a:ext cx="9001314" cy="7478970"/>
          </a:xfrm>
          <a:prstGeom prst="rect">
            <a:avLst/>
          </a:prstGeom>
          <a:noFill/>
          <a:ln>
            <a:noFill/>
          </a:ln>
          <a:extLst/>
        </p:spPr>
        <p:txBody>
          <a:bodyPr wrap="square">
            <a:spAutoFit/>
          </a:bodyPr>
          <a:lstStyle>
            <a:defPPr>
              <a:defRPr lang="en-US"/>
            </a:defPPr>
            <a:lvl1pPr marL="0" algn="l" defTabSz="3840343" rtl="0" eaLnBrk="1" latinLnBrk="0" hangingPunct="1">
              <a:defRPr sz="7622" kern="1200">
                <a:solidFill>
                  <a:schemeClr val="tx1"/>
                </a:solidFill>
                <a:latin typeface="+mn-lt"/>
                <a:ea typeface="+mn-ea"/>
                <a:cs typeface="+mn-cs"/>
              </a:defRPr>
            </a:lvl1pPr>
            <a:lvl2pPr marL="1920171" algn="l" defTabSz="3840343" rtl="0" eaLnBrk="1" latinLnBrk="0" hangingPunct="1">
              <a:defRPr sz="7622" kern="1200">
                <a:solidFill>
                  <a:schemeClr val="tx1"/>
                </a:solidFill>
                <a:latin typeface="+mn-lt"/>
                <a:ea typeface="+mn-ea"/>
                <a:cs typeface="+mn-cs"/>
              </a:defRPr>
            </a:lvl2pPr>
            <a:lvl3pPr marL="3840343" algn="l" defTabSz="3840343" rtl="0" eaLnBrk="1" latinLnBrk="0" hangingPunct="1">
              <a:defRPr sz="7622" kern="1200">
                <a:solidFill>
                  <a:schemeClr val="tx1"/>
                </a:solidFill>
                <a:latin typeface="+mn-lt"/>
                <a:ea typeface="+mn-ea"/>
                <a:cs typeface="+mn-cs"/>
              </a:defRPr>
            </a:lvl3pPr>
            <a:lvl4pPr marL="5760514" algn="l" defTabSz="3840343" rtl="0" eaLnBrk="1" latinLnBrk="0" hangingPunct="1">
              <a:defRPr sz="7622" kern="1200">
                <a:solidFill>
                  <a:schemeClr val="tx1"/>
                </a:solidFill>
                <a:latin typeface="+mn-lt"/>
                <a:ea typeface="+mn-ea"/>
                <a:cs typeface="+mn-cs"/>
              </a:defRPr>
            </a:lvl4pPr>
            <a:lvl5pPr marL="7680686" algn="l" defTabSz="3840343" rtl="0" eaLnBrk="1" latinLnBrk="0" hangingPunct="1">
              <a:defRPr sz="7622" kern="1200">
                <a:solidFill>
                  <a:schemeClr val="tx1"/>
                </a:solidFill>
                <a:latin typeface="+mn-lt"/>
                <a:ea typeface="+mn-ea"/>
                <a:cs typeface="+mn-cs"/>
              </a:defRPr>
            </a:lvl5pPr>
            <a:lvl6pPr marL="9600857" algn="l" defTabSz="3840343" rtl="0" eaLnBrk="1" latinLnBrk="0" hangingPunct="1">
              <a:defRPr sz="7622" kern="1200">
                <a:solidFill>
                  <a:schemeClr val="tx1"/>
                </a:solidFill>
                <a:latin typeface="+mn-lt"/>
                <a:ea typeface="+mn-ea"/>
                <a:cs typeface="+mn-cs"/>
              </a:defRPr>
            </a:lvl6pPr>
            <a:lvl7pPr marL="11521029" algn="l" defTabSz="3840343" rtl="0" eaLnBrk="1" latinLnBrk="0" hangingPunct="1">
              <a:defRPr sz="7622" kern="1200">
                <a:solidFill>
                  <a:schemeClr val="tx1"/>
                </a:solidFill>
                <a:latin typeface="+mn-lt"/>
                <a:ea typeface="+mn-ea"/>
                <a:cs typeface="+mn-cs"/>
              </a:defRPr>
            </a:lvl7pPr>
            <a:lvl8pPr marL="13441200" algn="l" defTabSz="3840343" rtl="0" eaLnBrk="1" latinLnBrk="0" hangingPunct="1">
              <a:defRPr sz="7622" kern="1200">
                <a:solidFill>
                  <a:schemeClr val="tx1"/>
                </a:solidFill>
                <a:latin typeface="+mn-lt"/>
                <a:ea typeface="+mn-ea"/>
                <a:cs typeface="+mn-cs"/>
              </a:defRPr>
            </a:lvl8pPr>
            <a:lvl9pPr marL="15361371" algn="l" defTabSz="3840343" rtl="0" eaLnBrk="1" latinLnBrk="0" hangingPunct="1">
              <a:defRPr sz="7622" kern="1200">
                <a:solidFill>
                  <a:schemeClr val="tx1"/>
                </a:solidFill>
                <a:latin typeface="+mn-lt"/>
                <a:ea typeface="+mn-ea"/>
                <a:cs typeface="+mn-cs"/>
              </a:defRPr>
            </a:lvl9pPr>
          </a:lstStyle>
          <a:p>
            <a:r>
              <a:rPr lang="en-US" sz="4000" dirty="0"/>
              <a:t>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a:t>
            </a:r>
            <a:r>
              <a:rPr lang="en-US" sz="4000" dirty="0" smtClean="0"/>
              <a:t>mollis</a:t>
            </a:r>
            <a:endParaRPr lang="en-US" sz="4000" dirty="0"/>
          </a:p>
        </p:txBody>
      </p:sp>
      <p:sp>
        <p:nvSpPr>
          <p:cNvPr id="47" name="Text Box 49"/>
          <p:cNvSpPr txBox="1">
            <a:spLocks noChangeArrowheads="1"/>
          </p:cNvSpPr>
          <p:nvPr/>
        </p:nvSpPr>
        <p:spPr bwMode="auto">
          <a:xfrm>
            <a:off x="33214155" y="22580698"/>
            <a:ext cx="9060219" cy="7478970"/>
          </a:xfrm>
          <a:prstGeom prst="rect">
            <a:avLst/>
          </a:prstGeom>
          <a:noFill/>
          <a:ln>
            <a:noFill/>
          </a:ln>
          <a:extLst/>
        </p:spPr>
        <p:txBody>
          <a:bodyPr wrap="square">
            <a:spAutoFit/>
          </a:bodyPr>
          <a:lstStyle>
            <a:defPPr>
              <a:defRPr lang="en-US"/>
            </a:defPPr>
            <a:lvl1pPr marL="0" algn="l" defTabSz="3840343" rtl="0" eaLnBrk="1" latinLnBrk="0" hangingPunct="1">
              <a:defRPr sz="7622" kern="1200">
                <a:solidFill>
                  <a:schemeClr val="tx1"/>
                </a:solidFill>
                <a:latin typeface="+mn-lt"/>
                <a:ea typeface="+mn-ea"/>
                <a:cs typeface="+mn-cs"/>
              </a:defRPr>
            </a:lvl1pPr>
            <a:lvl2pPr marL="1920171" algn="l" defTabSz="3840343" rtl="0" eaLnBrk="1" latinLnBrk="0" hangingPunct="1">
              <a:defRPr sz="7622" kern="1200">
                <a:solidFill>
                  <a:schemeClr val="tx1"/>
                </a:solidFill>
                <a:latin typeface="+mn-lt"/>
                <a:ea typeface="+mn-ea"/>
                <a:cs typeface="+mn-cs"/>
              </a:defRPr>
            </a:lvl2pPr>
            <a:lvl3pPr marL="3840343" algn="l" defTabSz="3840343" rtl="0" eaLnBrk="1" latinLnBrk="0" hangingPunct="1">
              <a:defRPr sz="7622" kern="1200">
                <a:solidFill>
                  <a:schemeClr val="tx1"/>
                </a:solidFill>
                <a:latin typeface="+mn-lt"/>
                <a:ea typeface="+mn-ea"/>
                <a:cs typeface="+mn-cs"/>
              </a:defRPr>
            </a:lvl3pPr>
            <a:lvl4pPr marL="5760514" algn="l" defTabSz="3840343" rtl="0" eaLnBrk="1" latinLnBrk="0" hangingPunct="1">
              <a:defRPr sz="7622" kern="1200">
                <a:solidFill>
                  <a:schemeClr val="tx1"/>
                </a:solidFill>
                <a:latin typeface="+mn-lt"/>
                <a:ea typeface="+mn-ea"/>
                <a:cs typeface="+mn-cs"/>
              </a:defRPr>
            </a:lvl4pPr>
            <a:lvl5pPr marL="7680686" algn="l" defTabSz="3840343" rtl="0" eaLnBrk="1" latinLnBrk="0" hangingPunct="1">
              <a:defRPr sz="7622" kern="1200">
                <a:solidFill>
                  <a:schemeClr val="tx1"/>
                </a:solidFill>
                <a:latin typeface="+mn-lt"/>
                <a:ea typeface="+mn-ea"/>
                <a:cs typeface="+mn-cs"/>
              </a:defRPr>
            </a:lvl5pPr>
            <a:lvl6pPr marL="9600857" algn="l" defTabSz="3840343" rtl="0" eaLnBrk="1" latinLnBrk="0" hangingPunct="1">
              <a:defRPr sz="7622" kern="1200">
                <a:solidFill>
                  <a:schemeClr val="tx1"/>
                </a:solidFill>
                <a:latin typeface="+mn-lt"/>
                <a:ea typeface="+mn-ea"/>
                <a:cs typeface="+mn-cs"/>
              </a:defRPr>
            </a:lvl6pPr>
            <a:lvl7pPr marL="11521029" algn="l" defTabSz="3840343" rtl="0" eaLnBrk="1" latinLnBrk="0" hangingPunct="1">
              <a:defRPr sz="7622" kern="1200">
                <a:solidFill>
                  <a:schemeClr val="tx1"/>
                </a:solidFill>
                <a:latin typeface="+mn-lt"/>
                <a:ea typeface="+mn-ea"/>
                <a:cs typeface="+mn-cs"/>
              </a:defRPr>
            </a:lvl7pPr>
            <a:lvl8pPr marL="13441200" algn="l" defTabSz="3840343" rtl="0" eaLnBrk="1" latinLnBrk="0" hangingPunct="1">
              <a:defRPr sz="7622" kern="1200">
                <a:solidFill>
                  <a:schemeClr val="tx1"/>
                </a:solidFill>
                <a:latin typeface="+mn-lt"/>
                <a:ea typeface="+mn-ea"/>
                <a:cs typeface="+mn-cs"/>
              </a:defRPr>
            </a:lvl8pPr>
            <a:lvl9pPr marL="15361371" algn="l" defTabSz="3840343" rtl="0" eaLnBrk="1" latinLnBrk="0" hangingPunct="1">
              <a:defRPr sz="7622" kern="1200">
                <a:solidFill>
                  <a:schemeClr val="tx1"/>
                </a:solidFill>
                <a:latin typeface="+mn-lt"/>
                <a:ea typeface="+mn-ea"/>
                <a:cs typeface="+mn-cs"/>
              </a:defRPr>
            </a:lvl9pPr>
          </a:lstStyle>
          <a:p>
            <a:r>
              <a:rPr lang="en-US" sz="4000" dirty="0"/>
              <a:t>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a:t>
            </a:r>
            <a:r>
              <a:rPr lang="en-US" sz="4000" dirty="0" smtClean="0"/>
              <a:t>mollis</a:t>
            </a:r>
            <a:endParaRPr lang="en-US" sz="4000" dirty="0"/>
          </a:p>
        </p:txBody>
      </p:sp>
      <p:sp>
        <p:nvSpPr>
          <p:cNvPr id="48" name="Text Box 49"/>
          <p:cNvSpPr txBox="1">
            <a:spLocks noChangeArrowheads="1"/>
          </p:cNvSpPr>
          <p:nvPr/>
        </p:nvSpPr>
        <p:spPr bwMode="auto">
          <a:xfrm>
            <a:off x="17006178" y="29177724"/>
            <a:ext cx="7874124" cy="584775"/>
          </a:xfrm>
          <a:prstGeom prst="rect">
            <a:avLst/>
          </a:prstGeom>
          <a:noFill/>
          <a:ln>
            <a:noFill/>
          </a:ln>
          <a:extLst/>
        </p:spPr>
        <p:txBody>
          <a:bodyPr wrap="square">
            <a:spAutoFit/>
          </a:bodyPr>
          <a:lstStyle>
            <a:lvl1pPr defTabSz="4703763" eaLnBrk="0" hangingPunct="0">
              <a:defRPr sz="2600">
                <a:solidFill>
                  <a:schemeClr val="tx1"/>
                </a:solidFill>
                <a:latin typeface="Arial" charset="0"/>
              </a:defRPr>
            </a:lvl1pPr>
            <a:lvl2pPr marL="742950" indent="-285750" defTabSz="4703763" eaLnBrk="0" hangingPunct="0">
              <a:defRPr sz="2600">
                <a:solidFill>
                  <a:schemeClr val="tx1"/>
                </a:solidFill>
                <a:latin typeface="Arial" charset="0"/>
              </a:defRPr>
            </a:lvl2pPr>
            <a:lvl3pPr marL="1143000" indent="-228600" defTabSz="4703763" eaLnBrk="0" hangingPunct="0">
              <a:defRPr sz="2600">
                <a:solidFill>
                  <a:schemeClr val="tx1"/>
                </a:solidFill>
                <a:latin typeface="Arial" charset="0"/>
              </a:defRPr>
            </a:lvl3pPr>
            <a:lvl4pPr marL="1600200" indent="-228600" defTabSz="4703763" eaLnBrk="0" hangingPunct="0">
              <a:defRPr sz="2600">
                <a:solidFill>
                  <a:schemeClr val="tx1"/>
                </a:solidFill>
                <a:latin typeface="Arial" charset="0"/>
              </a:defRPr>
            </a:lvl4pPr>
            <a:lvl5pPr marL="2057400" indent="-228600" defTabSz="4703763" eaLnBrk="0" hangingPunct="0">
              <a:defRPr sz="2600">
                <a:solidFill>
                  <a:schemeClr val="tx1"/>
                </a:solidFill>
                <a:latin typeface="Arial" charset="0"/>
              </a:defRPr>
            </a:lvl5pPr>
            <a:lvl6pPr marL="2514600" indent="-228600" defTabSz="4703763" eaLnBrk="0" fontAlgn="base" hangingPunct="0">
              <a:spcBef>
                <a:spcPct val="0"/>
              </a:spcBef>
              <a:spcAft>
                <a:spcPct val="0"/>
              </a:spcAft>
              <a:defRPr sz="2600">
                <a:solidFill>
                  <a:schemeClr val="tx1"/>
                </a:solidFill>
                <a:latin typeface="Arial" charset="0"/>
              </a:defRPr>
            </a:lvl6pPr>
            <a:lvl7pPr marL="2971800" indent="-228600" defTabSz="4703763" eaLnBrk="0" fontAlgn="base" hangingPunct="0">
              <a:spcBef>
                <a:spcPct val="0"/>
              </a:spcBef>
              <a:spcAft>
                <a:spcPct val="0"/>
              </a:spcAft>
              <a:defRPr sz="2600">
                <a:solidFill>
                  <a:schemeClr val="tx1"/>
                </a:solidFill>
                <a:latin typeface="Arial" charset="0"/>
              </a:defRPr>
            </a:lvl7pPr>
            <a:lvl8pPr marL="3429000" indent="-228600" defTabSz="4703763" eaLnBrk="0" fontAlgn="base" hangingPunct="0">
              <a:spcBef>
                <a:spcPct val="0"/>
              </a:spcBef>
              <a:spcAft>
                <a:spcPct val="0"/>
              </a:spcAft>
              <a:defRPr sz="2600">
                <a:solidFill>
                  <a:schemeClr val="tx1"/>
                </a:solidFill>
                <a:latin typeface="Arial" charset="0"/>
              </a:defRPr>
            </a:lvl8pPr>
            <a:lvl9pPr marL="3886200" indent="-228600" defTabSz="4703763" eaLnBrk="0" fontAlgn="base" hangingPunct="0">
              <a:spcBef>
                <a:spcPct val="0"/>
              </a:spcBef>
              <a:spcAft>
                <a:spcPct val="0"/>
              </a:spcAft>
              <a:defRPr sz="2600">
                <a:solidFill>
                  <a:schemeClr val="tx1"/>
                </a:solidFill>
                <a:latin typeface="Arial" charset="0"/>
              </a:defRPr>
            </a:lvl9pPr>
          </a:lstStyle>
          <a:p>
            <a:r>
              <a:rPr lang="en-US" sz="3200" dirty="0"/>
              <a:t>Lorem ipsum dolor sit </a:t>
            </a:r>
            <a:r>
              <a:rPr lang="en-US" sz="3200" dirty="0" err="1"/>
              <a:t>amet</a:t>
            </a:r>
            <a:r>
              <a:rPr lang="en-US" sz="3200" dirty="0"/>
              <a:t>, </a:t>
            </a:r>
            <a:r>
              <a:rPr lang="en-US" sz="3200" dirty="0" err="1"/>
              <a:t>consectetuer</a:t>
            </a:r>
            <a:endParaRPr lang="en-US" altLang="en-US" sz="3200" dirty="0"/>
          </a:p>
        </p:txBody>
      </p:sp>
      <p:sp>
        <p:nvSpPr>
          <p:cNvPr id="49" name="TextBox 48"/>
          <p:cNvSpPr txBox="1"/>
          <p:nvPr/>
        </p:nvSpPr>
        <p:spPr>
          <a:xfrm>
            <a:off x="11101772" y="320669"/>
            <a:ext cx="21668698" cy="3416320"/>
          </a:xfrm>
          <a:prstGeom prst="rect">
            <a:avLst/>
          </a:prstGeom>
          <a:noFill/>
        </p:spPr>
        <p:txBody>
          <a:bodyPr wrap="square" rtlCol="0">
            <a:spAutoFit/>
          </a:bodyPr>
          <a:lstStyle/>
          <a:p>
            <a:pPr algn="ctr"/>
            <a:r>
              <a:rPr lang="en-US" sz="9600" b="1" dirty="0" smtClean="0">
                <a:solidFill>
                  <a:schemeClr val="bg1"/>
                </a:solidFill>
              </a:rPr>
              <a:t>Introduction</a:t>
            </a:r>
          </a:p>
          <a:p>
            <a:pPr algn="ctr"/>
            <a:r>
              <a:rPr lang="en-US" sz="6000" b="1" dirty="0" smtClean="0">
                <a:solidFill>
                  <a:schemeClr val="bg1"/>
                </a:solidFill>
              </a:rPr>
              <a:t>Names</a:t>
            </a:r>
          </a:p>
          <a:p>
            <a:pPr algn="ctr"/>
            <a:r>
              <a:rPr lang="en-US" sz="6000" b="1" dirty="0" smtClean="0">
                <a:solidFill>
                  <a:schemeClr val="bg1"/>
                </a:solidFill>
              </a:rPr>
              <a:t>Schools</a:t>
            </a:r>
            <a:endParaRPr lang="en-US" sz="6000" b="1" dirty="0">
              <a:solidFill>
                <a:schemeClr val="bg1"/>
              </a:solidFill>
            </a:endParaRPr>
          </a:p>
        </p:txBody>
      </p:sp>
    </p:spTree>
    <p:extLst>
      <p:ext uri="{BB962C8B-B14F-4D97-AF65-F5344CB8AC3E}">
        <p14:creationId xmlns:p14="http://schemas.microsoft.com/office/powerpoint/2010/main" val="773457849"/>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46</TotalTime>
  <Words>429</Words>
  <Application>Microsoft Office PowerPoint</Application>
  <PresentationFormat>Custom</PresentationFormat>
  <Paragraphs>15</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Company>Texas Tech University Health Sciences Center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Starr, Larry</dc:creator>
  <cp:lastModifiedBy>Russell, Heather</cp:lastModifiedBy>
  <cp:revision>8</cp:revision>
  <dcterms:created xsi:type="dcterms:W3CDTF">2018-01-22T15:35:33Z</dcterms:created>
  <dcterms:modified xsi:type="dcterms:W3CDTF">2019-02-12T14:42:00Z</dcterms:modified>
</cp:coreProperties>
</file>