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2E2F"/>
    <a:srgbClr val="C66D23"/>
    <a:srgbClr val="66220F"/>
    <a:srgbClr val="CFC5B1"/>
    <a:srgbClr val="BBAD92"/>
    <a:srgbClr val="FAF8F4"/>
    <a:srgbClr val="EEE8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44" autoAdjust="0"/>
    <p:restoredTop sz="94660"/>
  </p:normalViewPr>
  <p:slideViewPr>
    <p:cSldViewPr snapToGrid="0">
      <p:cViewPr varScale="1">
        <p:scale>
          <a:sx n="24" d="100"/>
          <a:sy n="24" d="100"/>
        </p:scale>
        <p:origin x="20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0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5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1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16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4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3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77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95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10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46F2-64F4-444B-BCEE-2CEAB2487946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2F736-5D34-484D-B004-CC238752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1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3891200" cy="32918400"/>
          </a:xfrm>
          <a:prstGeom prst="rect">
            <a:avLst/>
          </a:prstGeom>
          <a:gradFill>
            <a:gsLst>
              <a:gs pos="99000">
                <a:srgbClr val="FAF8F4"/>
              </a:gs>
              <a:gs pos="0">
                <a:srgbClr val="CFC5B1"/>
              </a:gs>
              <a:gs pos="63000">
                <a:srgbClr val="EEE8D6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68125" y="651117"/>
            <a:ext cx="250261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960" b="1" dirty="0">
                <a:solidFill>
                  <a:srgbClr val="3D2E2F"/>
                </a:solidFill>
              </a:rPr>
              <a:t>Lorem Ipsum lorem ipsum</a:t>
            </a:r>
          </a:p>
          <a:p>
            <a:r>
              <a:rPr lang="en-US" sz="8640" dirty="0">
                <a:solidFill>
                  <a:srgbClr val="3D2E2F"/>
                </a:solidFill>
              </a:rPr>
              <a:t>Lorem Ipsum Lorem Ipsum Lorem Ipsum Lorem Ipsum</a:t>
            </a:r>
            <a:endParaRPr lang="en-US" sz="26132" dirty="0">
              <a:solidFill>
                <a:srgbClr val="3D2E2F"/>
              </a:solidFill>
            </a:endParaRPr>
          </a:p>
        </p:txBody>
      </p:sp>
      <p:sp>
        <p:nvSpPr>
          <p:cNvPr id="11" name="Text Box 49"/>
          <p:cNvSpPr txBox="1">
            <a:spLocks noChangeArrowheads="1"/>
          </p:cNvSpPr>
          <p:nvPr/>
        </p:nvSpPr>
        <p:spPr bwMode="auto">
          <a:xfrm>
            <a:off x="1934742" y="21695702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rgbClr val="3D2E2F"/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rgbClr val="3D2E2F"/>
                </a:solidFill>
              </a:rPr>
              <a:t>Si longus, levis;</a:t>
            </a:r>
            <a:r>
              <a:rPr lang="en-US" sz="4000" dirty="0" smtClean="0">
                <a:solidFill>
                  <a:srgbClr val="3D2E2F"/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rgbClr val="3D2E2F"/>
              </a:solidFill>
            </a:endParaRPr>
          </a:p>
        </p:txBody>
      </p:sp>
      <p:sp>
        <p:nvSpPr>
          <p:cNvPr id="12" name="Text Box 49"/>
          <p:cNvSpPr txBox="1">
            <a:spLocks noChangeArrowheads="1"/>
          </p:cNvSpPr>
          <p:nvPr/>
        </p:nvSpPr>
        <p:spPr bwMode="auto">
          <a:xfrm>
            <a:off x="32438435" y="9110308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rgbClr val="3D2E2F"/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rgbClr val="3D2E2F"/>
                </a:solidFill>
              </a:rPr>
              <a:t>Si longus, levis;</a:t>
            </a:r>
            <a:r>
              <a:rPr lang="en-US" sz="4000" dirty="0" smtClean="0">
                <a:solidFill>
                  <a:srgbClr val="3D2E2F"/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rgbClr val="3D2E2F"/>
              </a:solidFill>
            </a:endParaRPr>
          </a:p>
        </p:txBody>
      </p:sp>
      <p:sp>
        <p:nvSpPr>
          <p:cNvPr id="13" name="Text Box 49"/>
          <p:cNvSpPr txBox="1">
            <a:spLocks noChangeArrowheads="1"/>
          </p:cNvSpPr>
          <p:nvPr/>
        </p:nvSpPr>
        <p:spPr bwMode="auto">
          <a:xfrm>
            <a:off x="32415997" y="21695701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rgbClr val="3D2E2F"/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rgbClr val="3D2E2F"/>
                </a:solidFill>
              </a:rPr>
              <a:t>Si longus, levis;</a:t>
            </a:r>
            <a:r>
              <a:rPr lang="en-US" sz="4000" dirty="0" smtClean="0">
                <a:solidFill>
                  <a:srgbClr val="3D2E2F"/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rgbClr val="3D2E2F"/>
              </a:solidFill>
            </a:endParaRPr>
          </a:p>
        </p:txBody>
      </p:sp>
      <p:sp>
        <p:nvSpPr>
          <p:cNvPr id="14" name="Text Box 49"/>
          <p:cNvSpPr txBox="1">
            <a:spLocks noChangeArrowheads="1"/>
          </p:cNvSpPr>
          <p:nvPr/>
        </p:nvSpPr>
        <p:spPr bwMode="auto">
          <a:xfrm>
            <a:off x="12133641" y="9075513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rgbClr val="3D2E2F"/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rgbClr val="3D2E2F"/>
                </a:solidFill>
              </a:rPr>
              <a:t>Si longus, levis;</a:t>
            </a:r>
            <a:r>
              <a:rPr lang="en-US" sz="4000" dirty="0" smtClean="0">
                <a:solidFill>
                  <a:srgbClr val="3D2E2F"/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rgbClr val="3D2E2F"/>
              </a:solidFill>
            </a:endParaRPr>
          </a:p>
        </p:txBody>
      </p: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22208664" y="21695701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rgbClr val="3D2E2F"/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rgbClr val="3D2E2F"/>
                </a:solidFill>
              </a:rPr>
              <a:t>Si longus, levis;</a:t>
            </a:r>
            <a:r>
              <a:rPr lang="en-US" sz="4000" dirty="0" smtClean="0">
                <a:solidFill>
                  <a:srgbClr val="3D2E2F"/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rgbClr val="3D2E2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55935" y="7187623"/>
            <a:ext cx="8675757" cy="1327150"/>
          </a:xfrm>
          <a:prstGeom prst="rect">
            <a:avLst/>
          </a:prstGeom>
          <a:solidFill>
            <a:srgbClr val="3D2E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55934" y="6834763"/>
            <a:ext cx="8675757" cy="132715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127000" dist="889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955933" y="19420156"/>
            <a:ext cx="8675758" cy="1680010"/>
            <a:chOff x="1955934" y="6460690"/>
            <a:chExt cx="8675758" cy="1680010"/>
          </a:xfrm>
        </p:grpSpPr>
        <p:sp>
          <p:nvSpPr>
            <p:cNvPr id="20" name="Rectangle 19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3D2E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2181980" y="6834763"/>
            <a:ext cx="8675758" cy="1680010"/>
            <a:chOff x="1955934" y="6460690"/>
            <a:chExt cx="8675758" cy="1680010"/>
          </a:xfrm>
        </p:grpSpPr>
        <p:sp>
          <p:nvSpPr>
            <p:cNvPr id="23" name="Rectangle 22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3D2E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2050583" y="19420156"/>
            <a:ext cx="8675758" cy="1680010"/>
            <a:chOff x="1955934" y="6460690"/>
            <a:chExt cx="8675758" cy="1680010"/>
          </a:xfrm>
        </p:grpSpPr>
        <p:sp>
          <p:nvSpPr>
            <p:cNvPr id="26" name="Rectangle 25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3D2E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2415997" y="6834763"/>
            <a:ext cx="8675758" cy="1680010"/>
            <a:chOff x="1955934" y="6460690"/>
            <a:chExt cx="8675758" cy="1680010"/>
          </a:xfrm>
        </p:grpSpPr>
        <p:sp>
          <p:nvSpPr>
            <p:cNvPr id="29" name="Rectangle 28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3D2E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2249025" y="19420156"/>
            <a:ext cx="8675758" cy="1680010"/>
            <a:chOff x="1955934" y="6460690"/>
            <a:chExt cx="8675758" cy="1680010"/>
          </a:xfrm>
        </p:grpSpPr>
        <p:sp>
          <p:nvSpPr>
            <p:cNvPr id="32" name="Rectangle 31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3D2E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2298989" y="6834763"/>
            <a:ext cx="8675758" cy="1680010"/>
            <a:chOff x="1955934" y="6460690"/>
            <a:chExt cx="8675758" cy="1680010"/>
          </a:xfrm>
        </p:grpSpPr>
        <p:sp>
          <p:nvSpPr>
            <p:cNvPr id="35" name="Rectangle 34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3D2E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2039658" y="19420156"/>
            <a:ext cx="8675758" cy="1680010"/>
            <a:chOff x="1955934" y="6460690"/>
            <a:chExt cx="8675758" cy="1680010"/>
          </a:xfrm>
        </p:grpSpPr>
        <p:sp>
          <p:nvSpPr>
            <p:cNvPr id="38" name="Rectangle 37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3D2E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1955929" y="6806723"/>
            <a:ext cx="8675761" cy="1209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55929" y="19479110"/>
            <a:ext cx="8682559" cy="1209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Method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054461" y="19479110"/>
            <a:ext cx="8660954" cy="1209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Charts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050583" y="19417962"/>
            <a:ext cx="8675758" cy="1209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415993" y="6834763"/>
            <a:ext cx="8675762" cy="1209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Conclusion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249024" y="19417962"/>
            <a:ext cx="8675758" cy="1209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References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133641" y="6895911"/>
            <a:ext cx="8724095" cy="1209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Discussion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298985" y="6834763"/>
            <a:ext cx="8675761" cy="1209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Images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8" name="Right Triangle 47"/>
          <p:cNvSpPr/>
          <p:nvPr/>
        </p:nvSpPr>
        <p:spPr>
          <a:xfrm>
            <a:off x="1955930" y="6828574"/>
            <a:ext cx="1333370" cy="1333370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Triangle 48"/>
          <p:cNvSpPr/>
          <p:nvPr/>
        </p:nvSpPr>
        <p:spPr>
          <a:xfrm>
            <a:off x="1962732" y="19417046"/>
            <a:ext cx="1333370" cy="1333370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Triangle 49"/>
          <p:cNvSpPr/>
          <p:nvPr/>
        </p:nvSpPr>
        <p:spPr>
          <a:xfrm>
            <a:off x="12181978" y="6828574"/>
            <a:ext cx="1333370" cy="1333370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Triangle 50"/>
          <p:cNvSpPr/>
          <p:nvPr/>
        </p:nvSpPr>
        <p:spPr>
          <a:xfrm>
            <a:off x="12054461" y="19417046"/>
            <a:ext cx="1333370" cy="1333370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/>
          <p:cNvSpPr/>
          <p:nvPr/>
        </p:nvSpPr>
        <p:spPr>
          <a:xfrm>
            <a:off x="22298987" y="6840860"/>
            <a:ext cx="1333370" cy="1333370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Triangle 52"/>
          <p:cNvSpPr/>
          <p:nvPr/>
        </p:nvSpPr>
        <p:spPr>
          <a:xfrm>
            <a:off x="22056147" y="19417046"/>
            <a:ext cx="1333370" cy="1333370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Triangle 53"/>
          <p:cNvSpPr/>
          <p:nvPr/>
        </p:nvSpPr>
        <p:spPr>
          <a:xfrm>
            <a:off x="32415996" y="6837873"/>
            <a:ext cx="1333370" cy="1333370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Triangle 54"/>
          <p:cNvSpPr/>
          <p:nvPr/>
        </p:nvSpPr>
        <p:spPr>
          <a:xfrm>
            <a:off x="32249024" y="19417046"/>
            <a:ext cx="1333370" cy="1333370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Box 49"/>
          <p:cNvSpPr txBox="1">
            <a:spLocks noChangeArrowheads="1"/>
          </p:cNvSpPr>
          <p:nvPr/>
        </p:nvSpPr>
        <p:spPr bwMode="auto">
          <a:xfrm>
            <a:off x="1981244" y="9079258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rgbClr val="3D2E2F"/>
                </a:solidFill>
              </a:rPr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>
                <a:solidFill>
                  <a:srgbClr val="3D2E2F"/>
                </a:solidFill>
              </a:rPr>
              <a:t>Si longus, levis;</a:t>
            </a:r>
            <a:r>
              <a:rPr lang="en-US" sz="4000" dirty="0" smtClean="0">
                <a:solidFill>
                  <a:srgbClr val="3D2E2F"/>
                </a:solidFill>
              </a:rPr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>
              <a:solidFill>
                <a:srgbClr val="3D2E2F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2054461" y="21880412"/>
            <a:ext cx="8675757" cy="8525366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127000" dist="889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22298989" y="9232458"/>
            <a:ext cx="8675757" cy="8525366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127000" dist="889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7844098" y="4203951"/>
            <a:ext cx="36047101" cy="514604"/>
            <a:chOff x="1955934" y="6460690"/>
            <a:chExt cx="8675758" cy="1680010"/>
          </a:xfrm>
        </p:grpSpPr>
        <p:sp>
          <p:nvSpPr>
            <p:cNvPr id="59" name="Rectangle 58"/>
            <p:cNvSpPr/>
            <p:nvPr/>
          </p:nvSpPr>
          <p:spPr>
            <a:xfrm>
              <a:off x="1955935" y="6813550"/>
              <a:ext cx="8675757" cy="1327150"/>
            </a:xfrm>
            <a:prstGeom prst="rect">
              <a:avLst/>
            </a:prstGeom>
            <a:solidFill>
              <a:srgbClr val="3D2E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955934" y="6460690"/>
              <a:ext cx="8675757" cy="132715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Right Triangle 60"/>
          <p:cNvSpPr/>
          <p:nvPr/>
        </p:nvSpPr>
        <p:spPr>
          <a:xfrm>
            <a:off x="7844093" y="4200841"/>
            <a:ext cx="411298" cy="409628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1887222" y="873251"/>
            <a:ext cx="3801751" cy="3801751"/>
            <a:chOff x="1023082" y="711054"/>
            <a:chExt cx="3486200" cy="3486201"/>
          </a:xfrm>
          <a:effectLst>
            <a:outerShdw blurRad="152400" dist="76200" dir="5400000" sx="101000" sy="101000" algn="t" rotWithShape="0">
              <a:prstClr val="black">
                <a:alpha val="66000"/>
              </a:prstClr>
            </a:outerShdw>
          </a:effectLst>
        </p:grpSpPr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142" y="961618"/>
              <a:ext cx="2926080" cy="2926080"/>
            </a:xfrm>
            <a:prstGeom prst="rect">
              <a:avLst/>
            </a:prstGeom>
          </p:spPr>
        </p:pic>
        <p:grpSp>
          <p:nvGrpSpPr>
            <p:cNvPr id="64" name="Group 63"/>
            <p:cNvGrpSpPr/>
            <p:nvPr/>
          </p:nvGrpSpPr>
          <p:grpSpPr>
            <a:xfrm>
              <a:off x="1023082" y="711054"/>
              <a:ext cx="3486200" cy="3486201"/>
              <a:chOff x="473595" y="460374"/>
              <a:chExt cx="3662362" cy="3662363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473595" y="460374"/>
                <a:ext cx="3662362" cy="3662363"/>
                <a:chOff x="4230255" y="1580514"/>
                <a:chExt cx="3662362" cy="3662363"/>
              </a:xfrm>
            </p:grpSpPr>
            <p:sp>
              <p:nvSpPr>
                <p:cNvPr id="67" name="Oval 66"/>
                <p:cNvSpPr/>
                <p:nvPr/>
              </p:nvSpPr>
              <p:spPr>
                <a:xfrm>
                  <a:off x="4235017" y="1580514"/>
                  <a:ext cx="3657600" cy="3657600"/>
                </a:xfrm>
                <a:prstGeom prst="ellipse">
                  <a:avLst/>
                </a:prstGeom>
                <a:gradFill flip="none" rotWithShape="1">
                  <a:gsLst>
                    <a:gs pos="43000">
                      <a:srgbClr val="870000"/>
                    </a:gs>
                    <a:gs pos="9000">
                      <a:srgbClr val="E60000"/>
                    </a:gs>
                    <a:gs pos="98000">
                      <a:schemeClr val="tx1"/>
                    </a:gs>
                  </a:gsLst>
                  <a:lin ang="5400000" scaled="0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455997" y="1814194"/>
                  <a:ext cx="3200400" cy="3200400"/>
                </a:xfrm>
                <a:prstGeom prst="rect">
                  <a:avLst/>
                </a:prstGeom>
              </p:spPr>
            </p:pic>
            <p:sp>
              <p:nvSpPr>
                <p:cNvPr id="69" name="Oval 68"/>
                <p:cNvSpPr/>
                <p:nvPr/>
              </p:nvSpPr>
              <p:spPr>
                <a:xfrm>
                  <a:off x="4647562" y="1721941"/>
                  <a:ext cx="2815684" cy="2049959"/>
                </a:xfrm>
                <a:prstGeom prst="ellipse">
                  <a:avLst/>
                </a:prstGeom>
                <a:gradFill flip="none" rotWithShape="1">
                  <a:gsLst>
                    <a:gs pos="1000">
                      <a:srgbClr val="FFFFFF"/>
                    </a:gs>
                    <a:gs pos="0">
                      <a:schemeClr val="bg1">
                        <a:alpha val="88000"/>
                      </a:schemeClr>
                    </a:gs>
                    <a:gs pos="78000">
                      <a:schemeClr val="bg1">
                        <a:alpha val="15000"/>
                      </a:schemeClr>
                    </a:gs>
                  </a:gsLst>
                  <a:lin ang="5400000" scaled="0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Freeform 69"/>
                <p:cNvSpPr/>
                <p:nvPr/>
              </p:nvSpPr>
              <p:spPr>
                <a:xfrm>
                  <a:off x="4230255" y="1580515"/>
                  <a:ext cx="3662362" cy="3662362"/>
                </a:xfrm>
                <a:custGeom>
                  <a:avLst/>
                  <a:gdLst>
                    <a:gd name="connsiteX0" fmla="*/ 1819656 w 3639312"/>
                    <a:gd name="connsiteY0" fmla="*/ 36576 h 3639312"/>
                    <a:gd name="connsiteX1" fmla="*/ 36576 w 3639312"/>
                    <a:gd name="connsiteY1" fmla="*/ 1819656 h 3639312"/>
                    <a:gd name="connsiteX2" fmla="*/ 1819656 w 3639312"/>
                    <a:gd name="connsiteY2" fmla="*/ 3602736 h 3639312"/>
                    <a:gd name="connsiteX3" fmla="*/ 3602736 w 3639312"/>
                    <a:gd name="connsiteY3" fmla="*/ 1819656 h 3639312"/>
                    <a:gd name="connsiteX4" fmla="*/ 1819656 w 3639312"/>
                    <a:gd name="connsiteY4" fmla="*/ 36576 h 3639312"/>
                    <a:gd name="connsiteX5" fmla="*/ 1819656 w 3639312"/>
                    <a:gd name="connsiteY5" fmla="*/ 0 h 3639312"/>
                    <a:gd name="connsiteX6" fmla="*/ 3639312 w 3639312"/>
                    <a:gd name="connsiteY6" fmla="*/ 1819656 h 3639312"/>
                    <a:gd name="connsiteX7" fmla="*/ 1819656 w 3639312"/>
                    <a:gd name="connsiteY7" fmla="*/ 3639312 h 3639312"/>
                    <a:gd name="connsiteX8" fmla="*/ 0 w 3639312"/>
                    <a:gd name="connsiteY8" fmla="*/ 1819656 h 3639312"/>
                    <a:gd name="connsiteX9" fmla="*/ 1819656 w 3639312"/>
                    <a:gd name="connsiteY9" fmla="*/ 0 h 3639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639312" h="3639312">
                      <a:moveTo>
                        <a:pt x="1819656" y="36576"/>
                      </a:moveTo>
                      <a:cubicBezTo>
                        <a:pt x="834888" y="36576"/>
                        <a:pt x="36576" y="834888"/>
                        <a:pt x="36576" y="1819656"/>
                      </a:cubicBezTo>
                      <a:cubicBezTo>
                        <a:pt x="36576" y="2804424"/>
                        <a:pt x="834888" y="3602736"/>
                        <a:pt x="1819656" y="3602736"/>
                      </a:cubicBezTo>
                      <a:cubicBezTo>
                        <a:pt x="2804424" y="3602736"/>
                        <a:pt x="3602736" y="2804424"/>
                        <a:pt x="3602736" y="1819656"/>
                      </a:cubicBezTo>
                      <a:cubicBezTo>
                        <a:pt x="3602736" y="834888"/>
                        <a:pt x="2804424" y="36576"/>
                        <a:pt x="1819656" y="36576"/>
                      </a:cubicBezTo>
                      <a:close/>
                      <a:moveTo>
                        <a:pt x="1819656" y="0"/>
                      </a:moveTo>
                      <a:cubicBezTo>
                        <a:pt x="2824624" y="0"/>
                        <a:pt x="3639312" y="814688"/>
                        <a:pt x="3639312" y="1819656"/>
                      </a:cubicBezTo>
                      <a:cubicBezTo>
                        <a:pt x="3639312" y="2824624"/>
                        <a:pt x="2824624" y="3639312"/>
                        <a:pt x="1819656" y="3639312"/>
                      </a:cubicBezTo>
                      <a:cubicBezTo>
                        <a:pt x="814688" y="3639312"/>
                        <a:pt x="0" y="2824624"/>
                        <a:pt x="0" y="1819656"/>
                      </a:cubicBezTo>
                      <a:cubicBezTo>
                        <a:pt x="0" y="814688"/>
                        <a:pt x="814688" y="0"/>
                        <a:pt x="1819656" y="0"/>
                      </a:cubicBezTo>
                      <a:close/>
                    </a:path>
                  </a:pathLst>
                </a:custGeom>
                <a:gradFill>
                  <a:gsLst>
                    <a:gs pos="99000">
                      <a:srgbClr val="000000"/>
                    </a:gs>
                    <a:gs pos="47000">
                      <a:srgbClr val="E60000"/>
                    </a:gs>
                  </a:gsLst>
                  <a:lin ang="5400000" scaled="0"/>
                </a:gra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6" name="Moon 65"/>
              <p:cNvSpPr/>
              <p:nvPr/>
            </p:nvSpPr>
            <p:spPr>
              <a:xfrm rot="16200000">
                <a:off x="2081161" y="2709327"/>
                <a:ext cx="435166" cy="1318164"/>
              </a:xfrm>
              <a:prstGeom prst="moon">
                <a:avLst>
                  <a:gd name="adj" fmla="val 52731"/>
                </a:avLst>
              </a:prstGeom>
              <a:gradFill>
                <a:gsLst>
                  <a:gs pos="0">
                    <a:schemeClr val="bg1">
                      <a:alpha val="84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24148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308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Starr, Larry</dc:creator>
  <cp:lastModifiedBy>Russell, Heather</cp:lastModifiedBy>
  <cp:revision>6</cp:revision>
  <dcterms:created xsi:type="dcterms:W3CDTF">2018-01-18T21:45:32Z</dcterms:created>
  <dcterms:modified xsi:type="dcterms:W3CDTF">2019-02-12T14:42:52Z</dcterms:modified>
</cp:coreProperties>
</file>