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44" autoAdjust="0"/>
    <p:restoredTop sz="94660"/>
  </p:normalViewPr>
  <p:slideViewPr>
    <p:cSldViewPr snapToGrid="0">
      <p:cViewPr varScale="1">
        <p:scale>
          <a:sx n="24" d="100"/>
          <a:sy n="24" d="100"/>
        </p:scale>
        <p:origin x="205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smtClean="0"/>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2394681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221466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2413245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1273190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smtClean="0"/>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55501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531124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3635890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1504974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2986761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27817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Edit Master text styles</a:t>
            </a:r>
          </a:p>
        </p:txBody>
      </p:sp>
      <p:sp>
        <p:nvSpPr>
          <p:cNvPr id="5" name="Date Placeholder 4"/>
          <p:cNvSpPr>
            <a:spLocks noGrp="1"/>
          </p:cNvSpPr>
          <p:nvPr>
            <p:ph type="dt" sz="half" idx="10"/>
          </p:nvPr>
        </p:nvSpPr>
        <p:spPr/>
        <p:txBody>
          <a:bodyPr/>
          <a:lstStyle/>
          <a:p>
            <a:fld id="{FE99E944-0433-489F-96BD-22234AB69F72}" type="datetimeFigureOut">
              <a:rPr lang="en-US" smtClean="0"/>
              <a:t>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02B540-AB76-4932-8880-625AD2557E50}" type="slidenum">
              <a:rPr lang="en-US" smtClean="0"/>
              <a:t>‹#›</a:t>
            </a:fld>
            <a:endParaRPr lang="en-US" dirty="0"/>
          </a:p>
        </p:txBody>
      </p:sp>
    </p:spTree>
    <p:extLst>
      <p:ext uri="{BB962C8B-B14F-4D97-AF65-F5344CB8AC3E}">
        <p14:creationId xmlns:p14="http://schemas.microsoft.com/office/powerpoint/2010/main" val="44948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FE99E944-0433-489F-96BD-22234AB69F72}" type="datetimeFigureOut">
              <a:rPr lang="en-US" smtClean="0"/>
              <a:t>2/12/2019</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7902B540-AB76-4932-8880-625AD2557E50}" type="slidenum">
              <a:rPr lang="en-US" smtClean="0"/>
              <a:t>‹#›</a:t>
            </a:fld>
            <a:endParaRPr lang="en-US" dirty="0"/>
          </a:p>
        </p:txBody>
      </p:sp>
    </p:spTree>
    <p:extLst>
      <p:ext uri="{BB962C8B-B14F-4D97-AF65-F5344CB8AC3E}">
        <p14:creationId xmlns:p14="http://schemas.microsoft.com/office/powerpoint/2010/main" val="25424704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5902036"/>
            <a:ext cx="43891201" cy="831273"/>
          </a:xfrm>
          <a:prstGeom prst="rect">
            <a:avLst/>
          </a:prstGeom>
          <a:solidFill>
            <a:srgbClr val="FF0000"/>
          </a:solidFill>
          <a:ln>
            <a:noFill/>
          </a:ln>
          <a:effectLst>
            <a:outerShdw blurRad="508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 y="-1"/>
            <a:ext cx="43891199" cy="6234545"/>
          </a:xfrm>
          <a:custGeom>
            <a:avLst/>
            <a:gdLst>
              <a:gd name="connsiteX0" fmla="*/ 4425260 w 43891199"/>
              <a:gd name="connsiteY0" fmla="*/ 489942 h 6234545"/>
              <a:gd name="connsiteX1" fmla="*/ 1772029 w 43891199"/>
              <a:gd name="connsiteY1" fmla="*/ 3143173 h 6234545"/>
              <a:gd name="connsiteX2" fmla="*/ 4425260 w 43891199"/>
              <a:gd name="connsiteY2" fmla="*/ 5796404 h 6234545"/>
              <a:gd name="connsiteX3" fmla="*/ 7078491 w 43891199"/>
              <a:gd name="connsiteY3" fmla="*/ 3143173 h 6234545"/>
              <a:gd name="connsiteX4" fmla="*/ 4425260 w 43891199"/>
              <a:gd name="connsiteY4" fmla="*/ 489942 h 6234545"/>
              <a:gd name="connsiteX5" fmla="*/ 0 w 43891199"/>
              <a:gd name="connsiteY5" fmla="*/ 0 h 6234545"/>
              <a:gd name="connsiteX6" fmla="*/ 43891199 w 43891199"/>
              <a:gd name="connsiteY6" fmla="*/ 0 h 6234545"/>
              <a:gd name="connsiteX7" fmla="*/ 43891199 w 43891199"/>
              <a:gd name="connsiteY7" fmla="*/ 6234545 h 6234545"/>
              <a:gd name="connsiteX8" fmla="*/ 0 w 43891199"/>
              <a:gd name="connsiteY8" fmla="*/ 6234545 h 6234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199" h="6234545">
                <a:moveTo>
                  <a:pt x="4425260" y="489942"/>
                </a:moveTo>
                <a:cubicBezTo>
                  <a:pt x="2959921" y="489942"/>
                  <a:pt x="1772029" y="1677834"/>
                  <a:pt x="1772029" y="3143173"/>
                </a:cubicBezTo>
                <a:cubicBezTo>
                  <a:pt x="1772029" y="4608512"/>
                  <a:pt x="2959921" y="5796404"/>
                  <a:pt x="4425260" y="5796404"/>
                </a:cubicBezTo>
                <a:cubicBezTo>
                  <a:pt x="5890599" y="5796404"/>
                  <a:pt x="7078491" y="4608512"/>
                  <a:pt x="7078491" y="3143173"/>
                </a:cubicBezTo>
                <a:cubicBezTo>
                  <a:pt x="7078491" y="1677834"/>
                  <a:pt x="5890599" y="489942"/>
                  <a:pt x="4425260" y="489942"/>
                </a:cubicBezTo>
                <a:close/>
                <a:moveTo>
                  <a:pt x="0" y="0"/>
                </a:moveTo>
                <a:lnTo>
                  <a:pt x="43891199" y="0"/>
                </a:lnTo>
                <a:lnTo>
                  <a:pt x="43891199" y="6234545"/>
                </a:lnTo>
                <a:lnTo>
                  <a:pt x="0" y="6234545"/>
                </a:lnTo>
                <a:close/>
              </a:path>
            </a:pathLst>
          </a:custGeom>
          <a:solidFill>
            <a:schemeClr val="bg1">
              <a:lumMod val="85000"/>
            </a:schemeClr>
          </a:solidFill>
          <a:ln>
            <a:noFill/>
          </a:ln>
          <a:effectLst>
            <a:outerShdw blurRad="101600" dist="101600" dir="5400000" algn="t"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1157" y="902391"/>
            <a:ext cx="4480560" cy="4480560"/>
          </a:xfrm>
          <a:prstGeom prst="rect">
            <a:avLst/>
          </a:prstGeom>
          <a:ln>
            <a:noFill/>
          </a:ln>
          <a:effectLst>
            <a:outerShdw blurRad="101600" dist="101600" dir="5400000" algn="t" rotWithShape="0">
              <a:prstClr val="black">
                <a:alpha val="50000"/>
              </a:prstClr>
            </a:outerShdw>
          </a:effectLst>
        </p:spPr>
      </p:pic>
      <p:grpSp>
        <p:nvGrpSpPr>
          <p:cNvPr id="18" name="Group 17"/>
          <p:cNvGrpSpPr/>
          <p:nvPr/>
        </p:nvGrpSpPr>
        <p:grpSpPr>
          <a:xfrm>
            <a:off x="1902768" y="7486865"/>
            <a:ext cx="9577898" cy="2244788"/>
            <a:chOff x="7414702" y="21341888"/>
            <a:chExt cx="9577898" cy="2244788"/>
          </a:xfrm>
        </p:grpSpPr>
        <p:sp>
          <p:nvSpPr>
            <p:cNvPr id="13" name="Rounded Rectangle 12"/>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14" name="Freeform 13"/>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16"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a:latin typeface="Georgia" pitchFamily="18" charset="0"/>
                </a:rPr>
                <a:t>Introduction</a:t>
              </a:r>
              <a:endParaRPr lang="en-US" altLang="en-US" sz="6480" dirty="0"/>
            </a:p>
          </p:txBody>
        </p:sp>
        <p:sp>
          <p:nvSpPr>
            <p:cNvPr id="17" name="Freeform 16"/>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sp>
        <p:nvSpPr>
          <p:cNvPr id="9" name="TextBox 8"/>
          <p:cNvSpPr txBox="1"/>
          <p:nvPr/>
        </p:nvSpPr>
        <p:spPr>
          <a:xfrm>
            <a:off x="9432519" y="902391"/>
            <a:ext cx="25026164" cy="4339650"/>
          </a:xfrm>
          <a:prstGeom prst="rect">
            <a:avLst/>
          </a:prstGeom>
          <a:noFill/>
        </p:spPr>
        <p:txBody>
          <a:bodyPr wrap="square" rtlCol="0">
            <a:spAutoFit/>
          </a:bodyPr>
          <a:lstStyle/>
          <a:p>
            <a:r>
              <a:rPr lang="en-US" sz="12960" b="1" dirty="0">
                <a:solidFill>
                  <a:srgbClr val="FFFFFE"/>
                </a:solidFill>
              </a:rPr>
              <a:t>Lorem Ipsum lorem ipsum</a:t>
            </a:r>
          </a:p>
          <a:p>
            <a:r>
              <a:rPr lang="en-US" sz="8640" dirty="0">
                <a:solidFill>
                  <a:srgbClr val="FFFFFE"/>
                </a:solidFill>
              </a:rPr>
              <a:t>Lorem Ipsum Lorem Ipsum Lorem Ipsum Lorem </a:t>
            </a:r>
            <a:r>
              <a:rPr lang="en-US" sz="8640" dirty="0" smtClean="0">
                <a:solidFill>
                  <a:srgbClr val="FFFFFE"/>
                </a:solidFill>
              </a:rPr>
              <a:t>Ipsum</a:t>
            </a:r>
          </a:p>
          <a:p>
            <a:r>
              <a:rPr lang="en-US" sz="6000" dirty="0">
                <a:solidFill>
                  <a:srgbClr val="FFFFFE"/>
                </a:solidFill>
              </a:rPr>
              <a:t>Lorem Ipsum Lorem Ipsum Lorem Ipsum Lorem </a:t>
            </a:r>
            <a:r>
              <a:rPr lang="en-US" sz="6000" dirty="0" smtClean="0">
                <a:solidFill>
                  <a:srgbClr val="FFFFFE"/>
                </a:solidFill>
              </a:rPr>
              <a:t>Ipsum</a:t>
            </a:r>
            <a:endParaRPr lang="en-US" sz="26132" dirty="0">
              <a:solidFill>
                <a:srgbClr val="FFFFFE"/>
              </a:solidFill>
            </a:endParaRPr>
          </a:p>
        </p:txBody>
      </p:sp>
      <p:grpSp>
        <p:nvGrpSpPr>
          <p:cNvPr id="10" name="Group 9"/>
          <p:cNvGrpSpPr/>
          <p:nvPr/>
        </p:nvGrpSpPr>
        <p:grpSpPr>
          <a:xfrm>
            <a:off x="1775767" y="20607123"/>
            <a:ext cx="9577898" cy="2244788"/>
            <a:chOff x="7414702" y="21341888"/>
            <a:chExt cx="9577898" cy="2244788"/>
          </a:xfrm>
        </p:grpSpPr>
        <p:sp>
          <p:nvSpPr>
            <p:cNvPr id="11" name="Rounded Rectangle 10"/>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12" name="Freeform 11"/>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15"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a:latin typeface="Georgia" pitchFamily="18" charset="0"/>
                </a:rPr>
                <a:t>Introduction</a:t>
              </a:r>
              <a:endParaRPr lang="en-US" altLang="en-US" sz="6480" dirty="0"/>
            </a:p>
          </p:txBody>
        </p:sp>
        <p:sp>
          <p:nvSpPr>
            <p:cNvPr id="19" name="Freeform 18"/>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20" name="Group 19"/>
          <p:cNvGrpSpPr/>
          <p:nvPr/>
        </p:nvGrpSpPr>
        <p:grpSpPr>
          <a:xfrm>
            <a:off x="17247742" y="7505917"/>
            <a:ext cx="9577898" cy="2244788"/>
            <a:chOff x="7414702" y="21341888"/>
            <a:chExt cx="9577898" cy="2244788"/>
          </a:xfrm>
        </p:grpSpPr>
        <p:sp>
          <p:nvSpPr>
            <p:cNvPr id="21" name="Rounded Rectangle 20"/>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22" name="Freeform 21"/>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23"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Image</a:t>
              </a:r>
              <a:endParaRPr lang="en-US" altLang="en-US" sz="6480" dirty="0"/>
            </a:p>
          </p:txBody>
        </p:sp>
        <p:sp>
          <p:nvSpPr>
            <p:cNvPr id="24" name="Freeform 23"/>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25" name="Group 24"/>
          <p:cNvGrpSpPr/>
          <p:nvPr/>
        </p:nvGrpSpPr>
        <p:grpSpPr>
          <a:xfrm>
            <a:off x="17140458" y="18922688"/>
            <a:ext cx="9577898" cy="2244788"/>
            <a:chOff x="7414702" y="21341888"/>
            <a:chExt cx="9577898" cy="2244788"/>
          </a:xfrm>
        </p:grpSpPr>
        <p:sp>
          <p:nvSpPr>
            <p:cNvPr id="26" name="Rounded Rectangle 25"/>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27" name="Freeform 26"/>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28"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smtClean="0">
                  <a:latin typeface="Georgia" pitchFamily="18" charset="0"/>
                </a:rPr>
                <a:t>Chart</a:t>
              </a:r>
              <a:endParaRPr lang="en-US" altLang="en-US" sz="6480" dirty="0"/>
            </a:p>
          </p:txBody>
        </p:sp>
        <p:sp>
          <p:nvSpPr>
            <p:cNvPr id="29" name="Freeform 28"/>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30" name="Group 29"/>
          <p:cNvGrpSpPr/>
          <p:nvPr/>
        </p:nvGrpSpPr>
        <p:grpSpPr>
          <a:xfrm>
            <a:off x="32505147" y="7486865"/>
            <a:ext cx="9577898" cy="2244788"/>
            <a:chOff x="7414702" y="21341888"/>
            <a:chExt cx="9577898" cy="2244788"/>
          </a:xfrm>
        </p:grpSpPr>
        <p:sp>
          <p:nvSpPr>
            <p:cNvPr id="31" name="Rounded Rectangle 30"/>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32" name="Freeform 31"/>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33"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a:latin typeface="Georgia" pitchFamily="18" charset="0"/>
                </a:rPr>
                <a:t>Introduction</a:t>
              </a:r>
              <a:endParaRPr lang="en-US" altLang="en-US" sz="6480" dirty="0"/>
            </a:p>
          </p:txBody>
        </p:sp>
        <p:sp>
          <p:nvSpPr>
            <p:cNvPr id="34" name="Freeform 33"/>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grpSp>
        <p:nvGrpSpPr>
          <p:cNvPr id="35" name="Group 34"/>
          <p:cNvGrpSpPr/>
          <p:nvPr/>
        </p:nvGrpSpPr>
        <p:grpSpPr>
          <a:xfrm>
            <a:off x="32378146" y="20607123"/>
            <a:ext cx="9577898" cy="2244788"/>
            <a:chOff x="7414702" y="21341888"/>
            <a:chExt cx="9577898" cy="2244788"/>
          </a:xfrm>
        </p:grpSpPr>
        <p:sp>
          <p:nvSpPr>
            <p:cNvPr id="36" name="Rounded Rectangle 35"/>
            <p:cNvSpPr/>
            <p:nvPr/>
          </p:nvSpPr>
          <p:spPr>
            <a:xfrm>
              <a:off x="7561942" y="21486256"/>
              <a:ext cx="9303657" cy="1975104"/>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32" dirty="0"/>
            </a:p>
          </p:txBody>
        </p:sp>
        <p:sp>
          <p:nvSpPr>
            <p:cNvPr id="37" name="Freeform 36"/>
            <p:cNvSpPr/>
            <p:nvPr/>
          </p:nvSpPr>
          <p:spPr>
            <a:xfrm>
              <a:off x="7414703" y="21341888"/>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r="6000000" sx="98000" sy="98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sp>
          <p:nvSpPr>
            <p:cNvPr id="38" name="Rounded Rectangle 37"/>
            <p:cNvSpPr>
              <a:spLocks noChangeArrowheads="1"/>
            </p:cNvSpPr>
            <p:nvPr/>
          </p:nvSpPr>
          <p:spPr bwMode="auto">
            <a:xfrm>
              <a:off x="8576238" y="21882499"/>
              <a:ext cx="7275064" cy="1182618"/>
            </a:xfrm>
            <a:prstGeom prst="roundRect">
              <a:avLst>
                <a:gd name="adj" fmla="val 16667"/>
              </a:avLst>
            </a:prstGeom>
            <a:noFill/>
            <a:ln>
              <a:noFill/>
            </a:ln>
          </p:spPr>
          <p:txBody>
            <a:bodyPr anchor="ctr"/>
            <a:lstStyle>
              <a:lvl1pPr defTabSz="3762375" eaLnBrk="0" hangingPunct="0">
                <a:defRPr sz="2600">
                  <a:solidFill>
                    <a:schemeClr val="tx1"/>
                  </a:solidFill>
                  <a:latin typeface="Arial" charset="0"/>
                </a:defRPr>
              </a:lvl1pPr>
              <a:lvl2pPr marL="742950" indent="-285750" defTabSz="3762375" eaLnBrk="0" hangingPunct="0">
                <a:defRPr sz="2600">
                  <a:solidFill>
                    <a:schemeClr val="tx1"/>
                  </a:solidFill>
                  <a:latin typeface="Arial" charset="0"/>
                </a:defRPr>
              </a:lvl2pPr>
              <a:lvl3pPr marL="1143000" indent="-228600" defTabSz="3762375" eaLnBrk="0" hangingPunct="0">
                <a:defRPr sz="2600">
                  <a:solidFill>
                    <a:schemeClr val="tx1"/>
                  </a:solidFill>
                  <a:latin typeface="Arial" charset="0"/>
                </a:defRPr>
              </a:lvl3pPr>
              <a:lvl4pPr marL="1600200" indent="-228600" defTabSz="3762375" eaLnBrk="0" hangingPunct="0">
                <a:defRPr sz="2600">
                  <a:solidFill>
                    <a:schemeClr val="tx1"/>
                  </a:solidFill>
                  <a:latin typeface="Arial" charset="0"/>
                </a:defRPr>
              </a:lvl4pPr>
              <a:lvl5pPr marL="2057400" indent="-228600" defTabSz="3762375" eaLnBrk="0" hangingPunct="0">
                <a:defRPr sz="2600">
                  <a:solidFill>
                    <a:schemeClr val="tx1"/>
                  </a:solidFill>
                  <a:latin typeface="Arial" charset="0"/>
                </a:defRPr>
              </a:lvl5pPr>
              <a:lvl6pPr marL="2514600" indent="-228600" defTabSz="3762375" eaLnBrk="0" fontAlgn="base" hangingPunct="0">
                <a:spcBef>
                  <a:spcPct val="0"/>
                </a:spcBef>
                <a:spcAft>
                  <a:spcPct val="0"/>
                </a:spcAft>
                <a:defRPr sz="2600">
                  <a:solidFill>
                    <a:schemeClr val="tx1"/>
                  </a:solidFill>
                  <a:latin typeface="Arial" charset="0"/>
                </a:defRPr>
              </a:lvl6pPr>
              <a:lvl7pPr marL="2971800" indent="-228600" defTabSz="3762375" eaLnBrk="0" fontAlgn="base" hangingPunct="0">
                <a:spcBef>
                  <a:spcPct val="0"/>
                </a:spcBef>
                <a:spcAft>
                  <a:spcPct val="0"/>
                </a:spcAft>
                <a:defRPr sz="2600">
                  <a:solidFill>
                    <a:schemeClr val="tx1"/>
                  </a:solidFill>
                  <a:latin typeface="Arial" charset="0"/>
                </a:defRPr>
              </a:lvl7pPr>
              <a:lvl8pPr marL="3429000" indent="-228600" defTabSz="3762375" eaLnBrk="0" fontAlgn="base" hangingPunct="0">
                <a:spcBef>
                  <a:spcPct val="0"/>
                </a:spcBef>
                <a:spcAft>
                  <a:spcPct val="0"/>
                </a:spcAft>
                <a:defRPr sz="2600">
                  <a:solidFill>
                    <a:schemeClr val="tx1"/>
                  </a:solidFill>
                  <a:latin typeface="Arial" charset="0"/>
                </a:defRPr>
              </a:lvl8pPr>
              <a:lvl9pPr marL="3886200" indent="-228600" defTabSz="3762375" eaLnBrk="0" fontAlgn="base" hangingPunct="0">
                <a:spcBef>
                  <a:spcPct val="0"/>
                </a:spcBef>
                <a:spcAft>
                  <a:spcPct val="0"/>
                </a:spcAft>
                <a:defRPr sz="2600">
                  <a:solidFill>
                    <a:schemeClr val="tx1"/>
                  </a:solidFill>
                  <a:latin typeface="Arial" charset="0"/>
                </a:defRPr>
              </a:lvl9pPr>
            </a:lstStyle>
            <a:p>
              <a:pPr algn="ctr" eaLnBrk="1" hangingPunct="1"/>
              <a:r>
                <a:rPr lang="en-US" altLang="en-US" sz="6480" b="1" dirty="0">
                  <a:latin typeface="Georgia" pitchFamily="18" charset="0"/>
                </a:rPr>
                <a:t>Introduction</a:t>
              </a:r>
              <a:endParaRPr lang="en-US" altLang="en-US" sz="6480" dirty="0"/>
            </a:p>
          </p:txBody>
        </p:sp>
        <p:sp>
          <p:nvSpPr>
            <p:cNvPr id="39" name="Freeform 38"/>
            <p:cNvSpPr/>
            <p:nvPr/>
          </p:nvSpPr>
          <p:spPr>
            <a:xfrm>
              <a:off x="7414702" y="21360940"/>
              <a:ext cx="9577897" cy="2225736"/>
            </a:xfrm>
            <a:custGeom>
              <a:avLst/>
              <a:gdLst>
                <a:gd name="connsiteX0" fmla="*/ 309146 w 2236932"/>
                <a:gd name="connsiteY0" fmla="*/ 51634 h 618260"/>
                <a:gd name="connsiteX1" fmla="*/ 50800 w 2236932"/>
                <a:gd name="connsiteY1" fmla="*/ 309980 h 618260"/>
                <a:gd name="connsiteX2" fmla="*/ 309146 w 2236932"/>
                <a:gd name="connsiteY2" fmla="*/ 568326 h 618260"/>
                <a:gd name="connsiteX3" fmla="*/ 1935580 w 2236932"/>
                <a:gd name="connsiteY3" fmla="*/ 568326 h 618260"/>
                <a:gd name="connsiteX4" fmla="*/ 2193926 w 2236932"/>
                <a:gd name="connsiteY4" fmla="*/ 309980 h 618260"/>
                <a:gd name="connsiteX5" fmla="*/ 1935580 w 2236932"/>
                <a:gd name="connsiteY5" fmla="*/ 51634 h 618260"/>
                <a:gd name="connsiteX6" fmla="*/ 309130 w 2236932"/>
                <a:gd name="connsiteY6" fmla="*/ 0 h 618260"/>
                <a:gd name="connsiteX7" fmla="*/ 1927802 w 2236932"/>
                <a:gd name="connsiteY7" fmla="*/ 0 h 618260"/>
                <a:gd name="connsiteX8" fmla="*/ 2236932 w 2236932"/>
                <a:gd name="connsiteY8" fmla="*/ 309130 h 618260"/>
                <a:gd name="connsiteX9" fmla="*/ 1927802 w 2236932"/>
                <a:gd name="connsiteY9" fmla="*/ 618260 h 618260"/>
                <a:gd name="connsiteX10" fmla="*/ 309130 w 2236932"/>
                <a:gd name="connsiteY10" fmla="*/ 618260 h 618260"/>
                <a:gd name="connsiteX11" fmla="*/ 0 w 2236932"/>
                <a:gd name="connsiteY11" fmla="*/ 309130 h 618260"/>
                <a:gd name="connsiteX12" fmla="*/ 309130 w 2236932"/>
                <a:gd name="connsiteY12" fmla="*/ 0 h 618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36932" h="618260">
                  <a:moveTo>
                    <a:pt x="309146" y="51634"/>
                  </a:moveTo>
                  <a:cubicBezTo>
                    <a:pt x="166465" y="51634"/>
                    <a:pt x="50800" y="167299"/>
                    <a:pt x="50800" y="309980"/>
                  </a:cubicBezTo>
                  <a:cubicBezTo>
                    <a:pt x="50800" y="452661"/>
                    <a:pt x="166465" y="568326"/>
                    <a:pt x="309146" y="568326"/>
                  </a:cubicBezTo>
                  <a:lnTo>
                    <a:pt x="1935580" y="568326"/>
                  </a:lnTo>
                  <a:cubicBezTo>
                    <a:pt x="2078261" y="568326"/>
                    <a:pt x="2193926" y="452661"/>
                    <a:pt x="2193926" y="309980"/>
                  </a:cubicBezTo>
                  <a:cubicBezTo>
                    <a:pt x="2193926" y="167299"/>
                    <a:pt x="2078261" y="51634"/>
                    <a:pt x="1935580" y="51634"/>
                  </a:cubicBezTo>
                  <a:close/>
                  <a:moveTo>
                    <a:pt x="309130" y="0"/>
                  </a:moveTo>
                  <a:lnTo>
                    <a:pt x="1927802" y="0"/>
                  </a:lnTo>
                  <a:cubicBezTo>
                    <a:pt x="2098530" y="0"/>
                    <a:pt x="2236932" y="138402"/>
                    <a:pt x="2236932" y="309130"/>
                  </a:cubicBezTo>
                  <a:cubicBezTo>
                    <a:pt x="2236932" y="479858"/>
                    <a:pt x="2098530" y="618260"/>
                    <a:pt x="1927802" y="618260"/>
                  </a:cubicBezTo>
                  <a:lnTo>
                    <a:pt x="309130" y="618260"/>
                  </a:lnTo>
                  <a:cubicBezTo>
                    <a:pt x="138402" y="618260"/>
                    <a:pt x="0" y="479858"/>
                    <a:pt x="0" y="309130"/>
                  </a:cubicBezTo>
                  <a:cubicBezTo>
                    <a:pt x="0" y="138402"/>
                    <a:pt x="138402" y="0"/>
                    <a:pt x="309130" y="0"/>
                  </a:cubicBezTo>
                  <a:close/>
                </a:path>
              </a:pathLst>
            </a:custGeom>
            <a:solidFill>
              <a:schemeClr val="tx1"/>
            </a:solidFill>
            <a:ln>
              <a:noFill/>
            </a:ln>
            <a:effectLst>
              <a:outerShdw blurRad="127000" dist="12700" sx="98000" sy="98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6132" dirty="0"/>
            </a:p>
          </p:txBody>
        </p:sp>
      </p:grpSp>
      <p:sp>
        <p:nvSpPr>
          <p:cNvPr id="40" name="Text Box 49"/>
          <p:cNvSpPr txBox="1">
            <a:spLocks noChangeArrowheads="1"/>
          </p:cNvSpPr>
          <p:nvPr/>
        </p:nvSpPr>
        <p:spPr bwMode="auto">
          <a:xfrm>
            <a:off x="1970101" y="10108844"/>
            <a:ext cx="9189227" cy="9325630"/>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a:t>
            </a:r>
            <a:r>
              <a:rPr lang="en-US" sz="4000" dirty="0" err="1"/>
              <a:t>dicere</a:t>
            </a:r>
            <a:r>
              <a:rPr lang="en-US" sz="4000" dirty="0" smtClean="0"/>
              <a:t>.</a:t>
            </a:r>
            <a:r>
              <a:rPr lang="en-US" sz="4000" dirty="0"/>
              <a:t> Ergo omni animali illud, quod appetiti positum est in eo, quod naturae est accommodatum. Qui enim existimabit posse se miserum esse beatus non erit. Age nunc </a:t>
            </a:r>
            <a:r>
              <a:rPr lang="en-US" sz="4000" dirty="0" smtClean="0"/>
              <a:t>isti doceant, vel tu potius quis enim ista melius? Septem autem illi non suo, sed populorum suffragio omnium nominati sunt.</a:t>
            </a:r>
            <a:endParaRPr lang="en-US" sz="4000" dirty="0"/>
          </a:p>
        </p:txBody>
      </p:sp>
      <p:sp>
        <p:nvSpPr>
          <p:cNvPr id="41" name="Text Box 49"/>
          <p:cNvSpPr txBox="1">
            <a:spLocks noChangeArrowheads="1"/>
          </p:cNvSpPr>
          <p:nvPr/>
        </p:nvSpPr>
        <p:spPr bwMode="auto">
          <a:xfrm>
            <a:off x="1970100" y="23257039"/>
            <a:ext cx="9189227" cy="8094524"/>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a:t>
            </a:r>
            <a:endParaRPr lang="en-US" sz="4000" dirty="0"/>
          </a:p>
        </p:txBody>
      </p:sp>
      <p:sp>
        <p:nvSpPr>
          <p:cNvPr id="42" name="Text Box 49"/>
          <p:cNvSpPr txBox="1">
            <a:spLocks noChangeArrowheads="1"/>
          </p:cNvSpPr>
          <p:nvPr/>
        </p:nvSpPr>
        <p:spPr bwMode="auto">
          <a:xfrm>
            <a:off x="32914055" y="10108844"/>
            <a:ext cx="9189227" cy="9325630"/>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 melius? Septem autem illi non suo, sed populorum suffragio omnium nominati sunt.</a:t>
            </a:r>
            <a:endParaRPr lang="en-US" sz="4000" dirty="0"/>
          </a:p>
        </p:txBody>
      </p:sp>
      <p:sp>
        <p:nvSpPr>
          <p:cNvPr id="43" name="Text Box 49"/>
          <p:cNvSpPr txBox="1">
            <a:spLocks noChangeArrowheads="1"/>
          </p:cNvSpPr>
          <p:nvPr/>
        </p:nvSpPr>
        <p:spPr bwMode="auto">
          <a:xfrm>
            <a:off x="32914054" y="23257039"/>
            <a:ext cx="9189227" cy="8094524"/>
          </a:xfrm>
          <a:prstGeom prst="rect">
            <a:avLst/>
          </a:prstGeom>
          <a:noFill/>
          <a:ln>
            <a:noFill/>
          </a:ln>
          <a:extLst/>
        </p:spPr>
        <p:txBody>
          <a:bodyPr wrap="square">
            <a:spAutoFit/>
          </a:bodyPr>
          <a:lstStyle>
            <a:lvl1pPr defTabSz="4703763" eaLnBrk="0" hangingPunct="0">
              <a:defRPr sz="2600">
                <a:solidFill>
                  <a:schemeClr val="tx1"/>
                </a:solidFill>
                <a:latin typeface="Arial" charset="0"/>
              </a:defRPr>
            </a:lvl1pPr>
            <a:lvl2pPr marL="742950" indent="-285750" defTabSz="4703763" eaLnBrk="0" hangingPunct="0">
              <a:defRPr sz="2600">
                <a:solidFill>
                  <a:schemeClr val="tx1"/>
                </a:solidFill>
                <a:latin typeface="Arial" charset="0"/>
              </a:defRPr>
            </a:lvl2pPr>
            <a:lvl3pPr marL="1143000" indent="-228600" defTabSz="4703763" eaLnBrk="0" hangingPunct="0">
              <a:defRPr sz="2600">
                <a:solidFill>
                  <a:schemeClr val="tx1"/>
                </a:solidFill>
                <a:latin typeface="Arial" charset="0"/>
              </a:defRPr>
            </a:lvl3pPr>
            <a:lvl4pPr marL="1600200" indent="-228600" defTabSz="4703763" eaLnBrk="0" hangingPunct="0">
              <a:defRPr sz="2600">
                <a:solidFill>
                  <a:schemeClr val="tx1"/>
                </a:solidFill>
                <a:latin typeface="Arial" charset="0"/>
              </a:defRPr>
            </a:lvl4pPr>
            <a:lvl5pPr marL="2057400" indent="-228600" defTabSz="4703763" eaLnBrk="0" hangingPunct="0">
              <a:defRPr sz="2600">
                <a:solidFill>
                  <a:schemeClr val="tx1"/>
                </a:solidFill>
                <a:latin typeface="Arial" charset="0"/>
              </a:defRPr>
            </a:lvl5pPr>
            <a:lvl6pPr marL="2514600" indent="-228600" defTabSz="4703763" eaLnBrk="0" fontAlgn="base" hangingPunct="0">
              <a:spcBef>
                <a:spcPct val="0"/>
              </a:spcBef>
              <a:spcAft>
                <a:spcPct val="0"/>
              </a:spcAft>
              <a:defRPr sz="2600">
                <a:solidFill>
                  <a:schemeClr val="tx1"/>
                </a:solidFill>
                <a:latin typeface="Arial" charset="0"/>
              </a:defRPr>
            </a:lvl6pPr>
            <a:lvl7pPr marL="2971800" indent="-228600" defTabSz="4703763" eaLnBrk="0" fontAlgn="base" hangingPunct="0">
              <a:spcBef>
                <a:spcPct val="0"/>
              </a:spcBef>
              <a:spcAft>
                <a:spcPct val="0"/>
              </a:spcAft>
              <a:defRPr sz="2600">
                <a:solidFill>
                  <a:schemeClr val="tx1"/>
                </a:solidFill>
                <a:latin typeface="Arial" charset="0"/>
              </a:defRPr>
            </a:lvl7pPr>
            <a:lvl8pPr marL="3429000" indent="-228600" defTabSz="4703763" eaLnBrk="0" fontAlgn="base" hangingPunct="0">
              <a:spcBef>
                <a:spcPct val="0"/>
              </a:spcBef>
              <a:spcAft>
                <a:spcPct val="0"/>
              </a:spcAft>
              <a:defRPr sz="2600">
                <a:solidFill>
                  <a:schemeClr val="tx1"/>
                </a:solidFill>
                <a:latin typeface="Arial" charset="0"/>
              </a:defRPr>
            </a:lvl8pPr>
            <a:lvl9pPr marL="3886200" indent="-228600" defTabSz="4703763" eaLnBrk="0" fontAlgn="base" hangingPunct="0">
              <a:spcBef>
                <a:spcPct val="0"/>
              </a:spcBef>
              <a:spcAft>
                <a:spcPct val="0"/>
              </a:spcAft>
              <a:defRPr sz="2600">
                <a:solidFill>
                  <a:schemeClr val="tx1"/>
                </a:solidFill>
                <a:latin typeface="Arial" charset="0"/>
              </a:defRPr>
            </a:lvl9pPr>
          </a:lstStyle>
          <a:p>
            <a:r>
              <a:rPr lang="en-US" sz="4000" dirty="0"/>
              <a:t>In schola desinis. Plane idem, inquit, et maxima quidem, qua fieri nulla maior potest. Sed haec quidem liberius ab eo dicuntur et saepius. Mene ergo et Triarium dignos existimas, apud quos turpiter loquare? Quamquam tu hanc copiosiorem etiam soles dicere. </a:t>
            </a:r>
            <a:r>
              <a:rPr lang="en-US" sz="4000" dirty="0" smtClean="0"/>
              <a:t>Ergo </a:t>
            </a:r>
            <a:r>
              <a:rPr lang="en-US" sz="4000" dirty="0"/>
              <a:t>omni animali illud, quod appetiti positum est in eo, quod naturae est accommodatum. Qui enim existimabit posse se miserum esse beatus non erit. Age nunc </a:t>
            </a:r>
            <a:r>
              <a:rPr lang="en-US" sz="4000" dirty="0" smtClean="0"/>
              <a:t>isti doceant, vel tu potius quis enim ista</a:t>
            </a:r>
            <a:endParaRPr lang="en-US" sz="4000" dirty="0"/>
          </a:p>
        </p:txBody>
      </p:sp>
      <p:sp>
        <p:nvSpPr>
          <p:cNvPr id="2" name="Rounded Rectangle 1"/>
          <p:cNvSpPr/>
          <p:nvPr/>
        </p:nvSpPr>
        <p:spPr>
          <a:xfrm>
            <a:off x="18071382" y="10245892"/>
            <a:ext cx="8018188" cy="80181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17920312" y="22582227"/>
            <a:ext cx="8018188" cy="801818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p:cNvGrpSpPr/>
          <p:nvPr/>
        </p:nvGrpSpPr>
        <p:grpSpPr>
          <a:xfrm>
            <a:off x="-5746503" y="902391"/>
            <a:ext cx="4480560" cy="4480560"/>
            <a:chOff x="1023082" y="711054"/>
            <a:chExt cx="3486200" cy="3486201"/>
          </a:xfrm>
          <a:effectLst>
            <a:outerShdw blurRad="152400" dist="76200" dir="5400000" sx="101000" sy="101000" algn="t" rotWithShape="0">
              <a:prstClr val="black">
                <a:alpha val="66000"/>
              </a:prstClr>
            </a:outerShdw>
          </a:effectLst>
        </p:grpSpPr>
        <p:pic>
          <p:nvPicPr>
            <p:cNvPr id="46" name="Picture 4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3142" y="961618"/>
              <a:ext cx="2926080" cy="2926080"/>
            </a:xfrm>
            <a:prstGeom prst="rect">
              <a:avLst/>
            </a:prstGeom>
          </p:spPr>
        </p:pic>
        <p:grpSp>
          <p:nvGrpSpPr>
            <p:cNvPr id="47" name="Group 46"/>
            <p:cNvGrpSpPr/>
            <p:nvPr/>
          </p:nvGrpSpPr>
          <p:grpSpPr>
            <a:xfrm>
              <a:off x="1023082" y="711054"/>
              <a:ext cx="3486200" cy="3486201"/>
              <a:chOff x="473595" y="460374"/>
              <a:chExt cx="3662362" cy="3662363"/>
            </a:xfrm>
          </p:grpSpPr>
          <p:grpSp>
            <p:nvGrpSpPr>
              <p:cNvPr id="48" name="Group 47"/>
              <p:cNvGrpSpPr/>
              <p:nvPr/>
            </p:nvGrpSpPr>
            <p:grpSpPr>
              <a:xfrm>
                <a:off x="473595" y="460374"/>
                <a:ext cx="3662362" cy="3662363"/>
                <a:chOff x="4230255" y="1580514"/>
                <a:chExt cx="3662362" cy="3662363"/>
              </a:xfrm>
            </p:grpSpPr>
            <p:sp>
              <p:nvSpPr>
                <p:cNvPr id="50" name="Oval 49"/>
                <p:cNvSpPr/>
                <p:nvPr/>
              </p:nvSpPr>
              <p:spPr>
                <a:xfrm>
                  <a:off x="4235017" y="1580514"/>
                  <a:ext cx="3657600" cy="3657600"/>
                </a:xfrm>
                <a:prstGeom prst="ellipse">
                  <a:avLst/>
                </a:prstGeom>
                <a:gradFill flip="none" rotWithShape="1">
                  <a:gsLst>
                    <a:gs pos="43000">
                      <a:srgbClr val="870000"/>
                    </a:gs>
                    <a:gs pos="9000">
                      <a:srgbClr val="E60000"/>
                    </a:gs>
                    <a:gs pos="98000">
                      <a:schemeClr val="tx1"/>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Picture 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5997" y="1814194"/>
                  <a:ext cx="3200400" cy="3200400"/>
                </a:xfrm>
                <a:prstGeom prst="rect">
                  <a:avLst/>
                </a:prstGeom>
              </p:spPr>
            </p:pic>
            <p:sp>
              <p:nvSpPr>
                <p:cNvPr id="52" name="Oval 51"/>
                <p:cNvSpPr/>
                <p:nvPr/>
              </p:nvSpPr>
              <p:spPr>
                <a:xfrm>
                  <a:off x="4647562" y="1721941"/>
                  <a:ext cx="2815684" cy="2049959"/>
                </a:xfrm>
                <a:prstGeom prst="ellipse">
                  <a:avLst/>
                </a:prstGeom>
                <a:gradFill flip="none" rotWithShape="1">
                  <a:gsLst>
                    <a:gs pos="1000">
                      <a:srgbClr val="FFFFFF"/>
                    </a:gs>
                    <a:gs pos="0">
                      <a:schemeClr val="bg1">
                        <a:alpha val="88000"/>
                      </a:schemeClr>
                    </a:gs>
                    <a:gs pos="78000">
                      <a:schemeClr val="bg1">
                        <a:alpha val="1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4230255" y="1580515"/>
                  <a:ext cx="3662362" cy="3662362"/>
                </a:xfrm>
                <a:custGeom>
                  <a:avLst/>
                  <a:gdLst>
                    <a:gd name="connsiteX0" fmla="*/ 1819656 w 3639312"/>
                    <a:gd name="connsiteY0" fmla="*/ 36576 h 3639312"/>
                    <a:gd name="connsiteX1" fmla="*/ 36576 w 3639312"/>
                    <a:gd name="connsiteY1" fmla="*/ 1819656 h 3639312"/>
                    <a:gd name="connsiteX2" fmla="*/ 1819656 w 3639312"/>
                    <a:gd name="connsiteY2" fmla="*/ 3602736 h 3639312"/>
                    <a:gd name="connsiteX3" fmla="*/ 3602736 w 3639312"/>
                    <a:gd name="connsiteY3" fmla="*/ 1819656 h 3639312"/>
                    <a:gd name="connsiteX4" fmla="*/ 1819656 w 3639312"/>
                    <a:gd name="connsiteY4" fmla="*/ 36576 h 3639312"/>
                    <a:gd name="connsiteX5" fmla="*/ 1819656 w 3639312"/>
                    <a:gd name="connsiteY5" fmla="*/ 0 h 3639312"/>
                    <a:gd name="connsiteX6" fmla="*/ 3639312 w 3639312"/>
                    <a:gd name="connsiteY6" fmla="*/ 1819656 h 3639312"/>
                    <a:gd name="connsiteX7" fmla="*/ 1819656 w 3639312"/>
                    <a:gd name="connsiteY7" fmla="*/ 3639312 h 3639312"/>
                    <a:gd name="connsiteX8" fmla="*/ 0 w 3639312"/>
                    <a:gd name="connsiteY8" fmla="*/ 1819656 h 3639312"/>
                    <a:gd name="connsiteX9" fmla="*/ 1819656 w 3639312"/>
                    <a:gd name="connsiteY9" fmla="*/ 0 h 363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9312" h="3639312">
                      <a:moveTo>
                        <a:pt x="1819656" y="36576"/>
                      </a:moveTo>
                      <a:cubicBezTo>
                        <a:pt x="834888" y="36576"/>
                        <a:pt x="36576" y="834888"/>
                        <a:pt x="36576" y="1819656"/>
                      </a:cubicBezTo>
                      <a:cubicBezTo>
                        <a:pt x="36576" y="2804424"/>
                        <a:pt x="834888" y="3602736"/>
                        <a:pt x="1819656" y="3602736"/>
                      </a:cubicBezTo>
                      <a:cubicBezTo>
                        <a:pt x="2804424" y="3602736"/>
                        <a:pt x="3602736" y="2804424"/>
                        <a:pt x="3602736" y="1819656"/>
                      </a:cubicBezTo>
                      <a:cubicBezTo>
                        <a:pt x="3602736" y="834888"/>
                        <a:pt x="2804424" y="36576"/>
                        <a:pt x="1819656" y="36576"/>
                      </a:cubicBezTo>
                      <a:close/>
                      <a:moveTo>
                        <a:pt x="1819656" y="0"/>
                      </a:moveTo>
                      <a:cubicBezTo>
                        <a:pt x="2824624" y="0"/>
                        <a:pt x="3639312" y="814688"/>
                        <a:pt x="3639312" y="1819656"/>
                      </a:cubicBezTo>
                      <a:cubicBezTo>
                        <a:pt x="3639312" y="2824624"/>
                        <a:pt x="2824624" y="3639312"/>
                        <a:pt x="1819656" y="3639312"/>
                      </a:cubicBezTo>
                      <a:cubicBezTo>
                        <a:pt x="814688" y="3639312"/>
                        <a:pt x="0" y="2824624"/>
                        <a:pt x="0" y="1819656"/>
                      </a:cubicBezTo>
                      <a:cubicBezTo>
                        <a:pt x="0" y="814688"/>
                        <a:pt x="814688" y="0"/>
                        <a:pt x="1819656" y="0"/>
                      </a:cubicBezTo>
                      <a:close/>
                    </a:path>
                  </a:pathLst>
                </a:custGeom>
                <a:gradFill>
                  <a:gsLst>
                    <a:gs pos="99000">
                      <a:srgbClr val="000000"/>
                    </a:gs>
                    <a:gs pos="47000">
                      <a:srgbClr val="E60000"/>
                    </a:gs>
                  </a:gsLst>
                  <a:lin ang="5400000" scaled="0"/>
                </a:gradFill>
                <a:ln w="381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9" name="Moon 48"/>
              <p:cNvSpPr/>
              <p:nvPr/>
            </p:nvSpPr>
            <p:spPr>
              <a:xfrm rot="16200000">
                <a:off x="2081161" y="2709327"/>
                <a:ext cx="435166" cy="1318164"/>
              </a:xfrm>
              <a:prstGeom prst="moon">
                <a:avLst>
                  <a:gd name="adj" fmla="val 52731"/>
                </a:avLst>
              </a:prstGeom>
              <a:gradFill>
                <a:gsLst>
                  <a:gs pos="0">
                    <a:schemeClr val="bg1">
                      <a:alpha val="84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2381075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222</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Georgia</vt:lpstr>
      <vt:lpstr>Office Theme</vt:lpstr>
      <vt:lpstr>PowerPoint Presentation</vt:lpstr>
    </vt:vector>
  </TitlesOfParts>
  <Company>Texas Tech University Health Sciences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Starr, Larry</dc:creator>
  <cp:lastModifiedBy>Russell, Heather</cp:lastModifiedBy>
  <cp:revision>7</cp:revision>
  <dcterms:created xsi:type="dcterms:W3CDTF">2018-01-22T16:01:44Z</dcterms:created>
  <dcterms:modified xsi:type="dcterms:W3CDTF">2019-02-12T14:41:33Z</dcterms:modified>
</cp:coreProperties>
</file>