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926"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95BF36-29A4-4D54-8EA3-D832C04BBE9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44912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95BF36-29A4-4D54-8EA3-D832C04BBE9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288396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95BF36-29A4-4D54-8EA3-D832C04BBE9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321953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95BF36-29A4-4D54-8EA3-D832C04BBE9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3905852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A95BF36-29A4-4D54-8EA3-D832C04BBE9A}"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67099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95BF36-29A4-4D54-8EA3-D832C04BBE9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91425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95BF36-29A4-4D54-8EA3-D832C04BBE9A}" type="datetimeFigureOut">
              <a:rPr lang="en-US" smtClean="0"/>
              <a:t>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463158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95BF36-29A4-4D54-8EA3-D832C04BBE9A}" type="datetimeFigureOut">
              <a:rPr lang="en-US" smtClean="0"/>
              <a:t>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169752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5BF36-29A4-4D54-8EA3-D832C04BBE9A}" type="datetimeFigureOut">
              <a:rPr lang="en-US" smtClean="0"/>
              <a:t>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327073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AA95BF36-29A4-4D54-8EA3-D832C04BBE9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316607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AA95BF36-29A4-4D54-8EA3-D832C04BBE9A}"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F9467D-FCBA-42A8-A511-E68A13413387}" type="slidenum">
              <a:rPr lang="en-US" smtClean="0"/>
              <a:t>‹#›</a:t>
            </a:fld>
            <a:endParaRPr lang="en-US"/>
          </a:p>
        </p:txBody>
      </p:sp>
    </p:spTree>
    <p:extLst>
      <p:ext uri="{BB962C8B-B14F-4D97-AF65-F5344CB8AC3E}">
        <p14:creationId xmlns:p14="http://schemas.microsoft.com/office/powerpoint/2010/main" val="75699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AA95BF36-29A4-4D54-8EA3-D832C04BBE9A}" type="datetimeFigureOut">
              <a:rPr lang="en-US" smtClean="0"/>
              <a:t>2/12/2019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28F9467D-FCBA-42A8-A511-E68A13413387}" type="slidenum">
              <a:rPr lang="en-US" smtClean="0"/>
              <a:t>‹#›</a:t>
            </a:fld>
            <a:endParaRPr lang="en-US"/>
          </a:p>
        </p:txBody>
      </p:sp>
    </p:spTree>
    <p:extLst>
      <p:ext uri="{BB962C8B-B14F-4D97-AF65-F5344CB8AC3E}">
        <p14:creationId xmlns:p14="http://schemas.microsoft.com/office/powerpoint/2010/main" val="2540147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0" y="12410"/>
            <a:ext cx="43891200" cy="5818910"/>
            <a:chOff x="0" y="12410"/>
            <a:chExt cx="43891200" cy="5818910"/>
          </a:xfrm>
        </p:grpSpPr>
        <p:sp>
          <p:nvSpPr>
            <p:cNvPr id="7" name="Rectangle 6"/>
            <p:cNvSpPr/>
            <p:nvPr/>
          </p:nvSpPr>
          <p:spPr>
            <a:xfrm>
              <a:off x="0" y="12410"/>
              <a:ext cx="43891200" cy="581890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 y="12410"/>
              <a:ext cx="43033383" cy="5818910"/>
            </a:xfrm>
            <a:custGeom>
              <a:avLst/>
              <a:gdLst>
                <a:gd name="connsiteX0" fmla="*/ 0 w 43033383"/>
                <a:gd name="connsiteY0" fmla="*/ 0 h 5818910"/>
                <a:gd name="connsiteX1" fmla="*/ 40233607 w 43033383"/>
                <a:gd name="connsiteY1" fmla="*/ 0 h 5818910"/>
                <a:gd name="connsiteX2" fmla="*/ 40233607 w 43033383"/>
                <a:gd name="connsiteY2" fmla="*/ 5050 h 5818910"/>
                <a:gd name="connsiteX3" fmla="*/ 40274739 w 43033383"/>
                <a:gd name="connsiteY3" fmla="*/ 6090 h 5818910"/>
                <a:gd name="connsiteX4" fmla="*/ 43033383 w 43033383"/>
                <a:gd name="connsiteY4" fmla="*/ 2910608 h 5818910"/>
                <a:gd name="connsiteX5" fmla="*/ 40274739 w 43033383"/>
                <a:gd name="connsiteY5" fmla="*/ 5815126 h 5818910"/>
                <a:gd name="connsiteX6" fmla="*/ 40233607 w 43033383"/>
                <a:gd name="connsiteY6" fmla="*/ 5816166 h 5818910"/>
                <a:gd name="connsiteX7" fmla="*/ 40233607 w 43033383"/>
                <a:gd name="connsiteY7" fmla="*/ 5818909 h 5818910"/>
                <a:gd name="connsiteX8" fmla="*/ 40125119 w 43033383"/>
                <a:gd name="connsiteY8" fmla="*/ 5818909 h 5818910"/>
                <a:gd name="connsiteX9" fmla="*/ 40125079 w 43033383"/>
                <a:gd name="connsiteY9" fmla="*/ 5818910 h 5818910"/>
                <a:gd name="connsiteX10" fmla="*/ 40125039 w 43033383"/>
                <a:gd name="connsiteY10" fmla="*/ 5818909 h 5818910"/>
                <a:gd name="connsiteX11" fmla="*/ 0 w 43033383"/>
                <a:gd name="connsiteY11" fmla="*/ 5818909 h 5818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033383" h="5818910">
                  <a:moveTo>
                    <a:pt x="0" y="0"/>
                  </a:moveTo>
                  <a:lnTo>
                    <a:pt x="40233607" y="0"/>
                  </a:lnTo>
                  <a:lnTo>
                    <a:pt x="40233607" y="5050"/>
                  </a:lnTo>
                  <a:lnTo>
                    <a:pt x="40274739" y="6090"/>
                  </a:lnTo>
                  <a:cubicBezTo>
                    <a:pt x="41811399" y="83984"/>
                    <a:pt x="43033383" y="1354591"/>
                    <a:pt x="43033383" y="2910608"/>
                  </a:cubicBezTo>
                  <a:cubicBezTo>
                    <a:pt x="43033383" y="4466625"/>
                    <a:pt x="41811399" y="5737233"/>
                    <a:pt x="40274739" y="5815126"/>
                  </a:cubicBezTo>
                  <a:lnTo>
                    <a:pt x="40233607" y="5816166"/>
                  </a:lnTo>
                  <a:lnTo>
                    <a:pt x="40233607" y="5818909"/>
                  </a:lnTo>
                  <a:lnTo>
                    <a:pt x="40125119" y="5818909"/>
                  </a:lnTo>
                  <a:lnTo>
                    <a:pt x="40125079" y="5818910"/>
                  </a:lnTo>
                  <a:lnTo>
                    <a:pt x="40125039" y="5818909"/>
                  </a:lnTo>
                  <a:lnTo>
                    <a:pt x="0" y="5818909"/>
                  </a:lnTo>
                  <a:close/>
                </a:path>
              </a:pathLst>
            </a:custGeom>
            <a:solidFill>
              <a:srgbClr val="FF0000"/>
            </a:solidFill>
            <a:ln>
              <a:noFill/>
            </a:ln>
            <a:effectLst>
              <a:outerShdw blurRad="1905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37508884" y="360218"/>
              <a:ext cx="5086916" cy="5086916"/>
              <a:chOff x="37508884" y="360218"/>
              <a:chExt cx="5086916" cy="5086916"/>
            </a:xfrm>
          </p:grpSpPr>
          <p:grpSp>
            <p:nvGrpSpPr>
              <p:cNvPr id="11" name="Group 10"/>
              <p:cNvGrpSpPr/>
              <p:nvPr/>
            </p:nvGrpSpPr>
            <p:grpSpPr>
              <a:xfrm>
                <a:off x="37508884" y="360218"/>
                <a:ext cx="5086916" cy="5086916"/>
                <a:chOff x="20283055" y="8894618"/>
                <a:chExt cx="7772400" cy="7772400"/>
              </a:xfrm>
            </p:grpSpPr>
            <p:sp>
              <p:nvSpPr>
                <p:cNvPr id="9" name="Oval 8"/>
                <p:cNvSpPr/>
                <p:nvPr/>
              </p:nvSpPr>
              <p:spPr>
                <a:xfrm>
                  <a:off x="20283055" y="8894618"/>
                  <a:ext cx="7772400" cy="7772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0567073" y="9178636"/>
                  <a:ext cx="7204364" cy="7204364"/>
                </a:xfrm>
                <a:prstGeom prst="ellipse">
                  <a:avLst/>
                </a:prstGeom>
                <a:solidFill>
                  <a:schemeClr val="bg1"/>
                </a:solidFill>
                <a:ln>
                  <a:noFill/>
                </a:ln>
                <a:effectLst>
                  <a:innerShdw blurRad="254000" dir="10800000">
                    <a:schemeClr val="bg1">
                      <a:lumMod val="7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92063" y="1301825"/>
                <a:ext cx="2729866" cy="3193976"/>
              </a:xfrm>
              <a:prstGeom prst="rect">
                <a:avLst/>
              </a:prstGeom>
            </p:spPr>
          </p:pic>
        </p:grpSp>
      </p:grpSp>
      <p:grpSp>
        <p:nvGrpSpPr>
          <p:cNvPr id="15" name="Group 14"/>
          <p:cNvGrpSpPr/>
          <p:nvPr/>
        </p:nvGrpSpPr>
        <p:grpSpPr>
          <a:xfrm>
            <a:off x="1902768" y="7486865"/>
            <a:ext cx="9577898" cy="2244788"/>
            <a:chOff x="7414702" y="21341888"/>
            <a:chExt cx="9577898" cy="2244788"/>
          </a:xfrm>
        </p:grpSpPr>
        <p:sp>
          <p:nvSpPr>
            <p:cNvPr id="16" name="Rounded Rectangle 15"/>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17" name="Freeform 16"/>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18"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a:latin typeface="Georgia" pitchFamily="18" charset="0"/>
                </a:rPr>
                <a:t>Introduction</a:t>
              </a:r>
              <a:endParaRPr lang="en-US" altLang="en-US" sz="6480" dirty="0"/>
            </a:p>
          </p:txBody>
        </p:sp>
        <p:sp>
          <p:nvSpPr>
            <p:cNvPr id="19" name="Freeform 18"/>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sp>
        <p:nvSpPr>
          <p:cNvPr id="20" name="TextBox 19"/>
          <p:cNvSpPr txBox="1"/>
          <p:nvPr/>
        </p:nvSpPr>
        <p:spPr>
          <a:xfrm>
            <a:off x="1902768" y="468507"/>
            <a:ext cx="25026164" cy="4339650"/>
          </a:xfrm>
          <a:prstGeom prst="rect">
            <a:avLst/>
          </a:prstGeom>
          <a:noFill/>
        </p:spPr>
        <p:txBody>
          <a:bodyPr wrap="square" rtlCol="0">
            <a:spAutoFit/>
          </a:bodyPr>
          <a:lstStyle/>
          <a:p>
            <a:r>
              <a:rPr lang="en-US" sz="12960" b="1" dirty="0">
                <a:solidFill>
                  <a:srgbClr val="FFFFFE"/>
                </a:solidFill>
              </a:rPr>
              <a:t>Lorem Ipsum lorem ipsum</a:t>
            </a:r>
          </a:p>
          <a:p>
            <a:r>
              <a:rPr lang="en-US" sz="8640" dirty="0">
                <a:solidFill>
                  <a:srgbClr val="FFFFFE"/>
                </a:solidFill>
              </a:rPr>
              <a:t>Lorem Ipsum Lorem Ipsum Lorem Ipsum Lorem </a:t>
            </a:r>
            <a:r>
              <a:rPr lang="en-US" sz="8640" dirty="0" smtClean="0">
                <a:solidFill>
                  <a:srgbClr val="FFFFFE"/>
                </a:solidFill>
              </a:rPr>
              <a:t>Ipsum</a:t>
            </a:r>
          </a:p>
          <a:p>
            <a:r>
              <a:rPr lang="en-US" sz="6000" dirty="0">
                <a:solidFill>
                  <a:srgbClr val="FFFFFE"/>
                </a:solidFill>
              </a:rPr>
              <a:t>Lorem Ipsum Lorem Ipsum Lorem Ipsum Lorem </a:t>
            </a:r>
            <a:r>
              <a:rPr lang="en-US" sz="6000" dirty="0" smtClean="0">
                <a:solidFill>
                  <a:srgbClr val="FFFFFE"/>
                </a:solidFill>
              </a:rPr>
              <a:t>Ipsum</a:t>
            </a:r>
            <a:endParaRPr lang="en-US" sz="26132" dirty="0">
              <a:solidFill>
                <a:srgbClr val="FFFFFE"/>
              </a:solidFill>
            </a:endParaRPr>
          </a:p>
        </p:txBody>
      </p:sp>
      <p:grpSp>
        <p:nvGrpSpPr>
          <p:cNvPr id="21" name="Group 20"/>
          <p:cNvGrpSpPr/>
          <p:nvPr/>
        </p:nvGrpSpPr>
        <p:grpSpPr>
          <a:xfrm>
            <a:off x="1775767" y="20607123"/>
            <a:ext cx="9577898" cy="2244788"/>
            <a:chOff x="7414702" y="21341888"/>
            <a:chExt cx="9577898" cy="2244788"/>
          </a:xfrm>
        </p:grpSpPr>
        <p:sp>
          <p:nvSpPr>
            <p:cNvPr id="22" name="Rounded Rectangle 21"/>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23" name="Freeform 22"/>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24"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Method</a:t>
              </a:r>
              <a:endParaRPr lang="en-US" altLang="en-US" sz="6480" dirty="0"/>
            </a:p>
          </p:txBody>
        </p:sp>
        <p:sp>
          <p:nvSpPr>
            <p:cNvPr id="25" name="Freeform 24"/>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26" name="Group 25"/>
          <p:cNvGrpSpPr/>
          <p:nvPr/>
        </p:nvGrpSpPr>
        <p:grpSpPr>
          <a:xfrm>
            <a:off x="17247742" y="7505917"/>
            <a:ext cx="9577898" cy="2244788"/>
            <a:chOff x="7414702" y="21341888"/>
            <a:chExt cx="9577898" cy="2244788"/>
          </a:xfrm>
        </p:grpSpPr>
        <p:sp>
          <p:nvSpPr>
            <p:cNvPr id="27" name="Rounded Rectangle 26"/>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28" name="Freeform 27"/>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29"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Image</a:t>
              </a:r>
              <a:endParaRPr lang="en-US" altLang="en-US" sz="6480" dirty="0"/>
            </a:p>
          </p:txBody>
        </p:sp>
        <p:sp>
          <p:nvSpPr>
            <p:cNvPr id="30" name="Freeform 29"/>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31" name="Group 30"/>
          <p:cNvGrpSpPr/>
          <p:nvPr/>
        </p:nvGrpSpPr>
        <p:grpSpPr>
          <a:xfrm>
            <a:off x="17140458" y="18922688"/>
            <a:ext cx="9577898" cy="2244788"/>
            <a:chOff x="7414702" y="21341888"/>
            <a:chExt cx="9577898" cy="2244788"/>
          </a:xfrm>
        </p:grpSpPr>
        <p:sp>
          <p:nvSpPr>
            <p:cNvPr id="32" name="Rounded Rectangle 31"/>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33" name="Freeform 32"/>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34"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Chart</a:t>
              </a:r>
              <a:endParaRPr lang="en-US" altLang="en-US" sz="6480" dirty="0"/>
            </a:p>
          </p:txBody>
        </p:sp>
        <p:sp>
          <p:nvSpPr>
            <p:cNvPr id="35" name="Freeform 34"/>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36" name="Group 35"/>
          <p:cNvGrpSpPr/>
          <p:nvPr/>
        </p:nvGrpSpPr>
        <p:grpSpPr>
          <a:xfrm>
            <a:off x="32505147" y="7486865"/>
            <a:ext cx="9577898" cy="2244788"/>
            <a:chOff x="7414702" y="21341888"/>
            <a:chExt cx="9577898" cy="2244788"/>
          </a:xfrm>
        </p:grpSpPr>
        <p:sp>
          <p:nvSpPr>
            <p:cNvPr id="37" name="Rounded Rectangle 36"/>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38" name="Freeform 37"/>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39"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Conclusion</a:t>
              </a:r>
              <a:endParaRPr lang="en-US" altLang="en-US" sz="6480" dirty="0"/>
            </a:p>
          </p:txBody>
        </p:sp>
        <p:sp>
          <p:nvSpPr>
            <p:cNvPr id="40" name="Freeform 39"/>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41" name="Group 40"/>
          <p:cNvGrpSpPr/>
          <p:nvPr/>
        </p:nvGrpSpPr>
        <p:grpSpPr>
          <a:xfrm>
            <a:off x="32378146" y="20607123"/>
            <a:ext cx="9577898" cy="2244788"/>
            <a:chOff x="7414702" y="21341888"/>
            <a:chExt cx="9577898" cy="2244788"/>
          </a:xfrm>
        </p:grpSpPr>
        <p:sp>
          <p:nvSpPr>
            <p:cNvPr id="42" name="Rounded Rectangle 41"/>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43" name="Freeform 42"/>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44" name="Rounded Rectangle 43"/>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References</a:t>
              </a:r>
              <a:endParaRPr lang="en-US" altLang="en-US" sz="6480" dirty="0"/>
            </a:p>
          </p:txBody>
        </p:sp>
        <p:sp>
          <p:nvSpPr>
            <p:cNvPr id="45" name="Freeform 44"/>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FF0000"/>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sp>
        <p:nvSpPr>
          <p:cNvPr id="46" name="Text Box 49"/>
          <p:cNvSpPr txBox="1">
            <a:spLocks noChangeArrowheads="1"/>
          </p:cNvSpPr>
          <p:nvPr/>
        </p:nvSpPr>
        <p:spPr bwMode="auto">
          <a:xfrm>
            <a:off x="1970101" y="10108844"/>
            <a:ext cx="9189227" cy="9325630"/>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a:t>
            </a:r>
            <a:r>
              <a:rPr lang="en-US" sz="4000" dirty="0" err="1"/>
              <a:t>dicere</a:t>
            </a:r>
            <a:r>
              <a:rPr lang="en-US" sz="4000" dirty="0" smtClean="0"/>
              <a:t>.</a:t>
            </a:r>
            <a:r>
              <a:rPr lang="en-US" sz="4000" dirty="0"/>
              <a:t> Ergo omni animali illud, quod appetiti positum est in eo, quod naturae est accommodatum. Qui enim existimabit posse se miserum esse beatus non erit. Age nunc </a:t>
            </a:r>
            <a:r>
              <a:rPr lang="en-US" sz="4000" dirty="0" smtClean="0"/>
              <a:t>isti doceant, vel tu potius quis enim ista melius? Septem autem illi non suo, sed populorum suffragio omnium nominati sunt.</a:t>
            </a:r>
            <a:endParaRPr lang="en-US" sz="4000" dirty="0"/>
          </a:p>
        </p:txBody>
      </p:sp>
      <p:sp>
        <p:nvSpPr>
          <p:cNvPr id="47" name="Text Box 49"/>
          <p:cNvSpPr txBox="1">
            <a:spLocks noChangeArrowheads="1"/>
          </p:cNvSpPr>
          <p:nvPr/>
        </p:nvSpPr>
        <p:spPr bwMode="auto">
          <a:xfrm>
            <a:off x="1970100" y="23257039"/>
            <a:ext cx="9189227" cy="8094524"/>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a:t>
            </a:r>
            <a:endParaRPr lang="en-US" sz="4000" dirty="0"/>
          </a:p>
        </p:txBody>
      </p:sp>
      <p:sp>
        <p:nvSpPr>
          <p:cNvPr id="48" name="Text Box 49"/>
          <p:cNvSpPr txBox="1">
            <a:spLocks noChangeArrowheads="1"/>
          </p:cNvSpPr>
          <p:nvPr/>
        </p:nvSpPr>
        <p:spPr bwMode="auto">
          <a:xfrm>
            <a:off x="32914055" y="10108844"/>
            <a:ext cx="9189227" cy="9325630"/>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 melius? Septem autem illi non suo, sed populorum suffragio omnium nominati sunt.</a:t>
            </a:r>
            <a:endParaRPr lang="en-US" sz="4000" dirty="0"/>
          </a:p>
        </p:txBody>
      </p:sp>
      <p:sp>
        <p:nvSpPr>
          <p:cNvPr id="49" name="Text Box 49"/>
          <p:cNvSpPr txBox="1">
            <a:spLocks noChangeArrowheads="1"/>
          </p:cNvSpPr>
          <p:nvPr/>
        </p:nvSpPr>
        <p:spPr bwMode="auto">
          <a:xfrm>
            <a:off x="32914054" y="23257039"/>
            <a:ext cx="9189227" cy="8094524"/>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a:t>
            </a:r>
            <a:endParaRPr lang="en-US" sz="4000" dirty="0"/>
          </a:p>
        </p:txBody>
      </p:sp>
      <p:sp>
        <p:nvSpPr>
          <p:cNvPr id="50" name="Rounded Rectangle 49"/>
          <p:cNvSpPr/>
          <p:nvPr/>
        </p:nvSpPr>
        <p:spPr>
          <a:xfrm>
            <a:off x="18071382" y="10245892"/>
            <a:ext cx="8018188" cy="80181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17920312" y="22582227"/>
            <a:ext cx="8018188" cy="80181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p:cNvGrpSpPr/>
          <p:nvPr/>
        </p:nvGrpSpPr>
        <p:grpSpPr>
          <a:xfrm>
            <a:off x="20023076" y="12197586"/>
            <a:ext cx="4114800" cy="4114800"/>
            <a:chOff x="4230255" y="1580514"/>
            <a:chExt cx="3662362" cy="3662363"/>
          </a:xfrm>
        </p:grpSpPr>
        <p:sp>
          <p:nvSpPr>
            <p:cNvPr id="53" name="Oval 52"/>
            <p:cNvSpPr/>
            <p:nvPr/>
          </p:nvSpPr>
          <p:spPr>
            <a:xfrm>
              <a:off x="4235017" y="1580514"/>
              <a:ext cx="3657600" cy="3657600"/>
            </a:xfrm>
            <a:prstGeom prst="ellipse">
              <a:avLst/>
            </a:prstGeom>
            <a:gradFill flip="none" rotWithShape="1">
              <a:gsLst>
                <a:gs pos="43000">
                  <a:srgbClr val="870000"/>
                </a:gs>
                <a:gs pos="9000">
                  <a:srgbClr val="E60000"/>
                </a:gs>
                <a:gs pos="98000">
                  <a:schemeClr val="tx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5997" y="1814194"/>
              <a:ext cx="3200400" cy="3200400"/>
            </a:xfrm>
            <a:prstGeom prst="rect">
              <a:avLst/>
            </a:prstGeom>
          </p:spPr>
        </p:pic>
        <p:sp>
          <p:nvSpPr>
            <p:cNvPr id="55" name="Oval 54"/>
            <p:cNvSpPr/>
            <p:nvPr/>
          </p:nvSpPr>
          <p:spPr>
            <a:xfrm>
              <a:off x="4647562" y="1721941"/>
              <a:ext cx="2815684" cy="2049959"/>
            </a:xfrm>
            <a:prstGeom prst="ellipse">
              <a:avLst/>
            </a:prstGeom>
            <a:gradFill flip="none" rotWithShape="1">
              <a:gsLst>
                <a:gs pos="1000">
                  <a:srgbClr val="FFFFFF"/>
                </a:gs>
                <a:gs pos="0">
                  <a:schemeClr val="bg1">
                    <a:alpha val="88000"/>
                  </a:schemeClr>
                </a:gs>
                <a:gs pos="78000">
                  <a:schemeClr val="bg1">
                    <a:alpha val="1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230255" y="1580515"/>
              <a:ext cx="3662362" cy="3662362"/>
            </a:xfrm>
            <a:custGeom>
              <a:avLst/>
              <a:gdLst>
                <a:gd name="connsiteX0" fmla="*/ 1819656 w 3639312"/>
                <a:gd name="connsiteY0" fmla="*/ 36576 h 3639312"/>
                <a:gd name="connsiteX1" fmla="*/ 36576 w 3639312"/>
                <a:gd name="connsiteY1" fmla="*/ 1819656 h 3639312"/>
                <a:gd name="connsiteX2" fmla="*/ 1819656 w 3639312"/>
                <a:gd name="connsiteY2" fmla="*/ 3602736 h 3639312"/>
                <a:gd name="connsiteX3" fmla="*/ 3602736 w 3639312"/>
                <a:gd name="connsiteY3" fmla="*/ 1819656 h 3639312"/>
                <a:gd name="connsiteX4" fmla="*/ 1819656 w 3639312"/>
                <a:gd name="connsiteY4" fmla="*/ 36576 h 3639312"/>
                <a:gd name="connsiteX5" fmla="*/ 1819656 w 3639312"/>
                <a:gd name="connsiteY5" fmla="*/ 0 h 3639312"/>
                <a:gd name="connsiteX6" fmla="*/ 3639312 w 3639312"/>
                <a:gd name="connsiteY6" fmla="*/ 1819656 h 3639312"/>
                <a:gd name="connsiteX7" fmla="*/ 1819656 w 3639312"/>
                <a:gd name="connsiteY7" fmla="*/ 3639312 h 3639312"/>
                <a:gd name="connsiteX8" fmla="*/ 0 w 3639312"/>
                <a:gd name="connsiteY8" fmla="*/ 1819656 h 3639312"/>
                <a:gd name="connsiteX9" fmla="*/ 1819656 w 3639312"/>
                <a:gd name="connsiteY9" fmla="*/ 0 h 363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9312" h="3639312">
                  <a:moveTo>
                    <a:pt x="1819656" y="36576"/>
                  </a:moveTo>
                  <a:cubicBezTo>
                    <a:pt x="834888" y="36576"/>
                    <a:pt x="36576" y="834888"/>
                    <a:pt x="36576" y="1819656"/>
                  </a:cubicBezTo>
                  <a:cubicBezTo>
                    <a:pt x="36576" y="2804424"/>
                    <a:pt x="834888" y="3602736"/>
                    <a:pt x="1819656" y="3602736"/>
                  </a:cubicBezTo>
                  <a:cubicBezTo>
                    <a:pt x="2804424" y="3602736"/>
                    <a:pt x="3602736" y="2804424"/>
                    <a:pt x="3602736" y="1819656"/>
                  </a:cubicBezTo>
                  <a:cubicBezTo>
                    <a:pt x="3602736" y="834888"/>
                    <a:pt x="2804424" y="36576"/>
                    <a:pt x="1819656" y="36576"/>
                  </a:cubicBezTo>
                  <a:close/>
                  <a:moveTo>
                    <a:pt x="1819656" y="0"/>
                  </a:moveTo>
                  <a:cubicBezTo>
                    <a:pt x="2824624" y="0"/>
                    <a:pt x="3639312" y="814688"/>
                    <a:pt x="3639312" y="1819656"/>
                  </a:cubicBezTo>
                  <a:cubicBezTo>
                    <a:pt x="3639312" y="2824624"/>
                    <a:pt x="2824624" y="3639312"/>
                    <a:pt x="1819656" y="3639312"/>
                  </a:cubicBezTo>
                  <a:cubicBezTo>
                    <a:pt x="814688" y="3639312"/>
                    <a:pt x="0" y="2824624"/>
                    <a:pt x="0" y="1819656"/>
                  </a:cubicBezTo>
                  <a:cubicBezTo>
                    <a:pt x="0" y="814688"/>
                    <a:pt x="814688" y="0"/>
                    <a:pt x="1819656" y="0"/>
                  </a:cubicBezTo>
                  <a:close/>
                </a:path>
              </a:pathLst>
            </a:custGeom>
            <a:gradFill>
              <a:gsLst>
                <a:gs pos="99000">
                  <a:srgbClr val="000000"/>
                </a:gs>
                <a:gs pos="47000">
                  <a:srgbClr val="E60000"/>
                </a:gs>
              </a:gsLst>
              <a:lin ang="5400000" scaled="0"/>
            </a:gra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1185083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222</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Georgia</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8</cp:revision>
  <dcterms:created xsi:type="dcterms:W3CDTF">2018-01-23T15:49:36Z</dcterms:created>
  <dcterms:modified xsi:type="dcterms:W3CDTF">2019-02-12T14:43:20Z</dcterms:modified>
</cp:coreProperties>
</file>