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44" autoAdjust="0"/>
    <p:restoredTop sz="9466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8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7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3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0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1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4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7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4FC6-4BD1-4F8C-9C2A-C2A90D1E902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48B66-EE1C-47FE-BADA-613FD056F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2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43891200" cy="49045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4583063" y="1"/>
            <a:ext cx="5894438" cy="4904509"/>
          </a:xfrm>
          <a:prstGeom prst="parallelogram">
            <a:avLst>
              <a:gd name="adj" fmla="val 58819"/>
            </a:avLst>
          </a:prstGeom>
          <a:solidFill>
            <a:schemeClr val="tx1"/>
          </a:solidFill>
          <a:ln>
            <a:noFill/>
          </a:ln>
          <a:effectLst>
            <a:outerShdw blurRad="127000" dist="635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0"/>
            <a:ext cx="7581900" cy="4904509"/>
          </a:xfrm>
          <a:custGeom>
            <a:avLst/>
            <a:gdLst>
              <a:gd name="connsiteX0" fmla="*/ 0 w 7581900"/>
              <a:gd name="connsiteY0" fmla="*/ 0 h 4904509"/>
              <a:gd name="connsiteX1" fmla="*/ 7581900 w 7581900"/>
              <a:gd name="connsiteY1" fmla="*/ 0 h 4904509"/>
              <a:gd name="connsiteX2" fmla="*/ 4697117 w 7581900"/>
              <a:gd name="connsiteY2" fmla="*/ 4904509 h 4904509"/>
              <a:gd name="connsiteX3" fmla="*/ 0 w 7581900"/>
              <a:gd name="connsiteY3" fmla="*/ 4904509 h 490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1900" h="4904509">
                <a:moveTo>
                  <a:pt x="0" y="0"/>
                </a:moveTo>
                <a:lnTo>
                  <a:pt x="7581900" y="0"/>
                </a:lnTo>
                <a:lnTo>
                  <a:pt x="4697117" y="4904509"/>
                </a:lnTo>
                <a:lnTo>
                  <a:pt x="0" y="490450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1159327" y="224761"/>
            <a:ext cx="250261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60" b="1" dirty="0"/>
              <a:t>Lorem Ipsum lorem ipsum</a:t>
            </a:r>
          </a:p>
          <a:p>
            <a:r>
              <a:rPr lang="en-US" sz="8640" dirty="0"/>
              <a:t>Lorem Ipsum Lorem Ipsum Lorem Ipsum Lorem </a:t>
            </a:r>
            <a:r>
              <a:rPr lang="en-US" sz="8640" dirty="0" smtClean="0"/>
              <a:t>Ipsum</a:t>
            </a:r>
          </a:p>
          <a:p>
            <a:r>
              <a:rPr lang="en-US" sz="6000" dirty="0"/>
              <a:t>Lorem Ipsum Lorem Ipsum Lorem Ipsum Lorem </a:t>
            </a:r>
            <a:r>
              <a:rPr lang="en-US" sz="6000" dirty="0" smtClean="0"/>
              <a:t>Ipsum</a:t>
            </a:r>
            <a:endParaRPr lang="en-US" sz="26132" dirty="0"/>
          </a:p>
        </p:txBody>
      </p:sp>
      <p:sp>
        <p:nvSpPr>
          <p:cNvPr id="97" name="Text Box 49"/>
          <p:cNvSpPr txBox="1">
            <a:spLocks noChangeArrowheads="1"/>
          </p:cNvSpPr>
          <p:nvPr/>
        </p:nvSpPr>
        <p:spPr bwMode="auto">
          <a:xfrm>
            <a:off x="1934742" y="21695702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98" name="Text Box 49"/>
          <p:cNvSpPr txBox="1">
            <a:spLocks noChangeArrowheads="1"/>
          </p:cNvSpPr>
          <p:nvPr/>
        </p:nvSpPr>
        <p:spPr bwMode="auto">
          <a:xfrm>
            <a:off x="32438435" y="899600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99" name="Text Box 49"/>
          <p:cNvSpPr txBox="1">
            <a:spLocks noChangeArrowheads="1"/>
          </p:cNvSpPr>
          <p:nvPr/>
        </p:nvSpPr>
        <p:spPr bwMode="auto">
          <a:xfrm>
            <a:off x="32415997" y="2169570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00" name="Text Box 49"/>
          <p:cNvSpPr txBox="1">
            <a:spLocks noChangeArrowheads="1"/>
          </p:cNvSpPr>
          <p:nvPr/>
        </p:nvSpPr>
        <p:spPr bwMode="auto">
          <a:xfrm>
            <a:off x="12133641" y="8961213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01" name="Text Box 49"/>
          <p:cNvSpPr txBox="1">
            <a:spLocks noChangeArrowheads="1"/>
          </p:cNvSpPr>
          <p:nvPr/>
        </p:nvSpPr>
        <p:spPr bwMode="auto">
          <a:xfrm>
            <a:off x="22208664" y="2169570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41" name="Text Box 49"/>
          <p:cNvSpPr txBox="1">
            <a:spLocks noChangeArrowheads="1"/>
          </p:cNvSpPr>
          <p:nvPr/>
        </p:nvSpPr>
        <p:spPr bwMode="auto">
          <a:xfrm>
            <a:off x="1981244" y="896495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42" name="Rectangle 141"/>
          <p:cNvSpPr/>
          <p:nvPr/>
        </p:nvSpPr>
        <p:spPr>
          <a:xfrm>
            <a:off x="12054461" y="21880412"/>
            <a:ext cx="8675757" cy="852536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22298989" y="9118158"/>
            <a:ext cx="8675757" cy="852536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2" name="Group 191"/>
          <p:cNvGrpSpPr/>
          <p:nvPr/>
        </p:nvGrpSpPr>
        <p:grpSpPr>
          <a:xfrm>
            <a:off x="1955053" y="6805124"/>
            <a:ext cx="8676638" cy="1356789"/>
            <a:chOff x="1955053" y="6805124"/>
            <a:chExt cx="8676638" cy="1356789"/>
          </a:xfrm>
        </p:grpSpPr>
        <p:sp>
          <p:nvSpPr>
            <p:cNvPr id="103" name="Rectangle 102"/>
            <p:cNvSpPr/>
            <p:nvPr/>
          </p:nvSpPr>
          <p:spPr>
            <a:xfrm>
              <a:off x="1955934" y="6834763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955929" y="6806723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Introduction</a:t>
              </a:r>
              <a:endParaRPr lang="en-US" dirty="0"/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1955053" y="6805124"/>
              <a:ext cx="1878756" cy="1210841"/>
              <a:chOff x="1955053" y="6805124"/>
              <a:chExt cx="1878756" cy="1210841"/>
            </a:xfrm>
          </p:grpSpPr>
          <p:sp>
            <p:nvSpPr>
              <p:cNvPr id="163" name="Freeform 162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Parallelogram 163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3" name="Group 192"/>
          <p:cNvGrpSpPr/>
          <p:nvPr/>
        </p:nvGrpSpPr>
        <p:grpSpPr>
          <a:xfrm>
            <a:off x="1801739" y="19610705"/>
            <a:ext cx="8675763" cy="1355190"/>
            <a:chOff x="1801739" y="19610705"/>
            <a:chExt cx="8675763" cy="1355190"/>
          </a:xfrm>
        </p:grpSpPr>
        <p:sp>
          <p:nvSpPr>
            <p:cNvPr id="150" name="Rectangle 149"/>
            <p:cNvSpPr/>
            <p:nvPr/>
          </p:nvSpPr>
          <p:spPr>
            <a:xfrm>
              <a:off x="1801745" y="19638745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801740" y="19610705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Method</a:t>
              </a:r>
              <a:endParaRPr lang="en-US" dirty="0"/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1801739" y="19611711"/>
              <a:ext cx="1878756" cy="1210841"/>
              <a:chOff x="1955053" y="6805124"/>
              <a:chExt cx="1878756" cy="1210841"/>
            </a:xfrm>
            <a:effectLst>
              <a:outerShdw blurRad="762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167" name="Freeform 166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Parallelogram 167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4" name="Group 193"/>
          <p:cNvGrpSpPr/>
          <p:nvPr/>
        </p:nvGrpSpPr>
        <p:grpSpPr>
          <a:xfrm>
            <a:off x="12133635" y="6809833"/>
            <a:ext cx="8724100" cy="1352080"/>
            <a:chOff x="12133635" y="6809833"/>
            <a:chExt cx="8724100" cy="1352080"/>
          </a:xfrm>
        </p:grpSpPr>
        <p:sp>
          <p:nvSpPr>
            <p:cNvPr id="109" name="Rectangle 108"/>
            <p:cNvSpPr/>
            <p:nvPr/>
          </p:nvSpPr>
          <p:spPr>
            <a:xfrm>
              <a:off x="12133636" y="6834763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2133640" y="6809833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Discussion</a:t>
              </a:r>
              <a:endParaRPr lang="en-US" dirty="0"/>
            </a:p>
          </p:txBody>
        </p:sp>
        <p:grpSp>
          <p:nvGrpSpPr>
            <p:cNvPr id="169" name="Group 168"/>
            <p:cNvGrpSpPr/>
            <p:nvPr/>
          </p:nvGrpSpPr>
          <p:grpSpPr>
            <a:xfrm>
              <a:off x="12133635" y="6809833"/>
              <a:ext cx="1878756" cy="1210841"/>
              <a:chOff x="1955053" y="6805124"/>
              <a:chExt cx="1878756" cy="1210841"/>
            </a:xfrm>
            <a:effectLst/>
          </p:grpSpPr>
          <p:sp>
            <p:nvSpPr>
              <p:cNvPr id="170" name="Freeform 169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Parallelogram 170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11979095" y="19606960"/>
            <a:ext cx="8724451" cy="1358935"/>
            <a:chOff x="11979095" y="19606960"/>
            <a:chExt cx="8724451" cy="1358935"/>
          </a:xfrm>
        </p:grpSpPr>
        <p:sp>
          <p:nvSpPr>
            <p:cNvPr id="151" name="Rectangle 150"/>
            <p:cNvSpPr/>
            <p:nvPr/>
          </p:nvSpPr>
          <p:spPr>
            <a:xfrm>
              <a:off x="11979447" y="19638745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1979273" y="19606960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Charts</a:t>
              </a:r>
              <a:endParaRPr lang="en-US" dirty="0"/>
            </a:p>
          </p:txBody>
        </p:sp>
        <p:grpSp>
          <p:nvGrpSpPr>
            <p:cNvPr id="172" name="Group 171"/>
            <p:cNvGrpSpPr/>
            <p:nvPr/>
          </p:nvGrpSpPr>
          <p:grpSpPr>
            <a:xfrm>
              <a:off x="11979095" y="19608253"/>
              <a:ext cx="1878756" cy="1210841"/>
              <a:chOff x="1955053" y="6805124"/>
              <a:chExt cx="1878756" cy="1210841"/>
            </a:xfrm>
            <a:effectLst>
              <a:outerShdw blurRad="76200" dist="508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173" name="Freeform 172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Parallelogram 173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6" name="Group 195"/>
          <p:cNvGrpSpPr/>
          <p:nvPr/>
        </p:nvGrpSpPr>
        <p:grpSpPr>
          <a:xfrm>
            <a:off x="22208663" y="6805123"/>
            <a:ext cx="8675763" cy="1356790"/>
            <a:chOff x="22208663" y="6805123"/>
            <a:chExt cx="8675763" cy="1356790"/>
          </a:xfrm>
        </p:grpSpPr>
        <p:sp>
          <p:nvSpPr>
            <p:cNvPr id="144" name="Rectangle 143"/>
            <p:cNvSpPr/>
            <p:nvPr/>
          </p:nvSpPr>
          <p:spPr>
            <a:xfrm>
              <a:off x="22208669" y="6834763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2208664" y="6806723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Images</a:t>
              </a:r>
              <a:endParaRPr lang="en-US" dirty="0"/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2208663" y="6805123"/>
              <a:ext cx="1878756" cy="1210841"/>
              <a:chOff x="1955053" y="6805124"/>
              <a:chExt cx="1878756" cy="1210841"/>
            </a:xfrm>
          </p:grpSpPr>
          <p:sp>
            <p:nvSpPr>
              <p:cNvPr id="176" name="Freeform 175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Parallelogram 176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7" name="Group 196"/>
          <p:cNvGrpSpPr/>
          <p:nvPr/>
        </p:nvGrpSpPr>
        <p:grpSpPr>
          <a:xfrm>
            <a:off x="22054474" y="19609053"/>
            <a:ext cx="8675763" cy="1356842"/>
            <a:chOff x="22054474" y="19609053"/>
            <a:chExt cx="8675763" cy="1356842"/>
          </a:xfrm>
        </p:grpSpPr>
        <p:sp>
          <p:nvSpPr>
            <p:cNvPr id="156" name="Rectangle 155"/>
            <p:cNvSpPr/>
            <p:nvPr/>
          </p:nvSpPr>
          <p:spPr>
            <a:xfrm>
              <a:off x="22054480" y="19638745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2054475" y="19610705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Results</a:t>
              </a:r>
              <a:endParaRPr lang="en-US" dirty="0"/>
            </a:p>
          </p:txBody>
        </p:sp>
        <p:grpSp>
          <p:nvGrpSpPr>
            <p:cNvPr id="178" name="Group 177"/>
            <p:cNvGrpSpPr/>
            <p:nvPr/>
          </p:nvGrpSpPr>
          <p:grpSpPr>
            <a:xfrm>
              <a:off x="22054474" y="19609053"/>
              <a:ext cx="1878756" cy="1210841"/>
              <a:chOff x="1955053" y="6805124"/>
              <a:chExt cx="1878756" cy="1210841"/>
            </a:xfrm>
          </p:grpSpPr>
          <p:sp>
            <p:nvSpPr>
              <p:cNvPr id="179" name="Freeform 178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Parallelogram 179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9" name="Group 198"/>
          <p:cNvGrpSpPr/>
          <p:nvPr/>
        </p:nvGrpSpPr>
        <p:grpSpPr>
          <a:xfrm>
            <a:off x="32386371" y="6809833"/>
            <a:ext cx="8724099" cy="1352080"/>
            <a:chOff x="32386371" y="6809833"/>
            <a:chExt cx="8724099" cy="1352080"/>
          </a:xfrm>
        </p:grpSpPr>
        <p:sp>
          <p:nvSpPr>
            <p:cNvPr id="145" name="Rectangle 144"/>
            <p:cNvSpPr/>
            <p:nvPr/>
          </p:nvSpPr>
          <p:spPr>
            <a:xfrm>
              <a:off x="32386371" y="6834763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2386375" y="6809833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Conclusion</a:t>
              </a:r>
              <a:endParaRPr lang="en-US" dirty="0"/>
            </a:p>
          </p:txBody>
        </p:sp>
        <p:grpSp>
          <p:nvGrpSpPr>
            <p:cNvPr id="181" name="Group 180"/>
            <p:cNvGrpSpPr/>
            <p:nvPr/>
          </p:nvGrpSpPr>
          <p:grpSpPr>
            <a:xfrm>
              <a:off x="32387245" y="6810082"/>
              <a:ext cx="1878756" cy="1210841"/>
              <a:chOff x="1955053" y="6805124"/>
              <a:chExt cx="1878756" cy="1210841"/>
            </a:xfrm>
          </p:grpSpPr>
          <p:sp>
            <p:nvSpPr>
              <p:cNvPr id="182" name="Freeform 181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Parallelogram 182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8" name="Group 197"/>
          <p:cNvGrpSpPr/>
          <p:nvPr/>
        </p:nvGrpSpPr>
        <p:grpSpPr>
          <a:xfrm>
            <a:off x="32232181" y="19613815"/>
            <a:ext cx="8724100" cy="1352080"/>
            <a:chOff x="32232181" y="19613815"/>
            <a:chExt cx="8724100" cy="1352080"/>
          </a:xfrm>
        </p:grpSpPr>
        <p:sp>
          <p:nvSpPr>
            <p:cNvPr id="157" name="Rectangle 156"/>
            <p:cNvSpPr/>
            <p:nvPr/>
          </p:nvSpPr>
          <p:spPr>
            <a:xfrm>
              <a:off x="32232182" y="19638745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32232186" y="19613815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References</a:t>
              </a:r>
              <a:endParaRPr lang="en-US" dirty="0"/>
            </a:p>
          </p:txBody>
        </p:sp>
        <p:grpSp>
          <p:nvGrpSpPr>
            <p:cNvPr id="184" name="Group 183"/>
            <p:cNvGrpSpPr/>
            <p:nvPr/>
          </p:nvGrpSpPr>
          <p:grpSpPr>
            <a:xfrm>
              <a:off x="32232181" y="19613815"/>
              <a:ext cx="1878756" cy="1210841"/>
              <a:chOff x="1955053" y="6805124"/>
              <a:chExt cx="1878756" cy="1210841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Parallelogram 185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1" name="Group 190"/>
          <p:cNvGrpSpPr/>
          <p:nvPr/>
        </p:nvGrpSpPr>
        <p:grpSpPr>
          <a:xfrm>
            <a:off x="1147219" y="664082"/>
            <a:ext cx="3487509" cy="3487509"/>
            <a:chOff x="5144759" y="852262"/>
            <a:chExt cx="4515415" cy="4515415"/>
          </a:xfrm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87" name="Group 186"/>
            <p:cNvGrpSpPr/>
            <p:nvPr/>
          </p:nvGrpSpPr>
          <p:grpSpPr>
            <a:xfrm>
              <a:off x="5144759" y="852262"/>
              <a:ext cx="4515415" cy="4515415"/>
              <a:chOff x="20283055" y="8894618"/>
              <a:chExt cx="7772400" cy="7772400"/>
            </a:xfrm>
          </p:grpSpPr>
          <p:sp>
            <p:nvSpPr>
              <p:cNvPr id="188" name="Oval 187"/>
              <p:cNvSpPr/>
              <p:nvPr/>
            </p:nvSpPr>
            <p:spPr>
              <a:xfrm>
                <a:off x="20283055" y="8894618"/>
                <a:ext cx="7772400" cy="77724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0567073" y="9178636"/>
                <a:ext cx="7204364" cy="720436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0" dir="10800000">
                  <a:schemeClr val="bg1">
                    <a:lumMod val="7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0" name="Picture 18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5106" y="1368293"/>
              <a:ext cx="3474720" cy="34747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800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316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6</cp:revision>
  <dcterms:created xsi:type="dcterms:W3CDTF">2018-01-23T16:29:16Z</dcterms:created>
  <dcterms:modified xsi:type="dcterms:W3CDTF">2019-02-12T14:39:06Z</dcterms:modified>
</cp:coreProperties>
</file>