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24" d="100"/>
          <a:sy n="24" d="100"/>
        </p:scale>
        <p:origin x="13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5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15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0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5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6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5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4CC6-694F-4912-8886-2515B462CCD4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0B8D1-C564-497F-BC89-303B142E6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4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0" y="0"/>
            <a:ext cx="43891200" cy="63572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5051710" y="941864"/>
            <a:ext cx="38423850" cy="4914900"/>
          </a:xfrm>
          <a:prstGeom prst="parallelogram">
            <a:avLst>
              <a:gd name="adj" fmla="val 28101"/>
            </a:avLst>
          </a:prstGeom>
          <a:solidFill>
            <a:srgbClr val="FF0000"/>
          </a:solidFill>
          <a:ln>
            <a:noFill/>
          </a:ln>
          <a:effectLst>
            <a:outerShdw blurRad="101600" dist="88900" dir="2700000" algn="tl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374068" y="330532"/>
            <a:ext cx="37806603" cy="4914900"/>
          </a:xfrm>
          <a:prstGeom prst="parallelogram">
            <a:avLst>
              <a:gd name="adj" fmla="val 28101"/>
            </a:avLst>
          </a:prstGeom>
          <a:solidFill>
            <a:schemeClr val="tx1"/>
          </a:solidFill>
          <a:ln>
            <a:noFill/>
          </a:ln>
          <a:effectLst>
            <a:outerShdw blurRad="101600" dist="88900" dir="2700000" algn="tl" rotWithShape="0">
              <a:prstClr val="black">
                <a:alpha val="3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8066372" y="1441184"/>
            <a:ext cx="3918548" cy="3918548"/>
            <a:chOff x="5144759" y="852262"/>
            <a:chExt cx="4515415" cy="4515415"/>
          </a:xfrm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oup 8"/>
            <p:cNvGrpSpPr/>
            <p:nvPr/>
          </p:nvGrpSpPr>
          <p:grpSpPr>
            <a:xfrm>
              <a:off x="5144759" y="852262"/>
              <a:ext cx="4515415" cy="4515415"/>
              <a:chOff x="20283055" y="8894618"/>
              <a:chExt cx="7772400" cy="77724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20283055" y="8894618"/>
                <a:ext cx="7772400" cy="77724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0567073" y="9178636"/>
                <a:ext cx="7204364" cy="720436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0" dir="10800000">
                  <a:schemeClr val="bg1">
                    <a:lumMod val="7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5106" y="1368293"/>
              <a:ext cx="3474720" cy="3474720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981244" y="554958"/>
            <a:ext cx="25026164" cy="411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>
                <a:solidFill>
                  <a:schemeClr val="bg1"/>
                </a:solidFill>
              </a:rPr>
              <a:t>Lorem Ipsum lorem ipsum</a:t>
            </a:r>
          </a:p>
          <a:p>
            <a:r>
              <a:rPr lang="en-US" sz="8000" dirty="0">
                <a:solidFill>
                  <a:schemeClr val="bg1"/>
                </a:solidFill>
              </a:rPr>
              <a:t>Lorem Ipsum Lorem Ipsum Lorem Ipsum Lorem </a:t>
            </a:r>
            <a:r>
              <a:rPr lang="en-US" sz="8000" dirty="0" smtClean="0">
                <a:solidFill>
                  <a:schemeClr val="bg1"/>
                </a:solidFill>
              </a:rPr>
              <a:t>Ipsum</a:t>
            </a:r>
          </a:p>
          <a:p>
            <a:r>
              <a:rPr lang="en-US" sz="6000" dirty="0">
                <a:solidFill>
                  <a:schemeClr val="bg1"/>
                </a:solidFill>
              </a:rPr>
              <a:t>Lorem Ipsum Lorem Ipsum Lorem Ipsum Lorem </a:t>
            </a:r>
            <a:r>
              <a:rPr lang="en-US" sz="6000" dirty="0" smtClean="0">
                <a:solidFill>
                  <a:schemeClr val="bg1"/>
                </a:solidFill>
              </a:rPr>
              <a:t>Ipsum</a:t>
            </a:r>
            <a:endParaRPr lang="en-US" sz="26132" dirty="0">
              <a:solidFill>
                <a:schemeClr val="bg1"/>
              </a:solidFill>
            </a:endParaRP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1934742" y="22152906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32438435" y="9453212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32415997" y="22152905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133641" y="9418417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22208664" y="22152905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1981244" y="9422162"/>
            <a:ext cx="9189227" cy="871007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dirty="0" smtClean="0"/>
              <a:t>Lorem ipsum dolor sit amet, consectetur adipiscing elit. Mihi quidem Antiochum, quem audis, satis belle videris attendere. Quae diligentissime contra Aristonem dicuntur a Chryippo. Illum mallem levares, quo optimum atque humanissimum virum, Cn. Duo Reges: constructio interrete. </a:t>
            </a:r>
            <a:r>
              <a:rPr lang="en-US" sz="4000" i="1" dirty="0" smtClean="0"/>
              <a:t>Si longus, levis;</a:t>
            </a:r>
            <a:r>
              <a:rPr lang="en-US" sz="4000" dirty="0" smtClean="0"/>
              <a:t>Habes, inquam, Cato, formam eorum, de quibus loquor, philosophorum. Dolere malum est: in crucem qui agitur, beatus esse non potest. Quorum sine causa fieri nihil putandum est.</a:t>
            </a:r>
            <a:endParaRPr lang="en-US" sz="4000" dirty="0"/>
          </a:p>
        </p:txBody>
      </p:sp>
      <p:sp>
        <p:nvSpPr>
          <p:cNvPr id="20" name="Rectangle 19"/>
          <p:cNvSpPr/>
          <p:nvPr/>
        </p:nvSpPr>
        <p:spPr>
          <a:xfrm>
            <a:off x="12054461" y="22337616"/>
            <a:ext cx="8675757" cy="852536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298989" y="9575362"/>
            <a:ext cx="8675757" cy="8525366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27000" dist="889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955053" y="7262328"/>
            <a:ext cx="8676638" cy="1356789"/>
            <a:chOff x="1955053" y="6805124"/>
            <a:chExt cx="8676638" cy="1356789"/>
          </a:xfrm>
        </p:grpSpPr>
        <p:sp>
          <p:nvSpPr>
            <p:cNvPr id="23" name="Rectangle 22"/>
            <p:cNvSpPr/>
            <p:nvPr/>
          </p:nvSpPr>
          <p:spPr>
            <a:xfrm>
              <a:off x="1955934" y="6834763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55929" y="6806723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Introduction</a:t>
              </a:r>
              <a:endParaRPr lang="en-US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1955053" y="6805124"/>
              <a:ext cx="1878756" cy="1210841"/>
              <a:chOff x="1955053" y="6805124"/>
              <a:chExt cx="1878756" cy="1210841"/>
            </a:xfrm>
          </p:grpSpPr>
          <p:sp>
            <p:nvSpPr>
              <p:cNvPr id="26" name="Freeform 25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Parallelogram 26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1801739" y="20067909"/>
            <a:ext cx="8675763" cy="1355190"/>
            <a:chOff x="1801739" y="19610705"/>
            <a:chExt cx="8675763" cy="1355190"/>
          </a:xfrm>
        </p:grpSpPr>
        <p:sp>
          <p:nvSpPr>
            <p:cNvPr id="29" name="Rectangle 28"/>
            <p:cNvSpPr/>
            <p:nvPr/>
          </p:nvSpPr>
          <p:spPr>
            <a:xfrm>
              <a:off x="1801745" y="19638745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801740" y="19610705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Method</a:t>
              </a:r>
              <a:endParaRPr lang="en-US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801739" y="19611711"/>
              <a:ext cx="1878756" cy="1210841"/>
              <a:chOff x="1955053" y="6805124"/>
              <a:chExt cx="1878756" cy="1210841"/>
            </a:xfrm>
            <a:effectLst>
              <a:outerShdw blurRad="76200" dist="381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Freeform 31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12133635" y="7267037"/>
            <a:ext cx="8724100" cy="1352080"/>
            <a:chOff x="12133635" y="6809833"/>
            <a:chExt cx="8724100" cy="1352080"/>
          </a:xfrm>
        </p:grpSpPr>
        <p:sp>
          <p:nvSpPr>
            <p:cNvPr id="35" name="Rectangle 34"/>
            <p:cNvSpPr/>
            <p:nvPr/>
          </p:nvSpPr>
          <p:spPr>
            <a:xfrm>
              <a:off x="12133636" y="6834763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133640" y="6809833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Discussion</a:t>
              </a:r>
              <a:endParaRPr lang="en-US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12133635" y="6809833"/>
              <a:ext cx="1878756" cy="1210841"/>
              <a:chOff x="1955053" y="6805124"/>
              <a:chExt cx="1878756" cy="1210841"/>
            </a:xfrm>
            <a:effectLst/>
          </p:grpSpPr>
          <p:sp>
            <p:nvSpPr>
              <p:cNvPr id="38" name="Freeform 37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Parallelogram 38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11979095" y="20064164"/>
            <a:ext cx="8724451" cy="1358935"/>
            <a:chOff x="11979095" y="19606960"/>
            <a:chExt cx="8724451" cy="1358935"/>
          </a:xfrm>
        </p:grpSpPr>
        <p:sp>
          <p:nvSpPr>
            <p:cNvPr id="41" name="Rectangle 40"/>
            <p:cNvSpPr/>
            <p:nvPr/>
          </p:nvSpPr>
          <p:spPr>
            <a:xfrm>
              <a:off x="11979447" y="19638745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979273" y="19606960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Charts</a:t>
              </a:r>
              <a:endParaRPr lang="en-US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11979095" y="19608253"/>
              <a:ext cx="1878756" cy="1210841"/>
              <a:chOff x="1955053" y="6805124"/>
              <a:chExt cx="1878756" cy="1210841"/>
            </a:xfrm>
            <a:effectLst>
              <a:outerShdw blurRad="76200" dist="50800" algn="l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Freeform 43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Parallelogram 44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22208663" y="7262327"/>
            <a:ext cx="8675763" cy="1356790"/>
            <a:chOff x="22208663" y="6805123"/>
            <a:chExt cx="8675763" cy="1356790"/>
          </a:xfrm>
        </p:grpSpPr>
        <p:sp>
          <p:nvSpPr>
            <p:cNvPr id="47" name="Rectangle 46"/>
            <p:cNvSpPr/>
            <p:nvPr/>
          </p:nvSpPr>
          <p:spPr>
            <a:xfrm>
              <a:off x="22208669" y="6834763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2208664" y="6806723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Images</a:t>
              </a:r>
              <a:endParaRPr lang="en-US" dirty="0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22208663" y="6805123"/>
              <a:ext cx="1878756" cy="1210841"/>
              <a:chOff x="1955053" y="6805124"/>
              <a:chExt cx="1878756" cy="1210841"/>
            </a:xfrm>
          </p:grpSpPr>
          <p:sp>
            <p:nvSpPr>
              <p:cNvPr id="50" name="Freeform 49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Parallelogram 50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22054474" y="20066257"/>
            <a:ext cx="8675763" cy="1356842"/>
            <a:chOff x="22054474" y="19609053"/>
            <a:chExt cx="8675763" cy="1356842"/>
          </a:xfrm>
        </p:grpSpPr>
        <p:sp>
          <p:nvSpPr>
            <p:cNvPr id="53" name="Rectangle 52"/>
            <p:cNvSpPr/>
            <p:nvPr/>
          </p:nvSpPr>
          <p:spPr>
            <a:xfrm>
              <a:off x="22054480" y="19638745"/>
              <a:ext cx="8675757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2054475" y="19610705"/>
              <a:ext cx="8675761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Results</a:t>
              </a:r>
              <a:endParaRPr lang="en-US" dirty="0"/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22054474" y="19609053"/>
              <a:ext cx="1878756" cy="1210841"/>
              <a:chOff x="1955053" y="6805124"/>
              <a:chExt cx="1878756" cy="1210841"/>
            </a:xfrm>
          </p:grpSpPr>
          <p:sp>
            <p:nvSpPr>
              <p:cNvPr id="56" name="Freeform 55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Parallelogram 56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32386371" y="7267037"/>
            <a:ext cx="8724099" cy="1352080"/>
            <a:chOff x="32386371" y="6809833"/>
            <a:chExt cx="8724099" cy="1352080"/>
          </a:xfrm>
        </p:grpSpPr>
        <p:sp>
          <p:nvSpPr>
            <p:cNvPr id="59" name="Rectangle 58"/>
            <p:cNvSpPr/>
            <p:nvPr/>
          </p:nvSpPr>
          <p:spPr>
            <a:xfrm>
              <a:off x="32386371" y="6834763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2386375" y="6809833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Conclusion</a:t>
              </a:r>
              <a:endParaRPr lang="en-US" dirty="0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2387245" y="6810082"/>
              <a:ext cx="1878756" cy="1210841"/>
              <a:chOff x="1955053" y="6805124"/>
              <a:chExt cx="1878756" cy="1210841"/>
            </a:xfrm>
          </p:grpSpPr>
          <p:sp>
            <p:nvSpPr>
              <p:cNvPr id="62" name="Freeform 61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Parallelogram 62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32232181" y="20071019"/>
            <a:ext cx="8724100" cy="1352080"/>
            <a:chOff x="32232181" y="19613815"/>
            <a:chExt cx="8724100" cy="1352080"/>
          </a:xfrm>
        </p:grpSpPr>
        <p:sp>
          <p:nvSpPr>
            <p:cNvPr id="65" name="Rectangle 64"/>
            <p:cNvSpPr/>
            <p:nvPr/>
          </p:nvSpPr>
          <p:spPr>
            <a:xfrm>
              <a:off x="32232182" y="19638745"/>
              <a:ext cx="8724099" cy="132715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127000" dist="889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2232186" y="19613815"/>
              <a:ext cx="8724095" cy="120924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References</a:t>
              </a:r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2232181" y="19613815"/>
              <a:ext cx="1878756" cy="1210841"/>
              <a:chOff x="1955053" y="6805124"/>
              <a:chExt cx="1878756" cy="1210841"/>
            </a:xfrm>
          </p:grpSpPr>
          <p:sp>
            <p:nvSpPr>
              <p:cNvPr id="68" name="Freeform 67"/>
              <p:cNvSpPr/>
              <p:nvPr/>
            </p:nvSpPr>
            <p:spPr>
              <a:xfrm>
                <a:off x="1955053" y="6805124"/>
                <a:ext cx="1871843" cy="1210841"/>
              </a:xfrm>
              <a:custGeom>
                <a:avLst/>
                <a:gdLst>
                  <a:gd name="connsiteX0" fmla="*/ 0 w 7581900"/>
                  <a:gd name="connsiteY0" fmla="*/ 0 h 4904509"/>
                  <a:gd name="connsiteX1" fmla="*/ 7581900 w 7581900"/>
                  <a:gd name="connsiteY1" fmla="*/ 0 h 4904509"/>
                  <a:gd name="connsiteX2" fmla="*/ 4697117 w 7581900"/>
                  <a:gd name="connsiteY2" fmla="*/ 4904509 h 4904509"/>
                  <a:gd name="connsiteX3" fmla="*/ 0 w 7581900"/>
                  <a:gd name="connsiteY3" fmla="*/ 4904509 h 4904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81900" h="4904509">
                    <a:moveTo>
                      <a:pt x="0" y="0"/>
                    </a:moveTo>
                    <a:lnTo>
                      <a:pt x="7581900" y="0"/>
                    </a:lnTo>
                    <a:lnTo>
                      <a:pt x="4697117" y="4904509"/>
                    </a:lnTo>
                    <a:lnTo>
                      <a:pt x="0" y="490450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Parallelogram 68"/>
              <p:cNvSpPr/>
              <p:nvPr/>
            </p:nvSpPr>
            <p:spPr>
              <a:xfrm>
                <a:off x="2734357" y="6805124"/>
                <a:ext cx="1099452" cy="1210841"/>
              </a:xfrm>
              <a:prstGeom prst="parallelogram">
                <a:avLst>
                  <a:gd name="adj" fmla="val 64450"/>
                </a:avLst>
              </a:prstGeom>
              <a:solidFill>
                <a:srgbClr val="FF0000"/>
              </a:solidFill>
              <a:ln>
                <a:noFill/>
              </a:ln>
              <a:effectLst>
                <a:outerShdw blurRad="76200" dist="381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7010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316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2</cp:revision>
  <dcterms:created xsi:type="dcterms:W3CDTF">2018-01-23T17:16:13Z</dcterms:created>
  <dcterms:modified xsi:type="dcterms:W3CDTF">2019-02-12T14:40:35Z</dcterms:modified>
</cp:coreProperties>
</file>