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066" autoAdjust="0"/>
    <p:restoredTop sz="94660"/>
  </p:normalViewPr>
  <p:slideViewPr>
    <p:cSldViewPr snapToGrid="0">
      <p:cViewPr varScale="1">
        <p:scale>
          <a:sx n="24" d="100"/>
          <a:sy n="24" d="100"/>
        </p:scale>
        <p:origin x="20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3966664220768378E-2"/>
          <c:y val="9.555855246936773E-2"/>
          <c:w val="0.97603333577923157"/>
          <c:h val="0.87443594425607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88-4517-B347-8D694387A9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888-4517-B347-8D694387A99F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88-4517-B347-8D694387A99F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88-4517-B347-8D694387A99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C888-4517-B347-8D694387A99F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888-4517-B347-8D694387A9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888-4517-B347-8D694387A9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4435576"/>
        <c:axId val="184435968"/>
      </c:barChart>
      <c:catAx>
        <c:axId val="184435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435968"/>
        <c:crosses val="autoZero"/>
        <c:auto val="1"/>
        <c:lblAlgn val="ctr"/>
        <c:lblOffset val="100"/>
        <c:noMultiLvlLbl val="0"/>
      </c:catAx>
      <c:valAx>
        <c:axId val="184435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435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8A1-414E-9194-228FB56CA02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8A1-414E-9194-228FB56CA0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8A1-414E-9194-228FB56CA02D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8A1-414E-9194-228FB56CA02D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8A1-414E-9194-228FB56CA0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82F-461B-84BD-E211E7E328F3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82F-461B-84BD-E211E7E328F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82F-461B-84BD-E211E7E328F3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82F-461B-84BD-E211E7E328F3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82F-461B-84BD-E211E7E328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4-4A9C-940D-75943ED057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E4-4A9C-940D-75943ED0579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E4-4A9C-940D-75943ED057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3007424"/>
        <c:axId val="203009776"/>
      </c:barChart>
      <c:catAx>
        <c:axId val="203007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009776"/>
        <c:crosses val="autoZero"/>
        <c:auto val="1"/>
        <c:lblAlgn val="ctr"/>
        <c:lblOffset val="100"/>
        <c:noMultiLvlLbl val="0"/>
      </c:catAx>
      <c:valAx>
        <c:axId val="203009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007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7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1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76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94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06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09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7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0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4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23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67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F26CD-19C7-4972-B686-F43A0A0C582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723A5-2830-490F-B9F1-45A9B4C2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85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tiff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3" y="0"/>
            <a:ext cx="43891200" cy="329184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33015069" y="21681"/>
            <a:ext cx="10871368" cy="5350932"/>
          </a:xfrm>
          <a:custGeom>
            <a:avLst/>
            <a:gdLst>
              <a:gd name="connsiteX0" fmla="*/ 2013124 w 10871368"/>
              <a:gd name="connsiteY0" fmla="*/ 0 h 5392635"/>
              <a:gd name="connsiteX1" fmla="*/ 10871368 w 10871368"/>
              <a:gd name="connsiteY1" fmla="*/ 0 h 5392635"/>
              <a:gd name="connsiteX2" fmla="*/ 10871368 w 10871368"/>
              <a:gd name="connsiteY2" fmla="*/ 5392635 h 5392635"/>
              <a:gd name="connsiteX3" fmla="*/ 2013124 w 10871368"/>
              <a:gd name="connsiteY3" fmla="*/ 5392635 h 5392635"/>
              <a:gd name="connsiteX4" fmla="*/ 0 w 10871368"/>
              <a:gd name="connsiteY4" fmla="*/ 3379510 h 5392635"/>
              <a:gd name="connsiteX5" fmla="*/ 0 w 10871368"/>
              <a:gd name="connsiteY5" fmla="*/ 2013125 h 5392635"/>
              <a:gd name="connsiteX6" fmla="*/ 2013124 w 10871368"/>
              <a:gd name="connsiteY6" fmla="*/ 0 h 539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71368" h="5392635">
                <a:moveTo>
                  <a:pt x="2013124" y="0"/>
                </a:moveTo>
                <a:lnTo>
                  <a:pt x="10871368" y="0"/>
                </a:lnTo>
                <a:lnTo>
                  <a:pt x="10871368" y="5392635"/>
                </a:lnTo>
                <a:lnTo>
                  <a:pt x="2013124" y="5392635"/>
                </a:lnTo>
                <a:cubicBezTo>
                  <a:pt x="901304" y="5392635"/>
                  <a:pt x="0" y="4491328"/>
                  <a:pt x="0" y="3379510"/>
                </a:cubicBezTo>
                <a:lnTo>
                  <a:pt x="0" y="2013125"/>
                </a:lnTo>
                <a:cubicBezTo>
                  <a:pt x="0" y="901307"/>
                  <a:pt x="901304" y="0"/>
                  <a:pt x="2013124" y="0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ffectLst>
            <a:outerShdw blurRad="165100" dist="1270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600000"/>
            </a:lightRig>
          </a:scene3d>
          <a:sp3d extrusionH="215900" prstMaterial="softEdge">
            <a:bevelT w="254000"/>
            <a:bevelB w="254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49"/>
          <p:cNvSpPr txBox="1">
            <a:spLocks noChangeArrowheads="1"/>
          </p:cNvSpPr>
          <p:nvPr/>
        </p:nvSpPr>
        <p:spPr bwMode="auto">
          <a:xfrm>
            <a:off x="1205133" y="7196640"/>
            <a:ext cx="9285389" cy="1228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10000"/>
              </a:lnSpc>
            </a:pPr>
            <a:r>
              <a:rPr lang="en-US" altLang="en-US" sz="3600" dirty="0"/>
              <a:t>Your text goes here. </a:t>
            </a:r>
            <a:r>
              <a:rPr lang="en-US" altLang="en-US" sz="3600" dirty="0" err="1"/>
              <a:t>Lorem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ipsum</a:t>
            </a:r>
            <a:r>
              <a:rPr lang="en-US" altLang="en-US" sz="3600" dirty="0"/>
              <a:t> dolor sit </a:t>
            </a:r>
            <a:r>
              <a:rPr lang="en-US" altLang="en-US" sz="3600" dirty="0" err="1"/>
              <a:t>amet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consectetuer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adipiscing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elit</a:t>
            </a:r>
            <a:r>
              <a:rPr lang="en-US" altLang="en-US" sz="3600" dirty="0"/>
              <a:t>. Nam in </a:t>
            </a:r>
            <a:r>
              <a:rPr lang="en-US" altLang="en-US" sz="3600" dirty="0" err="1"/>
              <a:t>diam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consectetuer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odio</a:t>
            </a:r>
            <a:r>
              <a:rPr lang="en-US" altLang="en-US" sz="3600" dirty="0"/>
              <a:t> </a:t>
            </a:r>
            <a:r>
              <a:rPr lang="en-US" altLang="en-US" sz="3600" dirty="0" err="1"/>
              <a:t>blandit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elementum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Morbi</a:t>
            </a:r>
            <a:r>
              <a:rPr lang="en-US" altLang="en-US" sz="3600" dirty="0"/>
              <a:t> id ligula ac ligula </a:t>
            </a:r>
            <a:r>
              <a:rPr lang="en-US" altLang="en-US" sz="3600" dirty="0" err="1"/>
              <a:t>adipiscing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iaculis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Nulla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risus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lorem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molestie</a:t>
            </a:r>
            <a:r>
              <a:rPr lang="en-US" altLang="en-US" sz="3600" dirty="0"/>
              <a:t> ac, </a:t>
            </a:r>
            <a:r>
              <a:rPr lang="en-US" altLang="en-US" sz="3600" dirty="0" err="1"/>
              <a:t>scelerisque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quis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gravida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eleifend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wisi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Proin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sapien</a:t>
            </a:r>
            <a:r>
              <a:rPr lang="en-US" altLang="en-US" sz="3600" dirty="0"/>
              <a:t> ante, </a:t>
            </a:r>
            <a:r>
              <a:rPr lang="en-US" altLang="en-US" sz="3600" dirty="0" err="1"/>
              <a:t>faucibus</a:t>
            </a:r>
            <a:r>
              <a:rPr lang="en-US" altLang="en-US" sz="3600" dirty="0"/>
              <a:t> sit </a:t>
            </a:r>
            <a:r>
              <a:rPr lang="en-US" altLang="en-US" sz="3600" dirty="0" err="1"/>
              <a:t>amet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mollis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eu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molestie</a:t>
            </a:r>
            <a:r>
              <a:rPr lang="en-US" altLang="en-US" sz="3600" dirty="0"/>
              <a:t> a, </a:t>
            </a:r>
            <a:r>
              <a:rPr lang="en-US" altLang="en-US" sz="3600" dirty="0" err="1"/>
              <a:t>erat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Donec</a:t>
            </a:r>
            <a:r>
              <a:rPr lang="en-US" altLang="en-US" sz="3600" dirty="0"/>
              <a:t> magna </a:t>
            </a:r>
            <a:r>
              <a:rPr lang="en-US" altLang="en-US" sz="3600" dirty="0" err="1"/>
              <a:t>nibh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ultrices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facilisis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dignissim</a:t>
            </a:r>
            <a:r>
              <a:rPr lang="en-US" altLang="en-US" sz="3600" dirty="0"/>
              <a:t> at, </a:t>
            </a:r>
            <a:r>
              <a:rPr lang="en-US" altLang="en-US" sz="3600" dirty="0" err="1"/>
              <a:t>mollis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ut</a:t>
            </a:r>
            <a:r>
              <a:rPr lang="en-US" altLang="en-US" sz="3600" dirty="0"/>
              <a:t>, diam. </a:t>
            </a:r>
            <a:r>
              <a:rPr lang="en-US" altLang="en-US" sz="3600" dirty="0" err="1"/>
              <a:t>Nulla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facilisi</a:t>
            </a:r>
            <a:r>
              <a:rPr lang="en-US" altLang="en-US" sz="3600" dirty="0"/>
              <a:t>. Cum </a:t>
            </a:r>
            <a:r>
              <a:rPr lang="en-US" altLang="en-US" sz="3600" dirty="0" err="1"/>
              <a:t>sociis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natoque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penatibus</a:t>
            </a:r>
            <a:r>
              <a:rPr lang="en-US" altLang="en-US" sz="3600" dirty="0"/>
              <a:t> et </a:t>
            </a:r>
            <a:r>
              <a:rPr lang="en-US" altLang="en-US" sz="3600" dirty="0" err="1"/>
              <a:t>magnis</a:t>
            </a:r>
            <a:r>
              <a:rPr lang="en-US" altLang="en-US" sz="3600" dirty="0"/>
              <a:t> dis parturient </a:t>
            </a:r>
            <a:r>
              <a:rPr lang="en-US" altLang="en-US" sz="3600" dirty="0" err="1"/>
              <a:t>montes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nascetur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ridiculus</a:t>
            </a:r>
            <a:r>
              <a:rPr lang="en-US" altLang="en-US" sz="3600" dirty="0"/>
              <a:t> mus. </a:t>
            </a:r>
            <a:r>
              <a:rPr lang="en-US" altLang="en-US" sz="3600" dirty="0" err="1"/>
              <a:t>Morbi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tristique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erat</a:t>
            </a:r>
            <a:r>
              <a:rPr lang="en-US" altLang="en-US" sz="3600" dirty="0"/>
              <a:t> at ligula. </a:t>
            </a:r>
            <a:r>
              <a:rPr lang="en-US" altLang="en-US" sz="3600" dirty="0" err="1"/>
              <a:t>Curabitur</a:t>
            </a:r>
            <a:r>
              <a:rPr lang="en-US" altLang="en-US" sz="3600" dirty="0"/>
              <a:t> in </a:t>
            </a:r>
            <a:r>
              <a:rPr lang="en-US" altLang="en-US" sz="3600" dirty="0" err="1"/>
              <a:t>metus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Donec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consequat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Quisque</a:t>
            </a:r>
            <a:r>
              <a:rPr lang="en-US" altLang="en-US" sz="3600" dirty="0"/>
              <a:t> porta. Integer diam. </a:t>
            </a:r>
            <a:r>
              <a:rPr lang="en-US" altLang="en-US" sz="3600" dirty="0" err="1"/>
              <a:t>Mauris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pellentesque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aliquet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elit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Curabitur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hendrerit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metus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quis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augue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Mauris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rhoncus</a:t>
            </a:r>
            <a:r>
              <a:rPr lang="en-US" altLang="en-US" sz="3600" dirty="0"/>
              <a:t>, magna vitae </a:t>
            </a:r>
            <a:r>
              <a:rPr lang="en-US" altLang="en-US" sz="3600" dirty="0" err="1"/>
              <a:t>laoreet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imperdiet</a:t>
            </a:r>
            <a:r>
              <a:rPr lang="en-US" altLang="en-US" sz="3600" dirty="0"/>
              <a:t>, ligula dolor </a:t>
            </a:r>
            <a:r>
              <a:rPr lang="en-US" altLang="en-US" sz="3600" dirty="0" err="1"/>
              <a:t>hendrerit</a:t>
            </a:r>
            <a:r>
              <a:rPr lang="en-US" altLang="en-US" sz="3600" dirty="0"/>
              <a:t> quam, sit </a:t>
            </a:r>
            <a:r>
              <a:rPr lang="en-US" altLang="en-US" sz="3600" dirty="0" err="1"/>
              <a:t>amet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mollis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augue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nibh</a:t>
            </a:r>
            <a:r>
              <a:rPr lang="en-US" altLang="en-US" sz="3600" dirty="0"/>
              <a:t> et </a:t>
            </a:r>
            <a:r>
              <a:rPr lang="en-US" altLang="en-US" sz="3600" dirty="0" err="1"/>
              <a:t>lorem</a:t>
            </a:r>
            <a:r>
              <a:rPr lang="en-US" altLang="en-US" sz="3600" dirty="0"/>
              <a:t>. Nam </a:t>
            </a:r>
            <a:r>
              <a:rPr lang="en-US" altLang="en-US" sz="3600" dirty="0" err="1"/>
              <a:t>odio</a:t>
            </a:r>
            <a:r>
              <a:rPr lang="en-US" altLang="en-US" sz="3600" dirty="0"/>
              <a:t> </a:t>
            </a:r>
            <a:r>
              <a:rPr lang="en-US" altLang="en-US" sz="3600" dirty="0" err="1"/>
              <a:t>wisi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faucibus</a:t>
            </a:r>
            <a:r>
              <a:rPr lang="en-US" altLang="en-US" sz="3600" dirty="0"/>
              <a:t> id, dictum </a:t>
            </a:r>
            <a:r>
              <a:rPr lang="en-US" altLang="en-US" sz="3600" dirty="0" err="1"/>
              <a:t>nec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dignissim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eget</a:t>
            </a:r>
            <a:r>
              <a:rPr lang="en-US" altLang="en-US" sz="3600" dirty="0"/>
              <a:t>, ante. </a:t>
            </a:r>
          </a:p>
        </p:txBody>
      </p:sp>
      <p:sp>
        <p:nvSpPr>
          <p:cNvPr id="20" name="Text Box 49"/>
          <p:cNvSpPr txBox="1">
            <a:spLocks noChangeArrowheads="1"/>
          </p:cNvSpPr>
          <p:nvPr/>
        </p:nvSpPr>
        <p:spPr bwMode="auto">
          <a:xfrm>
            <a:off x="11695655" y="7196640"/>
            <a:ext cx="9316339" cy="1228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10000"/>
              </a:lnSpc>
            </a:pPr>
            <a:r>
              <a:rPr lang="en-US" altLang="en-US" sz="3600" dirty="0" err="1"/>
              <a:t>Lorem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ipsum</a:t>
            </a:r>
            <a:r>
              <a:rPr lang="en-US" altLang="en-US" sz="3600" dirty="0"/>
              <a:t> dolor sit </a:t>
            </a:r>
            <a:r>
              <a:rPr lang="en-US" altLang="en-US" sz="3600" dirty="0" err="1"/>
              <a:t>amet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consectetuer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adipiscing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elit</a:t>
            </a:r>
            <a:r>
              <a:rPr lang="en-US" altLang="en-US" sz="3600" dirty="0"/>
              <a:t>. Nam in </a:t>
            </a:r>
            <a:r>
              <a:rPr lang="en-US" altLang="en-US" sz="3600" dirty="0" err="1"/>
              <a:t>diam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consectetuer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odio</a:t>
            </a:r>
            <a:r>
              <a:rPr lang="en-US" altLang="en-US" sz="3600" dirty="0"/>
              <a:t> </a:t>
            </a:r>
            <a:r>
              <a:rPr lang="en-US" altLang="en-US" sz="3600" dirty="0" err="1"/>
              <a:t>blandit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elementum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Morbi</a:t>
            </a:r>
            <a:r>
              <a:rPr lang="en-US" altLang="en-US" sz="3600" dirty="0"/>
              <a:t> id ligula ac ligula </a:t>
            </a:r>
            <a:r>
              <a:rPr lang="en-US" altLang="en-US" sz="3600" dirty="0" err="1"/>
              <a:t>adipiscing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iaculis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Nulla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risus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lorem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molestie</a:t>
            </a:r>
            <a:r>
              <a:rPr lang="en-US" altLang="en-US" sz="3600" dirty="0"/>
              <a:t> ac, </a:t>
            </a:r>
            <a:r>
              <a:rPr lang="en-US" altLang="en-US" sz="3600" dirty="0" err="1"/>
              <a:t>scelerisque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quis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gravida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eleifend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wisi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Proin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sapien</a:t>
            </a:r>
            <a:r>
              <a:rPr lang="en-US" altLang="en-US" sz="3600" dirty="0"/>
              <a:t> ante, </a:t>
            </a:r>
            <a:r>
              <a:rPr lang="en-US" altLang="en-US" sz="3600" dirty="0" err="1"/>
              <a:t>faucibus</a:t>
            </a:r>
            <a:r>
              <a:rPr lang="en-US" altLang="en-US" sz="3600" dirty="0"/>
              <a:t> sit </a:t>
            </a:r>
            <a:r>
              <a:rPr lang="en-US" altLang="en-US" sz="3600" dirty="0" err="1"/>
              <a:t>amet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mollis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eu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molestie</a:t>
            </a:r>
            <a:r>
              <a:rPr lang="en-US" altLang="en-US" sz="3600" dirty="0"/>
              <a:t> a, </a:t>
            </a:r>
            <a:r>
              <a:rPr lang="en-US" altLang="en-US" sz="3600" dirty="0" err="1"/>
              <a:t>erat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Donec</a:t>
            </a:r>
            <a:r>
              <a:rPr lang="en-US" altLang="en-US" sz="3600" dirty="0"/>
              <a:t> magna </a:t>
            </a:r>
            <a:r>
              <a:rPr lang="en-US" altLang="en-US" sz="3600" dirty="0" err="1"/>
              <a:t>nibh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ultrices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facilisis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dignissim</a:t>
            </a:r>
            <a:r>
              <a:rPr lang="en-US" altLang="en-US" sz="3600" dirty="0"/>
              <a:t> at, </a:t>
            </a:r>
            <a:r>
              <a:rPr lang="en-US" altLang="en-US" sz="3600" dirty="0" err="1"/>
              <a:t>mollis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ut</a:t>
            </a:r>
            <a:r>
              <a:rPr lang="en-US" altLang="en-US" sz="3600" dirty="0"/>
              <a:t>, diam. </a:t>
            </a:r>
            <a:r>
              <a:rPr lang="en-US" altLang="en-US" sz="3600" dirty="0" err="1"/>
              <a:t>Nulla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facilisi</a:t>
            </a:r>
            <a:r>
              <a:rPr lang="en-US" altLang="en-US" sz="3600" dirty="0"/>
              <a:t>. Cum </a:t>
            </a:r>
            <a:r>
              <a:rPr lang="en-US" altLang="en-US" sz="3600" dirty="0" err="1"/>
              <a:t>sociis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natoque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penatibus</a:t>
            </a:r>
            <a:r>
              <a:rPr lang="en-US" altLang="en-US" sz="3600" dirty="0"/>
              <a:t> et </a:t>
            </a:r>
            <a:r>
              <a:rPr lang="en-US" altLang="en-US" sz="3600" dirty="0" err="1"/>
              <a:t>magnis</a:t>
            </a:r>
            <a:r>
              <a:rPr lang="en-US" altLang="en-US" sz="3600" dirty="0"/>
              <a:t> dis parturient </a:t>
            </a:r>
            <a:r>
              <a:rPr lang="en-US" altLang="en-US" sz="3600" dirty="0" err="1"/>
              <a:t>montes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nascetur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ridiculus</a:t>
            </a:r>
            <a:r>
              <a:rPr lang="en-US" altLang="en-US" sz="3600" dirty="0"/>
              <a:t> mus. </a:t>
            </a:r>
            <a:r>
              <a:rPr lang="en-US" altLang="en-US" sz="3600" dirty="0" err="1"/>
              <a:t>Morbi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tristique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erat</a:t>
            </a:r>
            <a:r>
              <a:rPr lang="en-US" altLang="en-US" sz="3600" dirty="0"/>
              <a:t> at ligula. </a:t>
            </a:r>
            <a:r>
              <a:rPr lang="en-US" altLang="en-US" sz="3600" dirty="0" err="1"/>
              <a:t>Curabitur</a:t>
            </a:r>
            <a:r>
              <a:rPr lang="en-US" altLang="en-US" sz="3600" dirty="0"/>
              <a:t> in </a:t>
            </a:r>
            <a:r>
              <a:rPr lang="en-US" altLang="en-US" sz="3600" dirty="0" err="1"/>
              <a:t>metus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Donec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consequat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Quisque</a:t>
            </a:r>
            <a:r>
              <a:rPr lang="en-US" altLang="en-US" sz="3600" dirty="0"/>
              <a:t> porta. Integer diam. </a:t>
            </a:r>
            <a:r>
              <a:rPr lang="en-US" altLang="en-US" sz="3600" dirty="0" err="1"/>
              <a:t>Mauris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pellentesque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aliquet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elit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Curabitur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hendrerit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metus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quis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augue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Mauris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rhoncus</a:t>
            </a:r>
            <a:r>
              <a:rPr lang="en-US" altLang="en-US" sz="3600" dirty="0"/>
              <a:t>, magna vitae </a:t>
            </a:r>
            <a:r>
              <a:rPr lang="en-US" altLang="en-US" sz="3600" dirty="0" err="1"/>
              <a:t>laoreet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imperdiet</a:t>
            </a:r>
            <a:r>
              <a:rPr lang="en-US" altLang="en-US" sz="3600" dirty="0"/>
              <a:t>, ligula dolor </a:t>
            </a:r>
            <a:r>
              <a:rPr lang="en-US" altLang="en-US" sz="3600" dirty="0" err="1"/>
              <a:t>hendrerit</a:t>
            </a:r>
            <a:r>
              <a:rPr lang="en-US" altLang="en-US" sz="3600" dirty="0"/>
              <a:t> quam, sit </a:t>
            </a:r>
            <a:r>
              <a:rPr lang="en-US" altLang="en-US" sz="3600" dirty="0" err="1"/>
              <a:t>amet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mollis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augue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nibh</a:t>
            </a:r>
            <a:r>
              <a:rPr lang="en-US" altLang="en-US" sz="3600" dirty="0"/>
              <a:t> et </a:t>
            </a:r>
            <a:r>
              <a:rPr lang="en-US" altLang="en-US" sz="3600" dirty="0" err="1"/>
              <a:t>lorem</a:t>
            </a:r>
            <a:r>
              <a:rPr lang="en-US" altLang="en-US" sz="3600" dirty="0"/>
              <a:t>. Nam </a:t>
            </a:r>
            <a:r>
              <a:rPr lang="en-US" altLang="en-US" sz="3600" dirty="0" err="1"/>
              <a:t>odio</a:t>
            </a:r>
            <a:r>
              <a:rPr lang="en-US" altLang="en-US" sz="3600" dirty="0"/>
              <a:t> </a:t>
            </a:r>
            <a:r>
              <a:rPr lang="en-US" altLang="en-US" sz="3600" dirty="0" err="1"/>
              <a:t>wisi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faucibus</a:t>
            </a:r>
            <a:r>
              <a:rPr lang="en-US" altLang="en-US" sz="3600" dirty="0"/>
              <a:t> id, dictum </a:t>
            </a:r>
            <a:r>
              <a:rPr lang="en-US" altLang="en-US" sz="3600" dirty="0" err="1"/>
              <a:t>nec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dignissim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eget</a:t>
            </a:r>
            <a:r>
              <a:rPr lang="en-US" altLang="en-US" sz="3600" dirty="0"/>
              <a:t>, ante. </a:t>
            </a:r>
          </a:p>
        </p:txBody>
      </p:sp>
      <p:sp>
        <p:nvSpPr>
          <p:cNvPr id="23" name="Text Box 49"/>
          <p:cNvSpPr txBox="1">
            <a:spLocks noChangeArrowheads="1"/>
          </p:cNvSpPr>
          <p:nvPr/>
        </p:nvSpPr>
        <p:spPr bwMode="auto">
          <a:xfrm>
            <a:off x="1205133" y="20925137"/>
            <a:ext cx="9285389" cy="11014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10000"/>
              </a:lnSpc>
            </a:pPr>
            <a:r>
              <a:rPr lang="en-US" altLang="en-US" sz="3600" dirty="0" err="1"/>
              <a:t>Lorem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ipsum</a:t>
            </a:r>
            <a:r>
              <a:rPr lang="en-US" altLang="en-US" sz="3600" dirty="0"/>
              <a:t> dolor sit </a:t>
            </a:r>
            <a:r>
              <a:rPr lang="en-US" altLang="en-US" sz="3600" dirty="0" err="1"/>
              <a:t>amet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consectetuer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adipiscing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elit</a:t>
            </a:r>
            <a:r>
              <a:rPr lang="en-US" altLang="en-US" sz="3600" dirty="0"/>
              <a:t>. Nam in </a:t>
            </a:r>
            <a:r>
              <a:rPr lang="en-US" altLang="en-US" sz="3600" dirty="0" err="1"/>
              <a:t>diam</a:t>
            </a:r>
            <a:r>
              <a:rPr lang="en-US" altLang="en-US" sz="3600" dirty="0"/>
              <a:t> </a:t>
            </a:r>
            <a:r>
              <a:rPr lang="en-US" altLang="en-US" sz="3600" dirty="0" err="1" smtClean="0"/>
              <a:t>consectetuer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odio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blandit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elementum</a:t>
            </a:r>
            <a:r>
              <a:rPr lang="en-US" altLang="en-US" sz="3600" dirty="0" smtClean="0"/>
              <a:t>. </a:t>
            </a:r>
            <a:r>
              <a:rPr lang="en-US" altLang="en-US" sz="3600" dirty="0" err="1" smtClean="0"/>
              <a:t>Morbi</a:t>
            </a:r>
            <a:r>
              <a:rPr lang="en-US" altLang="en-US" sz="3600" dirty="0" smtClean="0"/>
              <a:t> id ligula. </a:t>
            </a:r>
            <a:r>
              <a:rPr lang="en-US" altLang="en-US" sz="3600" dirty="0" err="1" smtClean="0"/>
              <a:t>hendrerit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metus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quis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augue</a:t>
            </a:r>
            <a:r>
              <a:rPr lang="en-US" altLang="en-US" sz="3600" dirty="0" smtClean="0"/>
              <a:t>. </a:t>
            </a:r>
            <a:r>
              <a:rPr lang="en-US" altLang="en-US" sz="3600" dirty="0" err="1" smtClean="0"/>
              <a:t>Mauris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rhoncus</a:t>
            </a:r>
            <a:r>
              <a:rPr lang="en-US" altLang="en-US" sz="3600" dirty="0" smtClean="0"/>
              <a:t>, magna vitae </a:t>
            </a:r>
            <a:r>
              <a:rPr lang="en-US" altLang="en-US" sz="3600" dirty="0" err="1" smtClean="0"/>
              <a:t>laoreet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imperdiet</a:t>
            </a:r>
            <a:r>
              <a:rPr lang="en-US" altLang="en-US" sz="3600" dirty="0" smtClean="0"/>
              <a:t>, ligula dolor </a:t>
            </a:r>
            <a:r>
              <a:rPr lang="en-US" altLang="en-US" sz="3600" dirty="0" err="1" smtClean="0"/>
              <a:t>hendrerit</a:t>
            </a:r>
            <a:r>
              <a:rPr lang="en-US" altLang="en-US" sz="3600" dirty="0" smtClean="0"/>
              <a:t> quam, sit </a:t>
            </a:r>
            <a:r>
              <a:rPr lang="en-US" altLang="en-US" sz="3600" dirty="0" err="1" smtClean="0"/>
              <a:t>amet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mollis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augue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nibh</a:t>
            </a:r>
            <a:r>
              <a:rPr lang="en-US" altLang="en-US" sz="3600" dirty="0" smtClean="0"/>
              <a:t> et lorem. Nam </a:t>
            </a:r>
            <a:r>
              <a:rPr lang="en-US" altLang="en-US" sz="3600" dirty="0" err="1" smtClean="0"/>
              <a:t>odio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wisi</a:t>
            </a:r>
            <a:r>
              <a:rPr lang="en-US" altLang="en-US" sz="3600" dirty="0"/>
              <a:t>. Cum </a:t>
            </a:r>
            <a:r>
              <a:rPr lang="en-US" altLang="en-US" sz="3600" dirty="0" err="1"/>
              <a:t>sociis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natoque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penatibus</a:t>
            </a:r>
            <a:r>
              <a:rPr lang="en-US" altLang="en-US" sz="3600" dirty="0"/>
              <a:t> et </a:t>
            </a:r>
            <a:r>
              <a:rPr lang="en-US" altLang="en-US" sz="3600" dirty="0" err="1"/>
              <a:t>magnis</a:t>
            </a:r>
            <a:r>
              <a:rPr lang="en-US" altLang="en-US" sz="3600" dirty="0"/>
              <a:t> dis parturient </a:t>
            </a:r>
            <a:r>
              <a:rPr lang="en-US" altLang="en-US" sz="3600" dirty="0" err="1"/>
              <a:t>montes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nascetur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ridiculus</a:t>
            </a:r>
            <a:r>
              <a:rPr lang="en-US" altLang="en-US" sz="3600" dirty="0"/>
              <a:t> mus. </a:t>
            </a:r>
            <a:r>
              <a:rPr lang="en-US" altLang="en-US" sz="3600" dirty="0" err="1"/>
              <a:t>Morbi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tristique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erat</a:t>
            </a:r>
            <a:r>
              <a:rPr lang="en-US" altLang="en-US" sz="3600" dirty="0"/>
              <a:t> at ligula. </a:t>
            </a:r>
            <a:r>
              <a:rPr lang="en-US" altLang="en-US" sz="3600" dirty="0" err="1"/>
              <a:t>Curabitur</a:t>
            </a:r>
            <a:r>
              <a:rPr lang="en-US" altLang="en-US" sz="3600" dirty="0"/>
              <a:t> in </a:t>
            </a:r>
            <a:r>
              <a:rPr lang="en-US" altLang="en-US" sz="3600" dirty="0" err="1"/>
              <a:t>metus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Donec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consequat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Quisque</a:t>
            </a:r>
            <a:r>
              <a:rPr lang="en-US" altLang="en-US" sz="3600" dirty="0"/>
              <a:t> porta. Integer diam. </a:t>
            </a:r>
            <a:r>
              <a:rPr lang="en-US" altLang="en-US" sz="3600" dirty="0" err="1"/>
              <a:t>Mauris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pellentesque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aliquet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elit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Curabitur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hendrerit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metus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quis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augue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Mauris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rhoncus</a:t>
            </a:r>
            <a:r>
              <a:rPr lang="en-US" altLang="en-US" sz="3600" dirty="0"/>
              <a:t>, magna vitae </a:t>
            </a:r>
            <a:r>
              <a:rPr lang="en-US" altLang="en-US" sz="3600" dirty="0" err="1"/>
              <a:t>laoreet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imperdiet</a:t>
            </a:r>
            <a:r>
              <a:rPr lang="en-US" altLang="en-US" sz="3600" dirty="0"/>
              <a:t>, ligula dolor </a:t>
            </a:r>
            <a:r>
              <a:rPr lang="en-US" altLang="en-US" sz="3600" dirty="0" err="1"/>
              <a:t>hendrerit</a:t>
            </a:r>
            <a:r>
              <a:rPr lang="en-US" altLang="en-US" sz="3600" dirty="0"/>
              <a:t> quam, sit </a:t>
            </a:r>
            <a:r>
              <a:rPr lang="en-US" altLang="en-US" sz="3600" dirty="0" err="1"/>
              <a:t>amet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mollis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augue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nibh</a:t>
            </a:r>
            <a:r>
              <a:rPr lang="en-US" altLang="en-US" sz="3600" dirty="0"/>
              <a:t> et lorem. Nam </a:t>
            </a:r>
            <a:r>
              <a:rPr lang="en-US" altLang="en-US" sz="3600" dirty="0" err="1"/>
              <a:t>odio</a:t>
            </a:r>
            <a:r>
              <a:rPr lang="en-US" altLang="en-US" sz="3600" dirty="0"/>
              <a:t> </a:t>
            </a:r>
            <a:r>
              <a:rPr lang="en-US" altLang="en-US" sz="3600" dirty="0" err="1"/>
              <a:t>wisi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faucibus</a:t>
            </a:r>
            <a:r>
              <a:rPr lang="en-US" altLang="en-US" sz="3600" dirty="0"/>
              <a:t> id, dictum </a:t>
            </a:r>
            <a:r>
              <a:rPr lang="en-US" altLang="en-US" sz="3600" dirty="0" err="1"/>
              <a:t>nec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dignissim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eget</a:t>
            </a:r>
            <a:r>
              <a:rPr lang="en-US" altLang="en-US" sz="3600" dirty="0"/>
              <a:t>, ante. </a:t>
            </a:r>
          </a:p>
          <a:p>
            <a:pPr algn="just" eaLnBrk="1" hangingPunct="1">
              <a:lnSpc>
                <a:spcPct val="110000"/>
              </a:lnSpc>
            </a:pPr>
            <a:endParaRPr lang="en-US" altLang="en-US" sz="3600" dirty="0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2219950" y="19472790"/>
            <a:ext cx="9346728" cy="7959209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lIns="250333" tIns="125166" rIns="250333" bIns="125166" anchor="ctr"/>
          <a:lstStyle>
            <a:lvl1pPr eaLnBrk="0" hangingPunct="0">
              <a:defRPr sz="87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7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4962">
              <a:solidFill>
                <a:srgbClr val="FFEEC8"/>
              </a:solidFill>
              <a:latin typeface="Tw Cen MT" pitchFamily="34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22168759" y="5948844"/>
            <a:ext cx="20390574" cy="925451"/>
            <a:chOff x="21523570" y="-1455057"/>
            <a:chExt cx="7301801" cy="452734"/>
          </a:xfrm>
          <a:solidFill>
            <a:schemeClr val="tx1"/>
          </a:solidFill>
        </p:grpSpPr>
        <p:sp>
          <p:nvSpPr>
            <p:cNvPr id="43" name="Flowchart: Delay 42"/>
            <p:cNvSpPr/>
            <p:nvPr/>
          </p:nvSpPr>
          <p:spPr>
            <a:xfrm>
              <a:off x="28410040" y="-1455057"/>
              <a:ext cx="415331" cy="452734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1938901" y="-1455057"/>
              <a:ext cx="6471139" cy="4527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Delay 44"/>
            <p:cNvSpPr/>
            <p:nvPr/>
          </p:nvSpPr>
          <p:spPr>
            <a:xfrm rot="10800000">
              <a:off x="21523570" y="-1455057"/>
              <a:ext cx="415331" cy="452734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14"/>
          <p:cNvSpPr>
            <a:spLocks noChangeArrowheads="1"/>
          </p:cNvSpPr>
          <p:nvPr/>
        </p:nvSpPr>
        <p:spPr bwMode="auto">
          <a:xfrm>
            <a:off x="22217127" y="7397990"/>
            <a:ext cx="20342206" cy="11199757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lIns="250333" tIns="125166" rIns="250333" bIns="125166" anchor="ctr"/>
          <a:lstStyle>
            <a:lvl1pPr eaLnBrk="0" hangingPunct="0">
              <a:defRPr sz="87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7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4962">
              <a:solidFill>
                <a:srgbClr val="FFEEC8"/>
              </a:solidFill>
              <a:latin typeface="Tw Cen MT" pitchFamily="34" charset="0"/>
            </a:endParaRPr>
          </a:p>
        </p:txBody>
      </p:sp>
      <p:sp>
        <p:nvSpPr>
          <p:cNvPr id="51" name="Rectangle 14"/>
          <p:cNvSpPr>
            <a:spLocks noChangeArrowheads="1"/>
          </p:cNvSpPr>
          <p:nvPr/>
        </p:nvSpPr>
        <p:spPr bwMode="auto">
          <a:xfrm>
            <a:off x="22217127" y="28307042"/>
            <a:ext cx="20342206" cy="3991546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lIns="250333" tIns="125166" rIns="250333" bIns="125166" anchor="ctr"/>
          <a:lstStyle>
            <a:lvl1pPr eaLnBrk="0" hangingPunct="0">
              <a:defRPr sz="87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7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4962">
              <a:solidFill>
                <a:srgbClr val="FFEEC8"/>
              </a:solidFill>
              <a:latin typeface="Tw Cen MT" pitchFamily="34" charset="0"/>
            </a:endParaRPr>
          </a:p>
        </p:txBody>
      </p:sp>
      <p:sp>
        <p:nvSpPr>
          <p:cNvPr id="53" name="Rounded Rectangle 35"/>
          <p:cNvSpPr>
            <a:spLocks noChangeArrowheads="1"/>
          </p:cNvSpPr>
          <p:nvPr/>
        </p:nvSpPr>
        <p:spPr bwMode="auto">
          <a:xfrm>
            <a:off x="13269018" y="6332486"/>
            <a:ext cx="4156231" cy="541809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anchor="ctr"/>
          <a:lstStyle>
            <a:lvl1pPr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765" b="1" dirty="0">
                <a:solidFill>
                  <a:schemeClr val="bg1"/>
                </a:solidFill>
                <a:latin typeface="Georgia" pitchFamily="18" charset="0"/>
              </a:rPr>
              <a:t>Results</a:t>
            </a:r>
            <a:endParaRPr lang="en-US" altLang="en-US" sz="3765" dirty="0">
              <a:solidFill>
                <a:schemeClr val="bg1"/>
              </a:solidFill>
            </a:endParaRPr>
          </a:p>
        </p:txBody>
      </p:sp>
      <p:sp>
        <p:nvSpPr>
          <p:cNvPr id="56" name="Rectangle 14"/>
          <p:cNvSpPr>
            <a:spLocks noChangeArrowheads="1"/>
          </p:cNvSpPr>
          <p:nvPr/>
        </p:nvSpPr>
        <p:spPr bwMode="auto">
          <a:xfrm>
            <a:off x="33212605" y="19472789"/>
            <a:ext cx="9346728" cy="7959209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lIns="250333" tIns="125166" rIns="250333" bIns="125166" anchor="ctr"/>
          <a:lstStyle>
            <a:lvl1pPr eaLnBrk="0" hangingPunct="0">
              <a:defRPr sz="87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7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7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7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4962">
              <a:solidFill>
                <a:srgbClr val="FFEEC8"/>
              </a:solidFill>
              <a:latin typeface="Tw Cen MT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11743287" y="5948842"/>
            <a:ext cx="9238662" cy="974448"/>
            <a:chOff x="21523570" y="-1455057"/>
            <a:chExt cx="7301801" cy="452734"/>
          </a:xfrm>
          <a:solidFill>
            <a:srgbClr val="FF0000"/>
          </a:solidFill>
        </p:grpSpPr>
        <p:sp>
          <p:nvSpPr>
            <p:cNvPr id="31" name="Flowchart: Delay 30"/>
            <p:cNvSpPr/>
            <p:nvPr/>
          </p:nvSpPr>
          <p:spPr>
            <a:xfrm>
              <a:off x="28410040" y="-1455057"/>
              <a:ext cx="415331" cy="452734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1938901" y="-1455057"/>
              <a:ext cx="6471139" cy="4527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lowchart: Delay 32"/>
            <p:cNvSpPr/>
            <p:nvPr/>
          </p:nvSpPr>
          <p:spPr>
            <a:xfrm rot="10800000">
              <a:off x="21523570" y="-1455057"/>
              <a:ext cx="415331" cy="452734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162225" y="5979361"/>
            <a:ext cx="9238662" cy="974448"/>
            <a:chOff x="21523570" y="-1455057"/>
            <a:chExt cx="7301801" cy="452734"/>
          </a:xfrm>
          <a:solidFill>
            <a:srgbClr val="FF0000"/>
          </a:solidFill>
        </p:grpSpPr>
        <p:sp>
          <p:nvSpPr>
            <p:cNvPr id="58" name="Flowchart: Delay 57"/>
            <p:cNvSpPr/>
            <p:nvPr/>
          </p:nvSpPr>
          <p:spPr>
            <a:xfrm>
              <a:off x="28410040" y="-1455057"/>
              <a:ext cx="415331" cy="452734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1938901" y="-1455057"/>
              <a:ext cx="6471139" cy="4527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Delay 59"/>
            <p:cNvSpPr/>
            <p:nvPr/>
          </p:nvSpPr>
          <p:spPr>
            <a:xfrm rot="10800000">
              <a:off x="21523570" y="-1455057"/>
              <a:ext cx="415331" cy="452734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1205133" y="19540635"/>
            <a:ext cx="9238662" cy="974448"/>
            <a:chOff x="21523570" y="-1455057"/>
            <a:chExt cx="7301801" cy="452734"/>
          </a:xfrm>
          <a:solidFill>
            <a:srgbClr val="FF0000"/>
          </a:solidFill>
        </p:grpSpPr>
        <p:sp>
          <p:nvSpPr>
            <p:cNvPr id="62" name="Flowchart: Delay 61"/>
            <p:cNvSpPr/>
            <p:nvPr/>
          </p:nvSpPr>
          <p:spPr>
            <a:xfrm>
              <a:off x="28410040" y="-1455057"/>
              <a:ext cx="415331" cy="452734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1938901" y="-1455057"/>
              <a:ext cx="6471139" cy="4527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lowchart: Delay 63"/>
            <p:cNvSpPr/>
            <p:nvPr/>
          </p:nvSpPr>
          <p:spPr>
            <a:xfrm rot="10800000">
              <a:off x="21523570" y="-1455057"/>
              <a:ext cx="415331" cy="452734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Text Box 49"/>
          <p:cNvSpPr txBox="1">
            <a:spLocks noChangeArrowheads="1"/>
          </p:cNvSpPr>
          <p:nvPr/>
        </p:nvSpPr>
        <p:spPr bwMode="auto">
          <a:xfrm>
            <a:off x="11651751" y="20995758"/>
            <a:ext cx="9285389" cy="11014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10000"/>
              </a:lnSpc>
            </a:pPr>
            <a:r>
              <a:rPr lang="en-US" altLang="en-US" sz="3600" dirty="0" err="1"/>
              <a:t>Lorem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ipsum</a:t>
            </a:r>
            <a:r>
              <a:rPr lang="en-US" altLang="en-US" sz="3600" dirty="0"/>
              <a:t> dolor sit </a:t>
            </a:r>
            <a:r>
              <a:rPr lang="en-US" altLang="en-US" sz="3600" dirty="0" err="1"/>
              <a:t>amet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consectetuer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adipiscing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elit</a:t>
            </a:r>
            <a:r>
              <a:rPr lang="en-US" altLang="en-US" sz="3600" dirty="0"/>
              <a:t>. Nam in </a:t>
            </a:r>
            <a:r>
              <a:rPr lang="en-US" altLang="en-US" sz="3600" dirty="0" err="1"/>
              <a:t>diam</a:t>
            </a:r>
            <a:r>
              <a:rPr lang="en-US" altLang="en-US" sz="3600" dirty="0"/>
              <a:t> </a:t>
            </a:r>
            <a:r>
              <a:rPr lang="en-US" altLang="en-US" sz="3600" dirty="0" err="1" smtClean="0"/>
              <a:t>consectetuer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odio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blandit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elementum</a:t>
            </a:r>
            <a:r>
              <a:rPr lang="en-US" altLang="en-US" sz="3600" dirty="0" smtClean="0"/>
              <a:t>. </a:t>
            </a:r>
            <a:r>
              <a:rPr lang="en-US" altLang="en-US" sz="3600" dirty="0" err="1" smtClean="0"/>
              <a:t>Morbi</a:t>
            </a:r>
            <a:r>
              <a:rPr lang="en-US" altLang="en-US" sz="3600" dirty="0" smtClean="0"/>
              <a:t> id ligula. </a:t>
            </a:r>
            <a:r>
              <a:rPr lang="en-US" altLang="en-US" sz="3600" dirty="0" err="1" smtClean="0"/>
              <a:t>hendrerit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metus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quis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augue</a:t>
            </a:r>
            <a:r>
              <a:rPr lang="en-US" altLang="en-US" sz="3600" dirty="0" smtClean="0"/>
              <a:t>. </a:t>
            </a:r>
            <a:r>
              <a:rPr lang="en-US" altLang="en-US" sz="3600" dirty="0" err="1" smtClean="0"/>
              <a:t>Mauris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rhoncus</a:t>
            </a:r>
            <a:r>
              <a:rPr lang="en-US" altLang="en-US" sz="3600" dirty="0" smtClean="0"/>
              <a:t>, magna vitae </a:t>
            </a:r>
            <a:r>
              <a:rPr lang="en-US" altLang="en-US" sz="3600" dirty="0" err="1" smtClean="0"/>
              <a:t>laoreet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imperdiet</a:t>
            </a:r>
            <a:r>
              <a:rPr lang="en-US" altLang="en-US" sz="3600" dirty="0" smtClean="0"/>
              <a:t>, ligula dolor </a:t>
            </a:r>
            <a:r>
              <a:rPr lang="en-US" altLang="en-US" sz="3600" dirty="0" err="1" smtClean="0"/>
              <a:t>hendrerit</a:t>
            </a:r>
            <a:r>
              <a:rPr lang="en-US" altLang="en-US" sz="3600" dirty="0" smtClean="0"/>
              <a:t> quam, sit </a:t>
            </a:r>
            <a:r>
              <a:rPr lang="en-US" altLang="en-US" sz="3600" dirty="0" err="1" smtClean="0"/>
              <a:t>amet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mollis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augue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nibh</a:t>
            </a:r>
            <a:r>
              <a:rPr lang="en-US" altLang="en-US" sz="3600" dirty="0" smtClean="0"/>
              <a:t> et lorem. Nam </a:t>
            </a:r>
            <a:r>
              <a:rPr lang="en-US" altLang="en-US" sz="3600" dirty="0" err="1" smtClean="0"/>
              <a:t>odio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wisi</a:t>
            </a:r>
            <a:r>
              <a:rPr lang="en-US" altLang="en-US" sz="3600" dirty="0"/>
              <a:t>. Cum </a:t>
            </a:r>
            <a:r>
              <a:rPr lang="en-US" altLang="en-US" sz="3600" dirty="0" err="1"/>
              <a:t>sociis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natoque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penatibus</a:t>
            </a:r>
            <a:r>
              <a:rPr lang="en-US" altLang="en-US" sz="3600" dirty="0"/>
              <a:t> et </a:t>
            </a:r>
            <a:r>
              <a:rPr lang="en-US" altLang="en-US" sz="3600" dirty="0" err="1"/>
              <a:t>magnis</a:t>
            </a:r>
            <a:r>
              <a:rPr lang="en-US" altLang="en-US" sz="3600" dirty="0"/>
              <a:t> dis parturient </a:t>
            </a:r>
            <a:r>
              <a:rPr lang="en-US" altLang="en-US" sz="3600" dirty="0" err="1"/>
              <a:t>montes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nascetur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ridiculus</a:t>
            </a:r>
            <a:r>
              <a:rPr lang="en-US" altLang="en-US" sz="3600" dirty="0"/>
              <a:t> mus. </a:t>
            </a:r>
            <a:r>
              <a:rPr lang="en-US" altLang="en-US" sz="3600" dirty="0" err="1"/>
              <a:t>Morbi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tristique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erat</a:t>
            </a:r>
            <a:r>
              <a:rPr lang="en-US" altLang="en-US" sz="3600" dirty="0"/>
              <a:t> at ligula. </a:t>
            </a:r>
            <a:r>
              <a:rPr lang="en-US" altLang="en-US" sz="3600" dirty="0" err="1"/>
              <a:t>Curabitur</a:t>
            </a:r>
            <a:r>
              <a:rPr lang="en-US" altLang="en-US" sz="3600" dirty="0"/>
              <a:t> in </a:t>
            </a:r>
            <a:r>
              <a:rPr lang="en-US" altLang="en-US" sz="3600" dirty="0" err="1"/>
              <a:t>metus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Donec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consequat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Quisque</a:t>
            </a:r>
            <a:r>
              <a:rPr lang="en-US" altLang="en-US" sz="3600" dirty="0"/>
              <a:t> porta. Integer diam. </a:t>
            </a:r>
            <a:r>
              <a:rPr lang="en-US" altLang="en-US" sz="3600" dirty="0" err="1"/>
              <a:t>Mauris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pellentesque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aliquet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elit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Curabitur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hendrerit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metus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quis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augue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Mauris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rhoncus</a:t>
            </a:r>
            <a:r>
              <a:rPr lang="en-US" altLang="en-US" sz="3600" dirty="0"/>
              <a:t>, magna vitae </a:t>
            </a:r>
            <a:r>
              <a:rPr lang="en-US" altLang="en-US" sz="3600" dirty="0" err="1"/>
              <a:t>laoreet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imperdiet</a:t>
            </a:r>
            <a:r>
              <a:rPr lang="en-US" altLang="en-US" sz="3600" dirty="0"/>
              <a:t>, ligula dolor </a:t>
            </a:r>
            <a:r>
              <a:rPr lang="en-US" altLang="en-US" sz="3600" dirty="0" err="1"/>
              <a:t>hendrerit</a:t>
            </a:r>
            <a:r>
              <a:rPr lang="en-US" altLang="en-US" sz="3600" dirty="0"/>
              <a:t> quam, sit </a:t>
            </a:r>
            <a:r>
              <a:rPr lang="en-US" altLang="en-US" sz="3600" dirty="0" err="1"/>
              <a:t>amet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mollis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augue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nibh</a:t>
            </a:r>
            <a:r>
              <a:rPr lang="en-US" altLang="en-US" sz="3600" dirty="0"/>
              <a:t> et lorem. Nam </a:t>
            </a:r>
            <a:r>
              <a:rPr lang="en-US" altLang="en-US" sz="3600" dirty="0" err="1"/>
              <a:t>odio</a:t>
            </a:r>
            <a:r>
              <a:rPr lang="en-US" altLang="en-US" sz="3600" dirty="0"/>
              <a:t> </a:t>
            </a:r>
            <a:r>
              <a:rPr lang="en-US" altLang="en-US" sz="3600" dirty="0" err="1"/>
              <a:t>wisi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faucibus</a:t>
            </a:r>
            <a:r>
              <a:rPr lang="en-US" altLang="en-US" sz="3600" dirty="0"/>
              <a:t> id, dictum </a:t>
            </a:r>
            <a:r>
              <a:rPr lang="en-US" altLang="en-US" sz="3600" dirty="0" err="1"/>
              <a:t>nec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dignissim</a:t>
            </a:r>
            <a:r>
              <a:rPr lang="en-US" altLang="en-US" sz="3600" dirty="0"/>
              <a:t> </a:t>
            </a:r>
            <a:r>
              <a:rPr lang="en-US" altLang="en-US" sz="3600" dirty="0" err="1"/>
              <a:t>eget</a:t>
            </a:r>
            <a:r>
              <a:rPr lang="en-US" altLang="en-US" sz="3600" dirty="0"/>
              <a:t>, ante. </a:t>
            </a:r>
          </a:p>
          <a:p>
            <a:pPr algn="just" eaLnBrk="1" hangingPunct="1">
              <a:lnSpc>
                <a:spcPct val="110000"/>
              </a:lnSpc>
            </a:pPr>
            <a:endParaRPr lang="en-US" altLang="en-US" sz="3600" dirty="0"/>
          </a:p>
        </p:txBody>
      </p:sp>
      <p:grpSp>
        <p:nvGrpSpPr>
          <p:cNvPr id="66" name="Group 65"/>
          <p:cNvGrpSpPr/>
          <p:nvPr/>
        </p:nvGrpSpPr>
        <p:grpSpPr>
          <a:xfrm>
            <a:off x="11651751" y="19611256"/>
            <a:ext cx="9238662" cy="974448"/>
            <a:chOff x="21523570" y="-1455057"/>
            <a:chExt cx="7301801" cy="452734"/>
          </a:xfrm>
          <a:solidFill>
            <a:srgbClr val="FF0000"/>
          </a:solidFill>
        </p:grpSpPr>
        <p:sp>
          <p:nvSpPr>
            <p:cNvPr id="67" name="Flowchart: Delay 66"/>
            <p:cNvSpPr/>
            <p:nvPr/>
          </p:nvSpPr>
          <p:spPr>
            <a:xfrm>
              <a:off x="28410040" y="-1455057"/>
              <a:ext cx="415331" cy="452734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1938901" y="-1455057"/>
              <a:ext cx="6471139" cy="4527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lowchart: Delay 68"/>
            <p:cNvSpPr/>
            <p:nvPr/>
          </p:nvSpPr>
          <p:spPr>
            <a:xfrm rot="10800000">
              <a:off x="21523570" y="-1455057"/>
              <a:ext cx="415331" cy="452734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ounded Rectangle 34"/>
          <p:cNvSpPr>
            <a:spLocks noChangeArrowheads="1"/>
          </p:cNvSpPr>
          <p:nvPr/>
        </p:nvSpPr>
        <p:spPr bwMode="auto">
          <a:xfrm>
            <a:off x="3361433" y="19690714"/>
            <a:ext cx="4942665" cy="709283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anchor="ctr"/>
          <a:lstStyle>
            <a:lvl1pPr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5000" b="1" dirty="0">
                <a:solidFill>
                  <a:schemeClr val="bg1"/>
                </a:solidFill>
                <a:latin typeface="Georgia" pitchFamily="18" charset="0"/>
              </a:rPr>
              <a:t>Methods</a:t>
            </a:r>
            <a:endParaRPr lang="en-US" altLang="en-US" sz="5000" dirty="0">
              <a:solidFill>
                <a:schemeClr val="bg1"/>
              </a:solidFill>
            </a:endParaRPr>
          </a:p>
        </p:txBody>
      </p:sp>
      <p:sp>
        <p:nvSpPr>
          <p:cNvPr id="24" name="Rounded Rectangle 37"/>
          <p:cNvSpPr>
            <a:spLocks noChangeArrowheads="1"/>
          </p:cNvSpPr>
          <p:nvPr/>
        </p:nvSpPr>
        <p:spPr bwMode="auto">
          <a:xfrm>
            <a:off x="3248615" y="6120130"/>
            <a:ext cx="5037169" cy="666455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anchor="ctr"/>
          <a:lstStyle>
            <a:lvl1pPr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5000" b="1" dirty="0">
                <a:solidFill>
                  <a:schemeClr val="bg1"/>
                </a:solidFill>
                <a:latin typeface="Georgia" pitchFamily="18" charset="0"/>
              </a:rPr>
              <a:t>Introduction</a:t>
            </a:r>
            <a:endParaRPr lang="en-US" altLang="en-US" sz="5000" dirty="0">
              <a:solidFill>
                <a:schemeClr val="bg1"/>
              </a:solidFill>
            </a:endParaRPr>
          </a:p>
        </p:txBody>
      </p:sp>
      <p:sp>
        <p:nvSpPr>
          <p:cNvPr id="70" name="Rounded Rectangle 37"/>
          <p:cNvSpPr>
            <a:spLocks noChangeArrowheads="1"/>
          </p:cNvSpPr>
          <p:nvPr/>
        </p:nvSpPr>
        <p:spPr bwMode="auto">
          <a:xfrm>
            <a:off x="13946422" y="19787565"/>
            <a:ext cx="4703677" cy="62519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anchor="ctr"/>
          <a:lstStyle>
            <a:lvl1pPr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5000" b="1" dirty="0" err="1" smtClean="0">
                <a:solidFill>
                  <a:schemeClr val="bg1"/>
                </a:solidFill>
                <a:latin typeface="Georgia" pitchFamily="18" charset="0"/>
              </a:rPr>
              <a:t>Conlussion</a:t>
            </a:r>
            <a:endParaRPr lang="en-US" altLang="en-US" sz="5000" dirty="0">
              <a:solidFill>
                <a:schemeClr val="bg1"/>
              </a:solidFill>
            </a:endParaRPr>
          </a:p>
        </p:txBody>
      </p:sp>
      <p:sp>
        <p:nvSpPr>
          <p:cNvPr id="71" name="Rounded Rectangle 37"/>
          <p:cNvSpPr>
            <a:spLocks noChangeArrowheads="1"/>
          </p:cNvSpPr>
          <p:nvPr/>
        </p:nvSpPr>
        <p:spPr bwMode="auto">
          <a:xfrm>
            <a:off x="14007505" y="6146293"/>
            <a:ext cx="4703677" cy="62519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anchor="ctr"/>
          <a:lstStyle>
            <a:lvl1pPr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5000" b="1" dirty="0" smtClean="0">
                <a:solidFill>
                  <a:schemeClr val="bg1"/>
                </a:solidFill>
                <a:latin typeface="Georgia" pitchFamily="18" charset="0"/>
              </a:rPr>
              <a:t>Discussion</a:t>
            </a:r>
            <a:endParaRPr lang="en-US" altLang="en-US" sz="5000" dirty="0">
              <a:solidFill>
                <a:schemeClr val="bg1"/>
              </a:solidFill>
            </a:endParaRPr>
          </a:p>
        </p:txBody>
      </p:sp>
      <p:sp>
        <p:nvSpPr>
          <p:cNvPr id="72" name="Rounded Rectangle 37"/>
          <p:cNvSpPr>
            <a:spLocks noChangeArrowheads="1"/>
          </p:cNvSpPr>
          <p:nvPr/>
        </p:nvSpPr>
        <p:spPr bwMode="auto">
          <a:xfrm>
            <a:off x="30065098" y="6098974"/>
            <a:ext cx="4703677" cy="62519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anchor="ctr"/>
          <a:lstStyle>
            <a:lvl1pPr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3762375" eaLnBrk="0" hangingPunct="0"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5000" b="1" dirty="0" smtClean="0">
                <a:solidFill>
                  <a:schemeClr val="bg1"/>
                </a:solidFill>
                <a:latin typeface="Georgia" pitchFamily="18" charset="0"/>
              </a:rPr>
              <a:t>Results</a:t>
            </a:r>
            <a:endParaRPr lang="en-US" altLang="en-US" sz="5000" dirty="0">
              <a:solidFill>
                <a:schemeClr val="bg1"/>
              </a:solidFill>
            </a:endParaRPr>
          </a:p>
        </p:txBody>
      </p:sp>
      <p:graphicFrame>
        <p:nvGraphicFramePr>
          <p:cNvPr id="75" name="Chart 74"/>
          <p:cNvGraphicFramePr/>
          <p:nvPr>
            <p:extLst>
              <p:ext uri="{D42A27DB-BD31-4B8C-83A1-F6EECF244321}">
                <p14:modId xmlns:p14="http://schemas.microsoft.com/office/powerpoint/2010/main" val="4000534584"/>
              </p:ext>
            </p:extLst>
          </p:nvPr>
        </p:nvGraphicFramePr>
        <p:xfrm>
          <a:off x="23028612" y="8156529"/>
          <a:ext cx="18370892" cy="10034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0" name="Chart 79"/>
          <p:cNvGraphicFramePr/>
          <p:nvPr>
            <p:extLst>
              <p:ext uri="{D42A27DB-BD31-4B8C-83A1-F6EECF244321}">
                <p14:modId xmlns:p14="http://schemas.microsoft.com/office/powerpoint/2010/main" val="1040789388"/>
              </p:ext>
            </p:extLst>
          </p:nvPr>
        </p:nvGraphicFramePr>
        <p:xfrm>
          <a:off x="22500590" y="20586422"/>
          <a:ext cx="8592003" cy="5728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1" name="Chart 80"/>
          <p:cNvGraphicFramePr/>
          <p:nvPr>
            <p:extLst>
              <p:ext uri="{D42A27DB-BD31-4B8C-83A1-F6EECF244321}">
                <p14:modId xmlns:p14="http://schemas.microsoft.com/office/powerpoint/2010/main" val="3753713732"/>
              </p:ext>
            </p:extLst>
          </p:nvPr>
        </p:nvGraphicFramePr>
        <p:xfrm>
          <a:off x="33688076" y="20601962"/>
          <a:ext cx="8592003" cy="5728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3" name="Chart 92"/>
          <p:cNvGraphicFramePr/>
          <p:nvPr>
            <p:extLst>
              <p:ext uri="{D42A27DB-BD31-4B8C-83A1-F6EECF244321}">
                <p14:modId xmlns:p14="http://schemas.microsoft.com/office/powerpoint/2010/main" val="651973438"/>
              </p:ext>
            </p:extLst>
          </p:nvPr>
        </p:nvGraphicFramePr>
        <p:xfrm>
          <a:off x="22590989" y="28479178"/>
          <a:ext cx="19646361" cy="3581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7" name="Freeform 46"/>
          <p:cNvSpPr/>
          <p:nvPr/>
        </p:nvSpPr>
        <p:spPr>
          <a:xfrm>
            <a:off x="0" y="-7816"/>
            <a:ext cx="43891192" cy="5350932"/>
          </a:xfrm>
          <a:custGeom>
            <a:avLst/>
            <a:gdLst>
              <a:gd name="connsiteX0" fmla="*/ 0 w 43891192"/>
              <a:gd name="connsiteY0" fmla="*/ 0 h 5350932"/>
              <a:gd name="connsiteX1" fmla="*/ 43891192 w 43891192"/>
              <a:gd name="connsiteY1" fmla="*/ 0 h 5350932"/>
              <a:gd name="connsiteX2" fmla="*/ 43891192 w 43891192"/>
              <a:gd name="connsiteY2" fmla="*/ 1151464 h 5350932"/>
              <a:gd name="connsiteX3" fmla="*/ 34416608 w 43891192"/>
              <a:gd name="connsiteY3" fmla="*/ 1151464 h 5350932"/>
              <a:gd name="connsiteX4" fmla="*/ 33836224 w 43891192"/>
              <a:gd name="connsiteY4" fmla="*/ 1460054 h 5350932"/>
              <a:gd name="connsiteX5" fmla="*/ 33778904 w 43891192"/>
              <a:gd name="connsiteY5" fmla="*/ 1565665 h 5350932"/>
              <a:gd name="connsiteX6" fmla="*/ 33760952 w 43891192"/>
              <a:gd name="connsiteY6" fmla="*/ 1579392 h 5350932"/>
              <a:gd name="connsiteX7" fmla="*/ 33698088 w 43891192"/>
              <a:gd name="connsiteY7" fmla="*/ 1651452 h 5350932"/>
              <a:gd name="connsiteX8" fmla="*/ 31394020 w 43891192"/>
              <a:gd name="connsiteY8" fmla="*/ 4900210 h 5350932"/>
              <a:gd name="connsiteX9" fmla="*/ 31388072 w 43891192"/>
              <a:gd name="connsiteY9" fmla="*/ 4911321 h 5350932"/>
              <a:gd name="connsiteX10" fmla="*/ 31238308 w 43891192"/>
              <a:gd name="connsiteY10" fmla="*/ 5097437 h 5350932"/>
              <a:gd name="connsiteX11" fmla="*/ 31195800 w 43891192"/>
              <a:gd name="connsiteY11" fmla="*/ 5142570 h 5350932"/>
              <a:gd name="connsiteX12" fmla="*/ 30787956 w 43891192"/>
              <a:gd name="connsiteY12" fmla="*/ 5337530 h 5350932"/>
              <a:gd name="connsiteX13" fmla="*/ 30716936 w 43891192"/>
              <a:gd name="connsiteY13" fmla="*/ 5342418 h 5350932"/>
              <a:gd name="connsiteX14" fmla="*/ 30686932 w 43891192"/>
              <a:gd name="connsiteY14" fmla="*/ 5350932 h 5350932"/>
              <a:gd name="connsiteX15" fmla="*/ 29986512 w 43891192"/>
              <a:gd name="connsiteY15" fmla="*/ 5350932 h 5350932"/>
              <a:gd name="connsiteX16" fmla="*/ 29975248 w 43891192"/>
              <a:gd name="connsiteY16" fmla="*/ 5339513 h 5350932"/>
              <a:gd name="connsiteX17" fmla="*/ 29981740 w 43891192"/>
              <a:gd name="connsiteY17" fmla="*/ 5350932 h 5350932"/>
              <a:gd name="connsiteX18" fmla="*/ 0 w 43891192"/>
              <a:gd name="connsiteY18" fmla="*/ 5350932 h 5350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3891192" h="5350932">
                <a:moveTo>
                  <a:pt x="0" y="0"/>
                </a:moveTo>
                <a:lnTo>
                  <a:pt x="43891192" y="0"/>
                </a:lnTo>
                <a:lnTo>
                  <a:pt x="43891192" y="1151464"/>
                </a:lnTo>
                <a:lnTo>
                  <a:pt x="34416608" y="1151464"/>
                </a:lnTo>
                <a:cubicBezTo>
                  <a:pt x="34175016" y="1151464"/>
                  <a:pt x="33962008" y="1273873"/>
                  <a:pt x="33836224" y="1460054"/>
                </a:cubicBezTo>
                <a:lnTo>
                  <a:pt x="33778904" y="1565665"/>
                </a:lnTo>
                <a:lnTo>
                  <a:pt x="33760952" y="1579392"/>
                </a:lnTo>
                <a:cubicBezTo>
                  <a:pt x="33738048" y="1600822"/>
                  <a:pt x="33716944" y="1624867"/>
                  <a:pt x="33698088" y="1651452"/>
                </a:cubicBezTo>
                <a:lnTo>
                  <a:pt x="31394020" y="4900210"/>
                </a:lnTo>
                <a:lnTo>
                  <a:pt x="31388072" y="4911321"/>
                </a:lnTo>
                <a:lnTo>
                  <a:pt x="31238308" y="5097437"/>
                </a:lnTo>
                <a:lnTo>
                  <a:pt x="31195800" y="5142570"/>
                </a:lnTo>
                <a:cubicBezTo>
                  <a:pt x="31074900" y="5249051"/>
                  <a:pt x="30932556" y="5313871"/>
                  <a:pt x="30787956" y="5337530"/>
                </a:cubicBezTo>
                <a:lnTo>
                  <a:pt x="30716936" y="5342418"/>
                </a:lnTo>
                <a:lnTo>
                  <a:pt x="30686932" y="5350932"/>
                </a:lnTo>
                <a:lnTo>
                  <a:pt x="29986512" y="5350932"/>
                </a:lnTo>
                <a:lnTo>
                  <a:pt x="29975248" y="5339513"/>
                </a:lnTo>
                <a:lnTo>
                  <a:pt x="29981740" y="5350932"/>
                </a:lnTo>
                <a:lnTo>
                  <a:pt x="0" y="535093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165100" dist="1270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127000" prstMaterial="softEdge">
            <a:bevelT w="254000"/>
            <a:bevelB w="254000"/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16528" y="862202"/>
            <a:ext cx="27824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8800" b="1" dirty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Your Poster Title Goes On This Line Here</a:t>
            </a:r>
          </a:p>
          <a:p>
            <a:r>
              <a:rPr lang="en-US" altLang="en-US" sz="6000" b="1" dirty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Your Name Here</a:t>
            </a:r>
            <a:r>
              <a:rPr lang="en-US" altLang="en-US" sz="6000" b="1" dirty="0" smtClean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,</a:t>
            </a:r>
          </a:p>
          <a:p>
            <a:r>
              <a:rPr lang="en-US" altLang="en-US" sz="6600" b="1" dirty="0" smtClean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lang="en-US" altLang="en-US" sz="4800" b="1" dirty="0" smtClean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Texas Tech University Health Sciences Center</a:t>
            </a:r>
            <a:endParaRPr lang="en-US" altLang="en-US" sz="4800" b="1" dirty="0">
              <a:solidFill>
                <a:schemeClr val="bg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8076" y="2103399"/>
            <a:ext cx="9709299" cy="216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49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610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Tw Cen MT</vt:lpstr>
      <vt:lpstr>Office Theme</vt:lpstr>
      <vt:lpstr>PowerPoint Presentation</vt:lpstr>
    </vt:vector>
  </TitlesOfParts>
  <Company>Texas Tech University Health Sciences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Starr, Larry</dc:creator>
  <cp:lastModifiedBy>Russell, Heather</cp:lastModifiedBy>
  <cp:revision>15</cp:revision>
  <dcterms:created xsi:type="dcterms:W3CDTF">2017-02-22T15:15:16Z</dcterms:created>
  <dcterms:modified xsi:type="dcterms:W3CDTF">2019-04-04T14:35:52Z</dcterms:modified>
</cp:coreProperties>
</file>