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4EDF9"/>
    <a:srgbClr val="3C1957"/>
    <a:srgbClr val="5B2682"/>
    <a:srgbClr val="240F33"/>
    <a:srgbClr val="C8A5E3"/>
    <a:srgbClr val="D3B6E8"/>
    <a:srgbClr val="DEC8EE"/>
    <a:srgbClr val="4A2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246" autoAdjust="0"/>
    <p:restoredTop sz="9466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5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6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6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0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6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8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6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610D3-0822-41EC-948A-D605960ACBF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159D6-8494-40C7-B3DC-FD80A5EFD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5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reeform 90"/>
          <p:cNvSpPr/>
          <p:nvPr/>
        </p:nvSpPr>
        <p:spPr>
          <a:xfrm flipH="1">
            <a:off x="1" y="1840578"/>
            <a:ext cx="43891199" cy="6637056"/>
          </a:xfrm>
          <a:custGeom>
            <a:avLst/>
            <a:gdLst>
              <a:gd name="connsiteX0" fmla="*/ 43891197 w 43891197"/>
              <a:gd name="connsiteY0" fmla="*/ 0 h 6055307"/>
              <a:gd name="connsiteX1" fmla="*/ 0 w 43891197"/>
              <a:gd name="connsiteY1" fmla="*/ 0 h 6055307"/>
              <a:gd name="connsiteX2" fmla="*/ 0 w 43891197"/>
              <a:gd name="connsiteY2" fmla="*/ 5050856 h 6055307"/>
              <a:gd name="connsiteX3" fmla="*/ 43006639 w 43891197"/>
              <a:gd name="connsiteY3" fmla="*/ 3462208 h 6055307"/>
              <a:gd name="connsiteX4" fmla="*/ 43891197 w 43891197"/>
              <a:gd name="connsiteY4" fmla="*/ 3550194 h 605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91197" h="6055307">
                <a:moveTo>
                  <a:pt x="43891197" y="0"/>
                </a:moveTo>
                <a:lnTo>
                  <a:pt x="0" y="0"/>
                </a:lnTo>
                <a:lnTo>
                  <a:pt x="0" y="5050856"/>
                </a:lnTo>
                <a:cubicBezTo>
                  <a:pt x="23438534" y="8733963"/>
                  <a:pt x="16236678" y="911751"/>
                  <a:pt x="43006639" y="3462208"/>
                </a:cubicBezTo>
                <a:lnTo>
                  <a:pt x="43891197" y="355019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flipH="1">
            <a:off x="3" y="1601780"/>
            <a:ext cx="43891197" cy="6637056"/>
          </a:xfrm>
          <a:custGeom>
            <a:avLst/>
            <a:gdLst>
              <a:gd name="connsiteX0" fmla="*/ 43891197 w 43891197"/>
              <a:gd name="connsiteY0" fmla="*/ 0 h 6055307"/>
              <a:gd name="connsiteX1" fmla="*/ 0 w 43891197"/>
              <a:gd name="connsiteY1" fmla="*/ 0 h 6055307"/>
              <a:gd name="connsiteX2" fmla="*/ 0 w 43891197"/>
              <a:gd name="connsiteY2" fmla="*/ 5050856 h 6055307"/>
              <a:gd name="connsiteX3" fmla="*/ 43006639 w 43891197"/>
              <a:gd name="connsiteY3" fmla="*/ 3462208 h 6055307"/>
              <a:gd name="connsiteX4" fmla="*/ 43891197 w 43891197"/>
              <a:gd name="connsiteY4" fmla="*/ 3550194 h 605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91197" h="6055307">
                <a:moveTo>
                  <a:pt x="43891197" y="0"/>
                </a:moveTo>
                <a:lnTo>
                  <a:pt x="0" y="0"/>
                </a:lnTo>
                <a:lnTo>
                  <a:pt x="0" y="5050856"/>
                </a:lnTo>
                <a:cubicBezTo>
                  <a:pt x="23438534" y="8733963"/>
                  <a:pt x="16236678" y="911751"/>
                  <a:pt x="43006639" y="3462208"/>
                </a:cubicBezTo>
                <a:lnTo>
                  <a:pt x="43891197" y="3550194"/>
                </a:lnTo>
                <a:close/>
              </a:path>
            </a:pathLst>
          </a:custGeom>
          <a:gradFill>
            <a:gsLst>
              <a:gs pos="100000">
                <a:schemeClr val="tx1">
                  <a:lumMod val="50000"/>
                  <a:lumOff val="50000"/>
                </a:schemeClr>
              </a:gs>
              <a:gs pos="0">
                <a:schemeClr val="bg1">
                  <a:lumMod val="85000"/>
                </a:schemeClr>
              </a:gs>
              <a:gs pos="46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2" y="1325054"/>
            <a:ext cx="43891199" cy="5792135"/>
          </a:xfrm>
          <a:custGeom>
            <a:avLst/>
            <a:gdLst>
              <a:gd name="connsiteX0" fmla="*/ 43891199 w 43891199"/>
              <a:gd name="connsiteY0" fmla="*/ 0 h 5792135"/>
              <a:gd name="connsiteX1" fmla="*/ 0 w 43891199"/>
              <a:gd name="connsiteY1" fmla="*/ 0 h 5792135"/>
              <a:gd name="connsiteX2" fmla="*/ 0 w 43891199"/>
              <a:gd name="connsiteY2" fmla="*/ 5127432 h 5792135"/>
              <a:gd name="connsiteX3" fmla="*/ 43005410 w 43891199"/>
              <a:gd name="connsiteY3" fmla="*/ 3535263 h 5792135"/>
              <a:gd name="connsiteX4" fmla="*/ 43891199 w 43891199"/>
              <a:gd name="connsiteY4" fmla="*/ 3610631 h 5792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91199" h="5792135">
                <a:moveTo>
                  <a:pt x="43891199" y="0"/>
                </a:moveTo>
                <a:lnTo>
                  <a:pt x="0" y="0"/>
                </a:lnTo>
                <a:lnTo>
                  <a:pt x="0" y="5127432"/>
                </a:lnTo>
                <a:cubicBezTo>
                  <a:pt x="24307600" y="7812978"/>
                  <a:pt x="16224046" y="1347825"/>
                  <a:pt x="43005410" y="3535263"/>
                </a:cubicBezTo>
                <a:lnTo>
                  <a:pt x="43891199" y="3610631"/>
                </a:lnTo>
                <a:close/>
              </a:path>
            </a:pathLst>
          </a:custGeom>
          <a:gradFill>
            <a:gsLst>
              <a:gs pos="100000">
                <a:schemeClr val="tx1"/>
              </a:gs>
              <a:gs pos="79000">
                <a:schemeClr val="tx1">
                  <a:lumMod val="75000"/>
                  <a:lumOff val="25000"/>
                </a:schemeClr>
              </a:gs>
              <a:gs pos="0">
                <a:schemeClr val="bg1">
                  <a:lumMod val="6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H="1">
            <a:off x="1" y="0"/>
            <a:ext cx="43891199" cy="6344288"/>
          </a:xfrm>
          <a:custGeom>
            <a:avLst/>
            <a:gdLst>
              <a:gd name="connsiteX0" fmla="*/ 43891199 w 43891199"/>
              <a:gd name="connsiteY0" fmla="*/ 0 h 5836288"/>
              <a:gd name="connsiteX1" fmla="*/ 0 w 43891199"/>
              <a:gd name="connsiteY1" fmla="*/ 0 h 5836288"/>
              <a:gd name="connsiteX2" fmla="*/ 0 w 43891199"/>
              <a:gd name="connsiteY2" fmla="*/ 5685473 h 5836288"/>
              <a:gd name="connsiteX3" fmla="*/ 43054140 w 43891199"/>
              <a:gd name="connsiteY3" fmla="*/ 4081483 h 5836288"/>
              <a:gd name="connsiteX4" fmla="*/ 43891199 w 43891199"/>
              <a:gd name="connsiteY4" fmla="*/ 4150011 h 583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91199" h="5836288">
                <a:moveTo>
                  <a:pt x="43891199" y="0"/>
                </a:moveTo>
                <a:lnTo>
                  <a:pt x="0" y="0"/>
                </a:lnTo>
                <a:lnTo>
                  <a:pt x="0" y="5685473"/>
                </a:lnTo>
                <a:cubicBezTo>
                  <a:pt x="21827728" y="6725895"/>
                  <a:pt x="16389272" y="1966537"/>
                  <a:pt x="43054140" y="4081483"/>
                </a:cubicBezTo>
                <a:lnTo>
                  <a:pt x="43891199" y="4150011"/>
                </a:lnTo>
                <a:close/>
              </a:path>
            </a:pathLst>
          </a:custGeom>
          <a:gradFill flip="none" rotWithShape="1">
            <a:gsLst>
              <a:gs pos="100000">
                <a:schemeClr val="tx1"/>
              </a:gs>
              <a:gs pos="45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943972" y="6305289"/>
            <a:ext cx="10163634" cy="2413956"/>
            <a:chOff x="1943972" y="6305289"/>
            <a:chExt cx="10163634" cy="2413956"/>
          </a:xfrm>
        </p:grpSpPr>
        <p:sp>
          <p:nvSpPr>
            <p:cNvPr id="80" name="Freeform 79"/>
            <p:cNvSpPr/>
            <p:nvPr/>
          </p:nvSpPr>
          <p:spPr>
            <a:xfrm flipH="1">
              <a:off x="1945294" y="6542204"/>
              <a:ext cx="10162312" cy="2177041"/>
            </a:xfrm>
            <a:custGeom>
              <a:avLst/>
              <a:gdLst>
                <a:gd name="connsiteX0" fmla="*/ 43891199 w 43891199"/>
                <a:gd name="connsiteY0" fmla="*/ 0 h 5792135"/>
                <a:gd name="connsiteX1" fmla="*/ 0 w 43891199"/>
                <a:gd name="connsiteY1" fmla="*/ 0 h 5792135"/>
                <a:gd name="connsiteX2" fmla="*/ 0 w 43891199"/>
                <a:gd name="connsiteY2" fmla="*/ 5127432 h 5792135"/>
                <a:gd name="connsiteX3" fmla="*/ 43005410 w 43891199"/>
                <a:gd name="connsiteY3" fmla="*/ 3535263 h 5792135"/>
                <a:gd name="connsiteX4" fmla="*/ 43891199 w 43891199"/>
                <a:gd name="connsiteY4" fmla="*/ 3610631 h 5792135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91199" h="5127433">
                  <a:moveTo>
                    <a:pt x="43891199" y="0"/>
                  </a:moveTo>
                  <a:lnTo>
                    <a:pt x="0" y="0"/>
                  </a:lnTo>
                  <a:lnTo>
                    <a:pt x="0" y="5127432"/>
                  </a:lnTo>
                  <a:cubicBezTo>
                    <a:pt x="28405466" y="4537112"/>
                    <a:pt x="22631618" y="2455838"/>
                    <a:pt x="43005410" y="3535263"/>
                  </a:cubicBezTo>
                  <a:lnTo>
                    <a:pt x="43891199" y="3610631"/>
                  </a:lnTo>
                  <a:lnTo>
                    <a:pt x="4389119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flipH="1">
              <a:off x="1945295" y="6305289"/>
              <a:ext cx="10058400" cy="2103120"/>
            </a:xfrm>
            <a:custGeom>
              <a:avLst/>
              <a:gdLst>
                <a:gd name="connsiteX0" fmla="*/ 43891199 w 43891199"/>
                <a:gd name="connsiteY0" fmla="*/ 0 h 5792135"/>
                <a:gd name="connsiteX1" fmla="*/ 0 w 43891199"/>
                <a:gd name="connsiteY1" fmla="*/ 0 h 5792135"/>
                <a:gd name="connsiteX2" fmla="*/ 0 w 43891199"/>
                <a:gd name="connsiteY2" fmla="*/ 5127432 h 5792135"/>
                <a:gd name="connsiteX3" fmla="*/ 43005410 w 43891199"/>
                <a:gd name="connsiteY3" fmla="*/ 3535263 h 5792135"/>
                <a:gd name="connsiteX4" fmla="*/ 43891199 w 43891199"/>
                <a:gd name="connsiteY4" fmla="*/ 3610631 h 5792135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91199" h="5127433">
                  <a:moveTo>
                    <a:pt x="43891199" y="0"/>
                  </a:moveTo>
                  <a:lnTo>
                    <a:pt x="0" y="0"/>
                  </a:lnTo>
                  <a:lnTo>
                    <a:pt x="0" y="5127432"/>
                  </a:lnTo>
                  <a:cubicBezTo>
                    <a:pt x="28405466" y="4537112"/>
                    <a:pt x="22631618" y="2455838"/>
                    <a:pt x="43005410" y="3535263"/>
                  </a:cubicBezTo>
                  <a:lnTo>
                    <a:pt x="43891199" y="3610631"/>
                  </a:lnTo>
                  <a:lnTo>
                    <a:pt x="43891199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tx1">
                    <a:lumMod val="85000"/>
                    <a:lumOff val="15000"/>
                  </a:schemeClr>
                </a:gs>
                <a:gs pos="0">
                  <a:schemeClr val="bg1">
                    <a:lumMod val="95000"/>
                  </a:schemeClr>
                </a:gs>
                <a:gs pos="54000">
                  <a:schemeClr val="bg1">
                    <a:lumMod val="8500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 flipH="1">
              <a:off x="1945294" y="6305289"/>
              <a:ext cx="10162312" cy="2177040"/>
            </a:xfrm>
            <a:custGeom>
              <a:avLst/>
              <a:gdLst>
                <a:gd name="connsiteX0" fmla="*/ 9953018 w 10162312"/>
                <a:gd name="connsiteY0" fmla="*/ 186966 h 2177040"/>
                <a:gd name="connsiteX1" fmla="*/ 9959340 w 10162312"/>
                <a:gd name="connsiteY1" fmla="*/ 1340302 h 2177040"/>
                <a:gd name="connsiteX2" fmla="*/ 9765787 w 10162312"/>
                <a:gd name="connsiteY2" fmla="*/ 1302666 h 2177040"/>
                <a:gd name="connsiteX3" fmla="*/ 205740 w 10162312"/>
                <a:gd name="connsiteY3" fmla="*/ 1959624 h 2177040"/>
                <a:gd name="connsiteX4" fmla="*/ 205740 w 10162312"/>
                <a:gd name="connsiteY4" fmla="*/ 186966 h 2177040"/>
                <a:gd name="connsiteX5" fmla="*/ 10162312 w 10162312"/>
                <a:gd name="connsiteY5" fmla="*/ 0 h 2177040"/>
                <a:gd name="connsiteX6" fmla="*/ 0 w 10162312"/>
                <a:gd name="connsiteY6" fmla="*/ 0 h 2177040"/>
                <a:gd name="connsiteX7" fmla="*/ 0 w 10162312"/>
                <a:gd name="connsiteY7" fmla="*/ 2177040 h 2177040"/>
                <a:gd name="connsiteX8" fmla="*/ 9957221 w 10162312"/>
                <a:gd name="connsiteY8" fmla="*/ 1501026 h 2177040"/>
                <a:gd name="connsiteX9" fmla="*/ 10162312 w 10162312"/>
                <a:gd name="connsiteY9" fmla="*/ 1533026 h 217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62312" h="2177040">
                  <a:moveTo>
                    <a:pt x="9953018" y="186966"/>
                  </a:moveTo>
                  <a:lnTo>
                    <a:pt x="9959340" y="1340302"/>
                  </a:lnTo>
                  <a:lnTo>
                    <a:pt x="9765787" y="1302666"/>
                  </a:lnTo>
                  <a:cubicBezTo>
                    <a:pt x="5715369" y="814718"/>
                    <a:pt x="5765440" y="1817652"/>
                    <a:pt x="205740" y="1959624"/>
                  </a:cubicBezTo>
                  <a:lnTo>
                    <a:pt x="205740" y="186966"/>
                  </a:lnTo>
                  <a:close/>
                  <a:moveTo>
                    <a:pt x="10162312" y="0"/>
                  </a:moveTo>
                  <a:lnTo>
                    <a:pt x="0" y="0"/>
                  </a:lnTo>
                  <a:lnTo>
                    <a:pt x="0" y="2177040"/>
                  </a:lnTo>
                  <a:cubicBezTo>
                    <a:pt x="6576836" y="1926398"/>
                    <a:pt x="5239993" y="1042716"/>
                    <a:pt x="9957221" y="1501026"/>
                  </a:cubicBezTo>
                  <a:lnTo>
                    <a:pt x="10162312" y="1533026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79000">
                  <a:schemeClr val="tx1">
                    <a:lumMod val="65000"/>
                    <a:lumOff val="3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27000" dist="101600" dir="54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 flipH="1">
              <a:off x="1943972" y="6305289"/>
              <a:ext cx="10162312" cy="2177040"/>
            </a:xfrm>
            <a:custGeom>
              <a:avLst/>
              <a:gdLst>
                <a:gd name="connsiteX0" fmla="*/ 9953018 w 10162312"/>
                <a:gd name="connsiteY0" fmla="*/ 186966 h 2177040"/>
                <a:gd name="connsiteX1" fmla="*/ 9959340 w 10162312"/>
                <a:gd name="connsiteY1" fmla="*/ 1340302 h 2177040"/>
                <a:gd name="connsiteX2" fmla="*/ 9765787 w 10162312"/>
                <a:gd name="connsiteY2" fmla="*/ 1302666 h 2177040"/>
                <a:gd name="connsiteX3" fmla="*/ 205740 w 10162312"/>
                <a:gd name="connsiteY3" fmla="*/ 1959624 h 2177040"/>
                <a:gd name="connsiteX4" fmla="*/ 205740 w 10162312"/>
                <a:gd name="connsiteY4" fmla="*/ 186966 h 2177040"/>
                <a:gd name="connsiteX5" fmla="*/ 10162312 w 10162312"/>
                <a:gd name="connsiteY5" fmla="*/ 0 h 2177040"/>
                <a:gd name="connsiteX6" fmla="*/ 0 w 10162312"/>
                <a:gd name="connsiteY6" fmla="*/ 0 h 2177040"/>
                <a:gd name="connsiteX7" fmla="*/ 0 w 10162312"/>
                <a:gd name="connsiteY7" fmla="*/ 2177040 h 2177040"/>
                <a:gd name="connsiteX8" fmla="*/ 9957221 w 10162312"/>
                <a:gd name="connsiteY8" fmla="*/ 1501026 h 2177040"/>
                <a:gd name="connsiteX9" fmla="*/ 10162312 w 10162312"/>
                <a:gd name="connsiteY9" fmla="*/ 1533026 h 217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62312" h="2177040">
                  <a:moveTo>
                    <a:pt x="9953018" y="186966"/>
                  </a:moveTo>
                  <a:lnTo>
                    <a:pt x="9959340" y="1340302"/>
                  </a:lnTo>
                  <a:lnTo>
                    <a:pt x="9765787" y="1302666"/>
                  </a:lnTo>
                  <a:cubicBezTo>
                    <a:pt x="5715369" y="814718"/>
                    <a:pt x="5765440" y="1817652"/>
                    <a:pt x="205740" y="1959624"/>
                  </a:cubicBezTo>
                  <a:lnTo>
                    <a:pt x="205740" y="186966"/>
                  </a:lnTo>
                  <a:close/>
                  <a:moveTo>
                    <a:pt x="10162312" y="0"/>
                  </a:moveTo>
                  <a:lnTo>
                    <a:pt x="0" y="0"/>
                  </a:lnTo>
                  <a:lnTo>
                    <a:pt x="0" y="2177040"/>
                  </a:lnTo>
                  <a:cubicBezTo>
                    <a:pt x="6576836" y="1926398"/>
                    <a:pt x="5239993" y="1042716"/>
                    <a:pt x="9957221" y="1501026"/>
                  </a:cubicBezTo>
                  <a:lnTo>
                    <a:pt x="10162312" y="1533026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79000">
                  <a:schemeClr val="tx1">
                    <a:lumMod val="65000"/>
                    <a:lumOff val="3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27000" sx="98000" sy="98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714055" y="6594547"/>
              <a:ext cx="4885055" cy="1209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Introduction</a:t>
              </a:r>
              <a:endParaRPr lang="en-US" dirty="0"/>
            </a:p>
          </p:txBody>
        </p:sp>
      </p:grp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2473543" y="8791758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</a:t>
            </a:r>
            <a:r>
              <a:rPr lang="en-US" sz="4000" dirty="0" err="1" smtClean="0"/>
              <a:t>amet</a:t>
            </a:r>
            <a:r>
              <a:rPr lang="en-US" sz="4000" dirty="0" smtClean="0"/>
              <a:t>, </a:t>
            </a:r>
            <a:r>
              <a:rPr lang="en-US" sz="4000" dirty="0" err="1" smtClean="0"/>
              <a:t>consectetur</a:t>
            </a:r>
            <a:r>
              <a:rPr lang="en-US" sz="4000" dirty="0" smtClean="0"/>
              <a:t> </a:t>
            </a:r>
            <a:r>
              <a:rPr lang="en-US" sz="4000" dirty="0" err="1" smtClean="0"/>
              <a:t>adipiscing</a:t>
            </a:r>
            <a:r>
              <a:rPr lang="en-US" sz="4000" dirty="0" smtClean="0"/>
              <a:t> </a:t>
            </a:r>
            <a:r>
              <a:rPr lang="en-US" sz="4000" dirty="0" err="1" smtClean="0"/>
              <a:t>elit</a:t>
            </a:r>
            <a:r>
              <a:rPr lang="en-US" sz="4000" dirty="0" smtClean="0"/>
              <a:t>. </a:t>
            </a:r>
            <a:r>
              <a:rPr lang="en-US" sz="4000" dirty="0" err="1" smtClean="0"/>
              <a:t>Mihi</a:t>
            </a:r>
            <a:r>
              <a:rPr lang="en-US" sz="4000" dirty="0" smtClean="0"/>
              <a:t> </a:t>
            </a:r>
            <a:r>
              <a:rPr lang="en-US" sz="4000" dirty="0" err="1" smtClean="0"/>
              <a:t>quidem</a:t>
            </a:r>
            <a:r>
              <a:rPr lang="en-US" sz="4000" dirty="0" smtClean="0"/>
              <a:t> </a:t>
            </a:r>
            <a:r>
              <a:rPr lang="en-US" sz="4000" dirty="0" err="1" smtClean="0"/>
              <a:t>Antiochum</a:t>
            </a:r>
            <a:r>
              <a:rPr lang="en-US" sz="4000" dirty="0" smtClean="0"/>
              <a:t>, </a:t>
            </a:r>
            <a:r>
              <a:rPr lang="en-US" sz="4000" dirty="0" err="1" smtClean="0"/>
              <a:t>quem</a:t>
            </a:r>
            <a:r>
              <a:rPr lang="en-US" sz="4000" dirty="0" smtClean="0"/>
              <a:t> </a:t>
            </a:r>
            <a:r>
              <a:rPr lang="en-US" sz="4000" dirty="0" err="1" smtClean="0"/>
              <a:t>audis</a:t>
            </a:r>
            <a:r>
              <a:rPr lang="en-US" sz="4000" dirty="0" smtClean="0"/>
              <a:t>, </a:t>
            </a:r>
            <a:r>
              <a:rPr lang="en-US" sz="4000" dirty="0" err="1" smtClean="0"/>
              <a:t>satis</a:t>
            </a:r>
            <a:r>
              <a:rPr lang="en-US" sz="4000" dirty="0" smtClean="0"/>
              <a:t> belle </a:t>
            </a:r>
            <a:r>
              <a:rPr lang="en-US" sz="4000" dirty="0" err="1" smtClean="0"/>
              <a:t>videris</a:t>
            </a:r>
            <a:r>
              <a:rPr lang="en-US" sz="4000" dirty="0" smtClean="0"/>
              <a:t> </a:t>
            </a:r>
            <a:r>
              <a:rPr lang="en-US" sz="4000" dirty="0" err="1" smtClean="0"/>
              <a:t>attendere</a:t>
            </a:r>
            <a:r>
              <a:rPr lang="en-US" sz="4000" dirty="0" smtClean="0"/>
              <a:t>. Quae </a:t>
            </a:r>
            <a:r>
              <a:rPr lang="en-US" sz="4000" dirty="0" err="1" smtClean="0"/>
              <a:t>diligentissime</a:t>
            </a:r>
            <a:r>
              <a:rPr lang="en-US" sz="4000" dirty="0" smtClean="0"/>
              <a:t> contra </a:t>
            </a:r>
            <a:r>
              <a:rPr lang="en-US" sz="4000" dirty="0" err="1" smtClean="0"/>
              <a:t>Aristonem</a:t>
            </a:r>
            <a:r>
              <a:rPr lang="en-US" sz="4000" dirty="0" smtClean="0"/>
              <a:t> </a:t>
            </a:r>
            <a:r>
              <a:rPr lang="en-US" sz="4000" dirty="0" err="1" smtClean="0"/>
              <a:t>dicuntur</a:t>
            </a:r>
            <a:r>
              <a:rPr lang="en-US" sz="4000" dirty="0" smtClean="0"/>
              <a:t> a </a:t>
            </a:r>
            <a:r>
              <a:rPr lang="en-US" sz="4000" dirty="0" err="1" smtClean="0"/>
              <a:t>Chryippo</a:t>
            </a:r>
            <a:r>
              <a:rPr lang="en-US" sz="4000" dirty="0" smtClean="0"/>
              <a:t>. </a:t>
            </a:r>
            <a:r>
              <a:rPr lang="en-US" sz="4000" dirty="0" err="1" smtClean="0"/>
              <a:t>Illum</a:t>
            </a:r>
            <a:r>
              <a:rPr lang="en-US" sz="4000" dirty="0" smtClean="0"/>
              <a:t> </a:t>
            </a:r>
            <a:r>
              <a:rPr lang="en-US" sz="4000" dirty="0" err="1" smtClean="0"/>
              <a:t>mallem</a:t>
            </a:r>
            <a:r>
              <a:rPr lang="en-US" sz="4000" dirty="0" smtClean="0"/>
              <a:t> </a:t>
            </a:r>
            <a:r>
              <a:rPr lang="en-US" sz="4000" dirty="0" err="1" smtClean="0"/>
              <a:t>levares</a:t>
            </a:r>
            <a:r>
              <a:rPr lang="en-US" sz="4000" dirty="0" smtClean="0"/>
              <a:t>, quo optimum </a:t>
            </a:r>
            <a:r>
              <a:rPr lang="en-US" sz="4000" dirty="0" err="1" smtClean="0"/>
              <a:t>atque</a:t>
            </a:r>
            <a:r>
              <a:rPr lang="en-US" sz="4000" dirty="0" smtClean="0"/>
              <a:t> </a:t>
            </a:r>
            <a:r>
              <a:rPr lang="en-US" sz="4000" dirty="0" err="1" smtClean="0"/>
              <a:t>humanissimum</a:t>
            </a:r>
            <a:r>
              <a:rPr lang="en-US" sz="4000" dirty="0" smtClean="0"/>
              <a:t> </a:t>
            </a:r>
            <a:r>
              <a:rPr lang="en-US" sz="4000" dirty="0" err="1" smtClean="0"/>
              <a:t>virum</a:t>
            </a:r>
            <a:r>
              <a:rPr lang="en-US" sz="4000" dirty="0" smtClean="0"/>
              <a:t>, Cn. Duo </a:t>
            </a:r>
            <a:r>
              <a:rPr lang="en-US" sz="4000" dirty="0" err="1" smtClean="0"/>
              <a:t>Reges</a:t>
            </a:r>
            <a:r>
              <a:rPr lang="en-US" sz="4000" dirty="0" smtClean="0"/>
              <a:t>: </a:t>
            </a:r>
            <a:r>
              <a:rPr lang="en-US" sz="4000" dirty="0" err="1" smtClean="0"/>
              <a:t>constructio</a:t>
            </a:r>
            <a:r>
              <a:rPr lang="en-US" sz="4000" dirty="0" smtClean="0"/>
              <a:t> </a:t>
            </a:r>
            <a:r>
              <a:rPr lang="en-US" sz="4000" dirty="0" err="1" smtClean="0"/>
              <a:t>interrete</a:t>
            </a:r>
            <a:r>
              <a:rPr lang="en-US" sz="4000" dirty="0" smtClean="0"/>
              <a:t>. </a:t>
            </a:r>
            <a:r>
              <a:rPr lang="en-US" sz="4000" i="1" dirty="0" smtClean="0"/>
              <a:t>Si longus, </a:t>
            </a:r>
            <a:r>
              <a:rPr lang="en-US" sz="4000" i="1" dirty="0" err="1" smtClean="0"/>
              <a:t>levis;</a:t>
            </a:r>
            <a:r>
              <a:rPr lang="en-US" sz="4000" dirty="0" err="1" smtClean="0"/>
              <a:t>Habes</a:t>
            </a:r>
            <a:r>
              <a:rPr lang="en-US" sz="4000" dirty="0" smtClean="0"/>
              <a:t>, </a:t>
            </a:r>
            <a:r>
              <a:rPr lang="en-US" sz="4000" dirty="0" err="1" smtClean="0"/>
              <a:t>inquam</a:t>
            </a:r>
            <a:r>
              <a:rPr lang="en-US" sz="4000" dirty="0" smtClean="0"/>
              <a:t>, Cato, </a:t>
            </a:r>
            <a:r>
              <a:rPr lang="en-US" sz="4000" dirty="0" err="1" smtClean="0"/>
              <a:t>formam</a:t>
            </a:r>
            <a:r>
              <a:rPr lang="en-US" sz="4000" dirty="0" smtClean="0"/>
              <a:t> </a:t>
            </a:r>
            <a:r>
              <a:rPr lang="en-US" sz="4000" dirty="0" err="1" smtClean="0"/>
              <a:t>eorum</a:t>
            </a:r>
            <a:r>
              <a:rPr lang="en-US" sz="4000" dirty="0" smtClean="0"/>
              <a:t>, de </a:t>
            </a:r>
            <a:r>
              <a:rPr lang="en-US" sz="4000" dirty="0" err="1" smtClean="0"/>
              <a:t>quibus</a:t>
            </a:r>
            <a:r>
              <a:rPr lang="en-US" sz="4000" dirty="0" smtClean="0"/>
              <a:t> </a:t>
            </a:r>
            <a:r>
              <a:rPr lang="en-US" sz="4000" dirty="0" err="1" smtClean="0"/>
              <a:t>loquor</a:t>
            </a:r>
            <a:r>
              <a:rPr lang="en-US" sz="4000" dirty="0" smtClean="0"/>
              <a:t>, </a:t>
            </a:r>
            <a:r>
              <a:rPr lang="en-US" sz="4000" dirty="0" err="1" smtClean="0"/>
              <a:t>philosophorum</a:t>
            </a:r>
            <a:r>
              <a:rPr lang="en-US" sz="4000" dirty="0" smtClean="0"/>
              <a:t>. </a:t>
            </a:r>
            <a:r>
              <a:rPr lang="en-US" sz="4000" dirty="0" err="1" smtClean="0"/>
              <a:t>Dolere</a:t>
            </a:r>
            <a:r>
              <a:rPr lang="en-US" sz="4000" dirty="0" smtClean="0"/>
              <a:t> </a:t>
            </a:r>
            <a:r>
              <a:rPr lang="en-US" sz="4000" dirty="0" err="1" smtClean="0"/>
              <a:t>malum</a:t>
            </a:r>
            <a:r>
              <a:rPr lang="en-US" sz="4000" dirty="0" smtClean="0"/>
              <a:t> </a:t>
            </a:r>
            <a:r>
              <a:rPr lang="en-US" sz="4000" dirty="0" err="1" smtClean="0"/>
              <a:t>est</a:t>
            </a:r>
            <a:r>
              <a:rPr lang="en-US" sz="4000" dirty="0" smtClean="0"/>
              <a:t>: in </a:t>
            </a:r>
            <a:r>
              <a:rPr lang="en-US" sz="4000" dirty="0" err="1" smtClean="0"/>
              <a:t>crucem</a:t>
            </a:r>
            <a:r>
              <a:rPr lang="en-US" sz="4000" dirty="0" smtClean="0"/>
              <a:t> qui </a:t>
            </a:r>
            <a:r>
              <a:rPr lang="en-US" sz="4000" dirty="0" err="1" smtClean="0"/>
              <a:t>agitur</a:t>
            </a:r>
            <a:r>
              <a:rPr lang="en-US" sz="4000" dirty="0" smtClean="0"/>
              <a:t>, </a:t>
            </a:r>
            <a:r>
              <a:rPr lang="en-US" sz="4000" dirty="0" err="1" smtClean="0"/>
              <a:t>beatus</a:t>
            </a:r>
            <a:r>
              <a:rPr lang="en-US" sz="4000" dirty="0" smtClean="0"/>
              <a:t> </a:t>
            </a:r>
            <a:r>
              <a:rPr lang="en-US" sz="4000" dirty="0" err="1" smtClean="0"/>
              <a:t>esse</a:t>
            </a:r>
            <a:r>
              <a:rPr lang="en-US" sz="4000" dirty="0" smtClean="0"/>
              <a:t> non </a:t>
            </a:r>
            <a:r>
              <a:rPr lang="en-US" sz="4000" dirty="0" err="1" smtClean="0"/>
              <a:t>potest</a:t>
            </a:r>
            <a:r>
              <a:rPr lang="en-US" sz="4000" dirty="0" smtClean="0"/>
              <a:t>. Quorum sine causa </a:t>
            </a:r>
            <a:r>
              <a:rPr lang="en-US" sz="4000" dirty="0" err="1" smtClean="0"/>
              <a:t>fieri</a:t>
            </a:r>
            <a:r>
              <a:rPr lang="en-US" sz="4000" dirty="0" smtClean="0"/>
              <a:t> nihil </a:t>
            </a:r>
            <a:r>
              <a:rPr lang="en-US" sz="4000" dirty="0" err="1" smtClean="0"/>
              <a:t>putandum</a:t>
            </a:r>
            <a:r>
              <a:rPr lang="en-US" sz="4000" dirty="0" smtClean="0"/>
              <a:t> est.</a:t>
            </a:r>
            <a:endParaRPr lang="en-US" sz="4000" dirty="0"/>
          </a:p>
        </p:txBody>
      </p:sp>
      <p:sp>
        <p:nvSpPr>
          <p:cNvPr id="68" name="Rounded Rectangle 67"/>
          <p:cNvSpPr/>
          <p:nvPr/>
        </p:nvSpPr>
        <p:spPr>
          <a:xfrm>
            <a:off x="17998231" y="24665260"/>
            <a:ext cx="7323687" cy="732368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Text Box 49"/>
          <p:cNvSpPr txBox="1">
            <a:spLocks noChangeArrowheads="1"/>
          </p:cNvSpPr>
          <p:nvPr/>
        </p:nvSpPr>
        <p:spPr bwMode="auto">
          <a:xfrm>
            <a:off x="2473542" y="21999341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</a:t>
            </a:r>
            <a:r>
              <a:rPr lang="en-US" sz="4000" dirty="0" err="1" smtClean="0"/>
              <a:t>amet</a:t>
            </a:r>
            <a:r>
              <a:rPr lang="en-US" sz="4000" dirty="0" smtClean="0"/>
              <a:t>, </a:t>
            </a:r>
            <a:r>
              <a:rPr lang="en-US" sz="4000" dirty="0" err="1" smtClean="0"/>
              <a:t>consectetur</a:t>
            </a:r>
            <a:r>
              <a:rPr lang="en-US" sz="4000" dirty="0" smtClean="0"/>
              <a:t> </a:t>
            </a:r>
            <a:r>
              <a:rPr lang="en-US" sz="4000" dirty="0" err="1" smtClean="0"/>
              <a:t>adipiscing</a:t>
            </a:r>
            <a:r>
              <a:rPr lang="en-US" sz="4000" dirty="0" smtClean="0"/>
              <a:t> </a:t>
            </a:r>
            <a:r>
              <a:rPr lang="en-US" sz="4000" dirty="0" err="1" smtClean="0"/>
              <a:t>elit</a:t>
            </a:r>
            <a:r>
              <a:rPr lang="en-US" sz="4000" dirty="0" smtClean="0"/>
              <a:t>. </a:t>
            </a:r>
            <a:r>
              <a:rPr lang="en-US" sz="4000" dirty="0" err="1" smtClean="0"/>
              <a:t>Mihi</a:t>
            </a:r>
            <a:r>
              <a:rPr lang="en-US" sz="4000" dirty="0" smtClean="0"/>
              <a:t> </a:t>
            </a:r>
            <a:r>
              <a:rPr lang="en-US" sz="4000" dirty="0" err="1" smtClean="0"/>
              <a:t>quidem</a:t>
            </a:r>
            <a:r>
              <a:rPr lang="en-US" sz="4000" dirty="0" smtClean="0"/>
              <a:t> </a:t>
            </a:r>
            <a:r>
              <a:rPr lang="en-US" sz="4000" dirty="0" err="1" smtClean="0"/>
              <a:t>Antiochum</a:t>
            </a:r>
            <a:r>
              <a:rPr lang="en-US" sz="4000" dirty="0" smtClean="0"/>
              <a:t>, </a:t>
            </a:r>
            <a:r>
              <a:rPr lang="en-US" sz="4000" dirty="0" err="1" smtClean="0"/>
              <a:t>quem</a:t>
            </a:r>
            <a:r>
              <a:rPr lang="en-US" sz="4000" dirty="0" smtClean="0"/>
              <a:t> </a:t>
            </a:r>
            <a:r>
              <a:rPr lang="en-US" sz="4000" dirty="0" err="1" smtClean="0"/>
              <a:t>audis</a:t>
            </a:r>
            <a:r>
              <a:rPr lang="en-US" sz="4000" dirty="0" smtClean="0"/>
              <a:t>, </a:t>
            </a:r>
            <a:r>
              <a:rPr lang="en-US" sz="4000" dirty="0" err="1" smtClean="0"/>
              <a:t>satis</a:t>
            </a:r>
            <a:r>
              <a:rPr lang="en-US" sz="4000" dirty="0" smtClean="0"/>
              <a:t> belle </a:t>
            </a:r>
            <a:r>
              <a:rPr lang="en-US" sz="4000" dirty="0" err="1" smtClean="0"/>
              <a:t>videris</a:t>
            </a:r>
            <a:r>
              <a:rPr lang="en-US" sz="4000" dirty="0" smtClean="0"/>
              <a:t> </a:t>
            </a:r>
            <a:r>
              <a:rPr lang="en-US" sz="4000" dirty="0" err="1" smtClean="0"/>
              <a:t>attendere</a:t>
            </a:r>
            <a:r>
              <a:rPr lang="en-US" sz="4000" dirty="0" smtClean="0"/>
              <a:t>. Quae </a:t>
            </a:r>
            <a:r>
              <a:rPr lang="en-US" sz="4000" dirty="0" err="1" smtClean="0"/>
              <a:t>diligentissime</a:t>
            </a:r>
            <a:r>
              <a:rPr lang="en-US" sz="4000" dirty="0" smtClean="0"/>
              <a:t> contra </a:t>
            </a:r>
            <a:r>
              <a:rPr lang="en-US" sz="4000" dirty="0" err="1" smtClean="0"/>
              <a:t>Aristonem</a:t>
            </a:r>
            <a:r>
              <a:rPr lang="en-US" sz="4000" dirty="0" smtClean="0"/>
              <a:t> </a:t>
            </a:r>
            <a:r>
              <a:rPr lang="en-US" sz="4000" dirty="0" err="1" smtClean="0"/>
              <a:t>dicuntur</a:t>
            </a:r>
            <a:r>
              <a:rPr lang="en-US" sz="4000" dirty="0" smtClean="0"/>
              <a:t> a </a:t>
            </a:r>
            <a:r>
              <a:rPr lang="en-US" sz="4000" dirty="0" err="1" smtClean="0"/>
              <a:t>Chryippo</a:t>
            </a:r>
            <a:r>
              <a:rPr lang="en-US" sz="4000" dirty="0" smtClean="0"/>
              <a:t>. </a:t>
            </a:r>
            <a:r>
              <a:rPr lang="en-US" sz="4000" dirty="0" err="1" smtClean="0"/>
              <a:t>Illum</a:t>
            </a:r>
            <a:r>
              <a:rPr lang="en-US" sz="4000" dirty="0" smtClean="0"/>
              <a:t> </a:t>
            </a:r>
            <a:r>
              <a:rPr lang="en-US" sz="4000" dirty="0" err="1" smtClean="0"/>
              <a:t>mallem</a:t>
            </a:r>
            <a:r>
              <a:rPr lang="en-US" sz="4000" dirty="0" smtClean="0"/>
              <a:t> </a:t>
            </a:r>
            <a:r>
              <a:rPr lang="en-US" sz="4000" dirty="0" err="1" smtClean="0"/>
              <a:t>levares</a:t>
            </a:r>
            <a:r>
              <a:rPr lang="en-US" sz="4000" dirty="0" smtClean="0"/>
              <a:t>, quo optimum </a:t>
            </a:r>
            <a:r>
              <a:rPr lang="en-US" sz="4000" dirty="0" err="1" smtClean="0"/>
              <a:t>atque</a:t>
            </a:r>
            <a:r>
              <a:rPr lang="en-US" sz="4000" dirty="0" smtClean="0"/>
              <a:t> </a:t>
            </a:r>
            <a:r>
              <a:rPr lang="en-US" sz="4000" dirty="0" err="1" smtClean="0"/>
              <a:t>humanissimum</a:t>
            </a:r>
            <a:r>
              <a:rPr lang="en-US" sz="4000" dirty="0" smtClean="0"/>
              <a:t> </a:t>
            </a:r>
            <a:r>
              <a:rPr lang="en-US" sz="4000" dirty="0" err="1" smtClean="0"/>
              <a:t>virum</a:t>
            </a:r>
            <a:r>
              <a:rPr lang="en-US" sz="4000" dirty="0" smtClean="0"/>
              <a:t>, Cn. Duo </a:t>
            </a:r>
            <a:r>
              <a:rPr lang="en-US" sz="4000" dirty="0" err="1" smtClean="0"/>
              <a:t>Reges</a:t>
            </a:r>
            <a:r>
              <a:rPr lang="en-US" sz="4000" dirty="0" smtClean="0"/>
              <a:t>: </a:t>
            </a:r>
            <a:r>
              <a:rPr lang="en-US" sz="4000" dirty="0" err="1" smtClean="0"/>
              <a:t>constructio</a:t>
            </a:r>
            <a:r>
              <a:rPr lang="en-US" sz="4000" dirty="0" smtClean="0"/>
              <a:t> </a:t>
            </a:r>
            <a:r>
              <a:rPr lang="en-US" sz="4000" dirty="0" err="1" smtClean="0"/>
              <a:t>interrete</a:t>
            </a:r>
            <a:r>
              <a:rPr lang="en-US" sz="4000" dirty="0" smtClean="0"/>
              <a:t>. </a:t>
            </a:r>
            <a:r>
              <a:rPr lang="en-US" sz="4000" i="1" dirty="0" smtClean="0"/>
              <a:t>Si longus, </a:t>
            </a:r>
            <a:r>
              <a:rPr lang="en-US" sz="4000" i="1" dirty="0" err="1" smtClean="0"/>
              <a:t>levis;</a:t>
            </a:r>
            <a:r>
              <a:rPr lang="en-US" sz="4000" dirty="0" err="1" smtClean="0"/>
              <a:t>Habes</a:t>
            </a:r>
            <a:r>
              <a:rPr lang="en-US" sz="4000" dirty="0" smtClean="0"/>
              <a:t>, </a:t>
            </a:r>
            <a:r>
              <a:rPr lang="en-US" sz="4000" dirty="0" err="1" smtClean="0"/>
              <a:t>inquam</a:t>
            </a:r>
            <a:r>
              <a:rPr lang="en-US" sz="4000" dirty="0" smtClean="0"/>
              <a:t>, Cato, </a:t>
            </a:r>
            <a:r>
              <a:rPr lang="en-US" sz="4000" dirty="0" err="1" smtClean="0"/>
              <a:t>formam</a:t>
            </a:r>
            <a:r>
              <a:rPr lang="en-US" sz="4000" dirty="0" smtClean="0"/>
              <a:t> </a:t>
            </a:r>
            <a:r>
              <a:rPr lang="en-US" sz="4000" dirty="0" err="1" smtClean="0"/>
              <a:t>eorum</a:t>
            </a:r>
            <a:r>
              <a:rPr lang="en-US" sz="4000" dirty="0" smtClean="0"/>
              <a:t>, de </a:t>
            </a:r>
            <a:r>
              <a:rPr lang="en-US" sz="4000" dirty="0" err="1" smtClean="0"/>
              <a:t>quibus</a:t>
            </a:r>
            <a:r>
              <a:rPr lang="en-US" sz="4000" dirty="0" smtClean="0"/>
              <a:t> </a:t>
            </a:r>
            <a:r>
              <a:rPr lang="en-US" sz="4000" dirty="0" err="1" smtClean="0"/>
              <a:t>loquor</a:t>
            </a:r>
            <a:r>
              <a:rPr lang="en-US" sz="4000" dirty="0" smtClean="0"/>
              <a:t>, </a:t>
            </a:r>
            <a:r>
              <a:rPr lang="en-US" sz="4000" dirty="0" err="1" smtClean="0"/>
              <a:t>philosophorum</a:t>
            </a:r>
            <a:r>
              <a:rPr lang="en-US" sz="4000" dirty="0" smtClean="0"/>
              <a:t>. </a:t>
            </a:r>
            <a:r>
              <a:rPr lang="en-US" sz="4000" dirty="0" err="1" smtClean="0"/>
              <a:t>Dolere</a:t>
            </a:r>
            <a:r>
              <a:rPr lang="en-US" sz="4000" dirty="0" smtClean="0"/>
              <a:t> </a:t>
            </a:r>
            <a:r>
              <a:rPr lang="en-US" sz="4000" dirty="0" err="1" smtClean="0"/>
              <a:t>malum</a:t>
            </a:r>
            <a:r>
              <a:rPr lang="en-US" sz="4000" dirty="0" smtClean="0"/>
              <a:t> </a:t>
            </a:r>
            <a:r>
              <a:rPr lang="en-US" sz="4000" dirty="0" err="1" smtClean="0"/>
              <a:t>est</a:t>
            </a:r>
            <a:r>
              <a:rPr lang="en-US" sz="4000" dirty="0" smtClean="0"/>
              <a:t>: in </a:t>
            </a:r>
            <a:r>
              <a:rPr lang="en-US" sz="4000" dirty="0" err="1" smtClean="0"/>
              <a:t>crucem</a:t>
            </a:r>
            <a:r>
              <a:rPr lang="en-US" sz="4000" dirty="0" smtClean="0"/>
              <a:t> qui </a:t>
            </a:r>
            <a:r>
              <a:rPr lang="en-US" sz="4000" dirty="0" err="1" smtClean="0"/>
              <a:t>agitur</a:t>
            </a:r>
            <a:r>
              <a:rPr lang="en-US" sz="4000" dirty="0" smtClean="0"/>
              <a:t>, </a:t>
            </a:r>
            <a:r>
              <a:rPr lang="en-US" sz="4000" dirty="0" err="1" smtClean="0"/>
              <a:t>beatus</a:t>
            </a:r>
            <a:r>
              <a:rPr lang="en-US" sz="4000" dirty="0" smtClean="0"/>
              <a:t> </a:t>
            </a:r>
            <a:r>
              <a:rPr lang="en-US" sz="4000" dirty="0" err="1" smtClean="0"/>
              <a:t>esse</a:t>
            </a:r>
            <a:r>
              <a:rPr lang="en-US" sz="4000" dirty="0" smtClean="0"/>
              <a:t> non </a:t>
            </a:r>
            <a:r>
              <a:rPr lang="en-US" sz="4000" dirty="0" err="1" smtClean="0"/>
              <a:t>potest</a:t>
            </a:r>
            <a:r>
              <a:rPr lang="en-US" sz="4000" dirty="0" smtClean="0"/>
              <a:t>. Quorum sine causa </a:t>
            </a:r>
            <a:r>
              <a:rPr lang="en-US" sz="4000" dirty="0" err="1" smtClean="0"/>
              <a:t>fieri</a:t>
            </a:r>
            <a:r>
              <a:rPr lang="en-US" sz="4000" dirty="0" smtClean="0"/>
              <a:t> nihil </a:t>
            </a:r>
            <a:r>
              <a:rPr lang="en-US" sz="4000" dirty="0" err="1" smtClean="0"/>
              <a:t>putandum</a:t>
            </a:r>
            <a:r>
              <a:rPr lang="en-US" sz="4000" dirty="0" smtClean="0"/>
              <a:t> est.</a:t>
            </a:r>
            <a:endParaRPr lang="en-US" sz="4000" dirty="0"/>
          </a:p>
        </p:txBody>
      </p:sp>
      <p:sp>
        <p:nvSpPr>
          <p:cNvPr id="70" name="Text Box 49"/>
          <p:cNvSpPr txBox="1">
            <a:spLocks noChangeArrowheads="1"/>
          </p:cNvSpPr>
          <p:nvPr/>
        </p:nvSpPr>
        <p:spPr bwMode="auto">
          <a:xfrm>
            <a:off x="17159410" y="11131395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</a:t>
            </a:r>
            <a:r>
              <a:rPr lang="en-US" sz="4000" dirty="0" err="1" smtClean="0"/>
              <a:t>amet</a:t>
            </a:r>
            <a:r>
              <a:rPr lang="en-US" sz="4000" dirty="0" smtClean="0"/>
              <a:t>, </a:t>
            </a:r>
            <a:r>
              <a:rPr lang="en-US" sz="4000" dirty="0" err="1" smtClean="0"/>
              <a:t>consectetur</a:t>
            </a:r>
            <a:r>
              <a:rPr lang="en-US" sz="4000" dirty="0" smtClean="0"/>
              <a:t> </a:t>
            </a:r>
            <a:r>
              <a:rPr lang="en-US" sz="4000" dirty="0" err="1" smtClean="0"/>
              <a:t>adipiscing</a:t>
            </a:r>
            <a:r>
              <a:rPr lang="en-US" sz="4000" dirty="0" smtClean="0"/>
              <a:t> </a:t>
            </a:r>
            <a:r>
              <a:rPr lang="en-US" sz="4000" dirty="0" err="1" smtClean="0"/>
              <a:t>elit</a:t>
            </a:r>
            <a:r>
              <a:rPr lang="en-US" sz="4000" dirty="0" smtClean="0"/>
              <a:t>. </a:t>
            </a:r>
            <a:r>
              <a:rPr lang="en-US" sz="4000" dirty="0" err="1" smtClean="0"/>
              <a:t>Mihi</a:t>
            </a:r>
            <a:r>
              <a:rPr lang="en-US" sz="4000" dirty="0" smtClean="0"/>
              <a:t> </a:t>
            </a:r>
            <a:r>
              <a:rPr lang="en-US" sz="4000" dirty="0" err="1" smtClean="0"/>
              <a:t>quidem</a:t>
            </a:r>
            <a:r>
              <a:rPr lang="en-US" sz="4000" dirty="0" smtClean="0"/>
              <a:t> </a:t>
            </a:r>
            <a:r>
              <a:rPr lang="en-US" sz="4000" dirty="0" err="1" smtClean="0"/>
              <a:t>Antiochum</a:t>
            </a:r>
            <a:r>
              <a:rPr lang="en-US" sz="4000" dirty="0" smtClean="0"/>
              <a:t>, </a:t>
            </a:r>
            <a:r>
              <a:rPr lang="en-US" sz="4000" dirty="0" err="1" smtClean="0"/>
              <a:t>quem</a:t>
            </a:r>
            <a:r>
              <a:rPr lang="en-US" sz="4000" dirty="0" smtClean="0"/>
              <a:t> </a:t>
            </a:r>
            <a:r>
              <a:rPr lang="en-US" sz="4000" dirty="0" err="1" smtClean="0"/>
              <a:t>audis</a:t>
            </a:r>
            <a:r>
              <a:rPr lang="en-US" sz="4000" dirty="0" smtClean="0"/>
              <a:t>, </a:t>
            </a:r>
            <a:r>
              <a:rPr lang="en-US" sz="4000" dirty="0" err="1" smtClean="0"/>
              <a:t>satis</a:t>
            </a:r>
            <a:r>
              <a:rPr lang="en-US" sz="4000" dirty="0" smtClean="0"/>
              <a:t> belle </a:t>
            </a:r>
            <a:r>
              <a:rPr lang="en-US" sz="4000" dirty="0" err="1" smtClean="0"/>
              <a:t>videris</a:t>
            </a:r>
            <a:r>
              <a:rPr lang="en-US" sz="4000" dirty="0" smtClean="0"/>
              <a:t> </a:t>
            </a:r>
            <a:r>
              <a:rPr lang="en-US" sz="4000" dirty="0" err="1" smtClean="0"/>
              <a:t>attendere</a:t>
            </a:r>
            <a:r>
              <a:rPr lang="en-US" sz="4000" dirty="0" smtClean="0"/>
              <a:t>. Quae </a:t>
            </a:r>
            <a:r>
              <a:rPr lang="en-US" sz="4000" dirty="0" err="1" smtClean="0"/>
              <a:t>diligentissime</a:t>
            </a:r>
            <a:r>
              <a:rPr lang="en-US" sz="4000" dirty="0" smtClean="0"/>
              <a:t> contra </a:t>
            </a:r>
            <a:r>
              <a:rPr lang="en-US" sz="4000" dirty="0" err="1" smtClean="0"/>
              <a:t>Aristonem</a:t>
            </a:r>
            <a:r>
              <a:rPr lang="en-US" sz="4000" dirty="0" smtClean="0"/>
              <a:t> </a:t>
            </a:r>
            <a:r>
              <a:rPr lang="en-US" sz="4000" dirty="0" err="1" smtClean="0"/>
              <a:t>dicuntur</a:t>
            </a:r>
            <a:r>
              <a:rPr lang="en-US" sz="4000" dirty="0" smtClean="0"/>
              <a:t> a </a:t>
            </a:r>
            <a:r>
              <a:rPr lang="en-US" sz="4000" dirty="0" err="1" smtClean="0"/>
              <a:t>Chryippo</a:t>
            </a:r>
            <a:r>
              <a:rPr lang="en-US" sz="4000" dirty="0" smtClean="0"/>
              <a:t>. </a:t>
            </a:r>
            <a:r>
              <a:rPr lang="en-US" sz="4000" dirty="0" err="1" smtClean="0"/>
              <a:t>Illum</a:t>
            </a:r>
            <a:r>
              <a:rPr lang="en-US" sz="4000" dirty="0" smtClean="0"/>
              <a:t> </a:t>
            </a:r>
            <a:r>
              <a:rPr lang="en-US" sz="4000" dirty="0" err="1" smtClean="0"/>
              <a:t>mallem</a:t>
            </a:r>
            <a:r>
              <a:rPr lang="en-US" sz="4000" dirty="0" smtClean="0"/>
              <a:t> </a:t>
            </a:r>
            <a:r>
              <a:rPr lang="en-US" sz="4000" dirty="0" err="1" smtClean="0"/>
              <a:t>levares</a:t>
            </a:r>
            <a:r>
              <a:rPr lang="en-US" sz="4000" dirty="0" smtClean="0"/>
              <a:t>, quo optimum </a:t>
            </a:r>
            <a:r>
              <a:rPr lang="en-US" sz="4000" dirty="0" err="1" smtClean="0"/>
              <a:t>atque</a:t>
            </a:r>
            <a:r>
              <a:rPr lang="en-US" sz="4000" dirty="0" smtClean="0"/>
              <a:t> </a:t>
            </a:r>
            <a:r>
              <a:rPr lang="en-US" sz="4000" dirty="0" err="1" smtClean="0"/>
              <a:t>humanissimum</a:t>
            </a:r>
            <a:r>
              <a:rPr lang="en-US" sz="4000" dirty="0" smtClean="0"/>
              <a:t> </a:t>
            </a:r>
            <a:r>
              <a:rPr lang="en-US" sz="4000" dirty="0" err="1" smtClean="0"/>
              <a:t>virum</a:t>
            </a:r>
            <a:r>
              <a:rPr lang="en-US" sz="4000" dirty="0" smtClean="0"/>
              <a:t>, Cn. Duo </a:t>
            </a:r>
            <a:r>
              <a:rPr lang="en-US" sz="4000" dirty="0" err="1" smtClean="0"/>
              <a:t>Reges</a:t>
            </a:r>
            <a:r>
              <a:rPr lang="en-US" sz="4000" dirty="0" smtClean="0"/>
              <a:t>: </a:t>
            </a:r>
            <a:r>
              <a:rPr lang="en-US" sz="4000" dirty="0" err="1" smtClean="0"/>
              <a:t>constructio</a:t>
            </a:r>
            <a:r>
              <a:rPr lang="en-US" sz="4000" dirty="0" smtClean="0"/>
              <a:t> </a:t>
            </a:r>
            <a:r>
              <a:rPr lang="en-US" sz="4000" dirty="0" err="1" smtClean="0"/>
              <a:t>interrete</a:t>
            </a:r>
            <a:r>
              <a:rPr lang="en-US" sz="4000" dirty="0" smtClean="0"/>
              <a:t>. </a:t>
            </a:r>
            <a:r>
              <a:rPr lang="en-US" sz="4000" i="1" dirty="0" smtClean="0"/>
              <a:t>Si longus, </a:t>
            </a:r>
            <a:r>
              <a:rPr lang="en-US" sz="4000" i="1" dirty="0" err="1" smtClean="0"/>
              <a:t>levis;</a:t>
            </a:r>
            <a:r>
              <a:rPr lang="en-US" sz="4000" dirty="0" err="1" smtClean="0"/>
              <a:t>Habes</a:t>
            </a:r>
            <a:r>
              <a:rPr lang="en-US" sz="4000" dirty="0" smtClean="0"/>
              <a:t>, </a:t>
            </a:r>
            <a:r>
              <a:rPr lang="en-US" sz="4000" dirty="0" err="1" smtClean="0"/>
              <a:t>inquam</a:t>
            </a:r>
            <a:r>
              <a:rPr lang="en-US" sz="4000" dirty="0" smtClean="0"/>
              <a:t>, Cato, </a:t>
            </a:r>
            <a:r>
              <a:rPr lang="en-US" sz="4000" dirty="0" err="1" smtClean="0"/>
              <a:t>formam</a:t>
            </a:r>
            <a:r>
              <a:rPr lang="en-US" sz="4000" dirty="0" smtClean="0"/>
              <a:t> </a:t>
            </a:r>
            <a:r>
              <a:rPr lang="en-US" sz="4000" dirty="0" err="1" smtClean="0"/>
              <a:t>eorum</a:t>
            </a:r>
            <a:r>
              <a:rPr lang="en-US" sz="4000" dirty="0" smtClean="0"/>
              <a:t>, de </a:t>
            </a:r>
            <a:r>
              <a:rPr lang="en-US" sz="4000" dirty="0" err="1" smtClean="0"/>
              <a:t>quibus</a:t>
            </a:r>
            <a:r>
              <a:rPr lang="en-US" sz="4000" dirty="0" smtClean="0"/>
              <a:t> </a:t>
            </a:r>
            <a:r>
              <a:rPr lang="en-US" sz="4000" dirty="0" err="1" smtClean="0"/>
              <a:t>loquor</a:t>
            </a:r>
            <a:r>
              <a:rPr lang="en-US" sz="4000" dirty="0" smtClean="0"/>
              <a:t>, </a:t>
            </a:r>
            <a:r>
              <a:rPr lang="en-US" sz="4000" dirty="0" err="1" smtClean="0"/>
              <a:t>philosophorum</a:t>
            </a:r>
            <a:r>
              <a:rPr lang="en-US" sz="4000" dirty="0" smtClean="0"/>
              <a:t>. </a:t>
            </a:r>
            <a:r>
              <a:rPr lang="en-US" sz="4000" dirty="0" err="1" smtClean="0"/>
              <a:t>Dolere</a:t>
            </a:r>
            <a:r>
              <a:rPr lang="en-US" sz="4000" dirty="0" smtClean="0"/>
              <a:t> </a:t>
            </a:r>
            <a:r>
              <a:rPr lang="en-US" sz="4000" dirty="0" err="1" smtClean="0"/>
              <a:t>malum</a:t>
            </a:r>
            <a:r>
              <a:rPr lang="en-US" sz="4000" dirty="0" smtClean="0"/>
              <a:t> </a:t>
            </a:r>
            <a:r>
              <a:rPr lang="en-US" sz="4000" dirty="0" err="1" smtClean="0"/>
              <a:t>est</a:t>
            </a:r>
            <a:r>
              <a:rPr lang="en-US" sz="4000" dirty="0" smtClean="0"/>
              <a:t>: in </a:t>
            </a:r>
            <a:r>
              <a:rPr lang="en-US" sz="4000" dirty="0" err="1" smtClean="0"/>
              <a:t>crucem</a:t>
            </a:r>
            <a:r>
              <a:rPr lang="en-US" sz="4000" dirty="0" smtClean="0"/>
              <a:t> qui </a:t>
            </a:r>
            <a:r>
              <a:rPr lang="en-US" sz="4000" dirty="0" err="1" smtClean="0"/>
              <a:t>agitur</a:t>
            </a:r>
            <a:r>
              <a:rPr lang="en-US" sz="4000" dirty="0" smtClean="0"/>
              <a:t>, </a:t>
            </a:r>
            <a:r>
              <a:rPr lang="en-US" sz="4000" dirty="0" err="1" smtClean="0"/>
              <a:t>beatus</a:t>
            </a:r>
            <a:r>
              <a:rPr lang="en-US" sz="4000" dirty="0" smtClean="0"/>
              <a:t> </a:t>
            </a:r>
            <a:r>
              <a:rPr lang="en-US" sz="4000" dirty="0" err="1" smtClean="0"/>
              <a:t>esse</a:t>
            </a:r>
            <a:r>
              <a:rPr lang="en-US" sz="4000" dirty="0" smtClean="0"/>
              <a:t> non </a:t>
            </a:r>
            <a:r>
              <a:rPr lang="en-US" sz="4000" dirty="0" err="1" smtClean="0"/>
              <a:t>potest</a:t>
            </a:r>
            <a:r>
              <a:rPr lang="en-US" sz="4000" dirty="0" smtClean="0"/>
              <a:t>. Quorum sine causa </a:t>
            </a:r>
            <a:r>
              <a:rPr lang="en-US" sz="4000" dirty="0" err="1" smtClean="0"/>
              <a:t>fieri</a:t>
            </a:r>
            <a:r>
              <a:rPr lang="en-US" sz="4000" dirty="0" smtClean="0"/>
              <a:t> nihil </a:t>
            </a:r>
            <a:r>
              <a:rPr lang="en-US" sz="4000" dirty="0" err="1" smtClean="0"/>
              <a:t>putandum</a:t>
            </a:r>
            <a:r>
              <a:rPr lang="en-US" sz="4000" dirty="0" smtClean="0"/>
              <a:t> est.</a:t>
            </a:r>
            <a:endParaRPr lang="en-US" sz="4000" dirty="0"/>
          </a:p>
        </p:txBody>
      </p:sp>
      <p:sp>
        <p:nvSpPr>
          <p:cNvPr id="71" name="Text Box 49"/>
          <p:cNvSpPr txBox="1">
            <a:spLocks noChangeArrowheads="1"/>
          </p:cNvSpPr>
          <p:nvPr/>
        </p:nvSpPr>
        <p:spPr bwMode="auto">
          <a:xfrm>
            <a:off x="31955171" y="12372704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</a:t>
            </a:r>
            <a:r>
              <a:rPr lang="en-US" sz="4000" dirty="0" err="1" smtClean="0"/>
              <a:t>amet</a:t>
            </a:r>
            <a:r>
              <a:rPr lang="en-US" sz="4000" dirty="0" smtClean="0"/>
              <a:t>, </a:t>
            </a:r>
            <a:r>
              <a:rPr lang="en-US" sz="4000" dirty="0" err="1" smtClean="0"/>
              <a:t>consectetur</a:t>
            </a:r>
            <a:r>
              <a:rPr lang="en-US" sz="4000" dirty="0" smtClean="0"/>
              <a:t> </a:t>
            </a:r>
            <a:r>
              <a:rPr lang="en-US" sz="4000" dirty="0" err="1" smtClean="0"/>
              <a:t>adipiscing</a:t>
            </a:r>
            <a:r>
              <a:rPr lang="en-US" sz="4000" dirty="0" smtClean="0"/>
              <a:t> </a:t>
            </a:r>
            <a:r>
              <a:rPr lang="en-US" sz="4000" dirty="0" err="1" smtClean="0"/>
              <a:t>elit</a:t>
            </a:r>
            <a:r>
              <a:rPr lang="en-US" sz="4000" dirty="0" smtClean="0"/>
              <a:t>. </a:t>
            </a:r>
            <a:r>
              <a:rPr lang="en-US" sz="4000" dirty="0" err="1" smtClean="0"/>
              <a:t>Mihi</a:t>
            </a:r>
            <a:r>
              <a:rPr lang="en-US" sz="4000" dirty="0" smtClean="0"/>
              <a:t> </a:t>
            </a:r>
            <a:r>
              <a:rPr lang="en-US" sz="4000" dirty="0" err="1" smtClean="0"/>
              <a:t>quidem</a:t>
            </a:r>
            <a:r>
              <a:rPr lang="en-US" sz="4000" dirty="0" smtClean="0"/>
              <a:t> </a:t>
            </a:r>
            <a:r>
              <a:rPr lang="en-US" sz="4000" dirty="0" err="1" smtClean="0"/>
              <a:t>Antiochum</a:t>
            </a:r>
            <a:r>
              <a:rPr lang="en-US" sz="4000" dirty="0" smtClean="0"/>
              <a:t>, </a:t>
            </a:r>
            <a:r>
              <a:rPr lang="en-US" sz="4000" dirty="0" err="1" smtClean="0"/>
              <a:t>quem</a:t>
            </a:r>
            <a:r>
              <a:rPr lang="en-US" sz="4000" dirty="0" smtClean="0"/>
              <a:t> </a:t>
            </a:r>
            <a:r>
              <a:rPr lang="en-US" sz="4000" dirty="0" err="1" smtClean="0"/>
              <a:t>audis</a:t>
            </a:r>
            <a:r>
              <a:rPr lang="en-US" sz="4000" dirty="0" smtClean="0"/>
              <a:t>, </a:t>
            </a:r>
            <a:r>
              <a:rPr lang="en-US" sz="4000" dirty="0" err="1" smtClean="0"/>
              <a:t>satis</a:t>
            </a:r>
            <a:r>
              <a:rPr lang="en-US" sz="4000" dirty="0" smtClean="0"/>
              <a:t> belle </a:t>
            </a:r>
            <a:r>
              <a:rPr lang="en-US" sz="4000" dirty="0" err="1" smtClean="0"/>
              <a:t>videris</a:t>
            </a:r>
            <a:r>
              <a:rPr lang="en-US" sz="4000" dirty="0" smtClean="0"/>
              <a:t> </a:t>
            </a:r>
            <a:r>
              <a:rPr lang="en-US" sz="4000" dirty="0" err="1" smtClean="0"/>
              <a:t>attendere</a:t>
            </a:r>
            <a:r>
              <a:rPr lang="en-US" sz="4000" dirty="0" smtClean="0"/>
              <a:t>. Quae </a:t>
            </a:r>
            <a:r>
              <a:rPr lang="en-US" sz="4000" dirty="0" err="1" smtClean="0"/>
              <a:t>diligentissime</a:t>
            </a:r>
            <a:r>
              <a:rPr lang="en-US" sz="4000" dirty="0" smtClean="0"/>
              <a:t> contra </a:t>
            </a:r>
            <a:r>
              <a:rPr lang="en-US" sz="4000" dirty="0" err="1" smtClean="0"/>
              <a:t>Aristonem</a:t>
            </a:r>
            <a:r>
              <a:rPr lang="en-US" sz="4000" dirty="0" smtClean="0"/>
              <a:t> </a:t>
            </a:r>
            <a:r>
              <a:rPr lang="en-US" sz="4000" dirty="0" err="1" smtClean="0"/>
              <a:t>dicuntur</a:t>
            </a:r>
            <a:r>
              <a:rPr lang="en-US" sz="4000" dirty="0" smtClean="0"/>
              <a:t> a </a:t>
            </a:r>
            <a:r>
              <a:rPr lang="en-US" sz="4000" dirty="0" err="1" smtClean="0"/>
              <a:t>Chryippo</a:t>
            </a:r>
            <a:r>
              <a:rPr lang="en-US" sz="4000" dirty="0" smtClean="0"/>
              <a:t>. </a:t>
            </a:r>
            <a:r>
              <a:rPr lang="en-US" sz="4000" dirty="0" err="1" smtClean="0"/>
              <a:t>Illum</a:t>
            </a:r>
            <a:r>
              <a:rPr lang="en-US" sz="4000" dirty="0" smtClean="0"/>
              <a:t> </a:t>
            </a:r>
            <a:r>
              <a:rPr lang="en-US" sz="4000" dirty="0" err="1" smtClean="0"/>
              <a:t>mallem</a:t>
            </a:r>
            <a:r>
              <a:rPr lang="en-US" sz="4000" dirty="0" smtClean="0"/>
              <a:t> </a:t>
            </a:r>
            <a:r>
              <a:rPr lang="en-US" sz="4000" dirty="0" err="1" smtClean="0"/>
              <a:t>levares</a:t>
            </a:r>
            <a:r>
              <a:rPr lang="en-US" sz="4000" dirty="0" smtClean="0"/>
              <a:t>, quo optimum </a:t>
            </a:r>
            <a:r>
              <a:rPr lang="en-US" sz="4000" dirty="0" err="1" smtClean="0"/>
              <a:t>atque</a:t>
            </a:r>
            <a:r>
              <a:rPr lang="en-US" sz="4000" dirty="0" smtClean="0"/>
              <a:t> </a:t>
            </a:r>
            <a:r>
              <a:rPr lang="en-US" sz="4000" dirty="0" err="1" smtClean="0"/>
              <a:t>humanissimum</a:t>
            </a:r>
            <a:r>
              <a:rPr lang="en-US" sz="4000" dirty="0" smtClean="0"/>
              <a:t> </a:t>
            </a:r>
            <a:r>
              <a:rPr lang="en-US" sz="4000" dirty="0" err="1" smtClean="0"/>
              <a:t>virum</a:t>
            </a:r>
            <a:r>
              <a:rPr lang="en-US" sz="4000" dirty="0" smtClean="0"/>
              <a:t>, Cn. Duo </a:t>
            </a:r>
            <a:r>
              <a:rPr lang="en-US" sz="4000" dirty="0" err="1" smtClean="0"/>
              <a:t>Reges</a:t>
            </a:r>
            <a:r>
              <a:rPr lang="en-US" sz="4000" dirty="0" smtClean="0"/>
              <a:t>: </a:t>
            </a:r>
            <a:r>
              <a:rPr lang="en-US" sz="4000" dirty="0" err="1" smtClean="0"/>
              <a:t>constructio</a:t>
            </a:r>
            <a:r>
              <a:rPr lang="en-US" sz="4000" dirty="0" smtClean="0"/>
              <a:t> </a:t>
            </a:r>
            <a:r>
              <a:rPr lang="en-US" sz="4000" dirty="0" err="1" smtClean="0"/>
              <a:t>interrete</a:t>
            </a:r>
            <a:r>
              <a:rPr lang="en-US" sz="4000" dirty="0" smtClean="0"/>
              <a:t>. </a:t>
            </a:r>
            <a:r>
              <a:rPr lang="en-US" sz="4000" i="1" dirty="0" smtClean="0"/>
              <a:t>Si longus, </a:t>
            </a:r>
            <a:r>
              <a:rPr lang="en-US" sz="4000" i="1" dirty="0" err="1" smtClean="0"/>
              <a:t>levis;</a:t>
            </a:r>
            <a:r>
              <a:rPr lang="en-US" sz="4000" dirty="0" err="1" smtClean="0"/>
              <a:t>Habes</a:t>
            </a:r>
            <a:r>
              <a:rPr lang="en-US" sz="4000" dirty="0" smtClean="0"/>
              <a:t>, </a:t>
            </a:r>
            <a:r>
              <a:rPr lang="en-US" sz="4000" dirty="0" err="1" smtClean="0"/>
              <a:t>inquam</a:t>
            </a:r>
            <a:r>
              <a:rPr lang="en-US" sz="4000" dirty="0" smtClean="0"/>
              <a:t>, Cato, </a:t>
            </a:r>
            <a:r>
              <a:rPr lang="en-US" sz="4000" dirty="0" err="1" smtClean="0"/>
              <a:t>formam</a:t>
            </a:r>
            <a:r>
              <a:rPr lang="en-US" sz="4000" dirty="0" smtClean="0"/>
              <a:t> </a:t>
            </a:r>
            <a:r>
              <a:rPr lang="en-US" sz="4000" dirty="0" err="1" smtClean="0"/>
              <a:t>eorum</a:t>
            </a:r>
            <a:r>
              <a:rPr lang="en-US" sz="4000" dirty="0" smtClean="0"/>
              <a:t>, de </a:t>
            </a:r>
            <a:r>
              <a:rPr lang="en-US" sz="4000" dirty="0" err="1" smtClean="0"/>
              <a:t>quibus</a:t>
            </a:r>
            <a:r>
              <a:rPr lang="en-US" sz="4000" dirty="0" smtClean="0"/>
              <a:t> </a:t>
            </a:r>
            <a:r>
              <a:rPr lang="en-US" sz="4000" dirty="0" err="1" smtClean="0"/>
              <a:t>loquor</a:t>
            </a:r>
            <a:r>
              <a:rPr lang="en-US" sz="4000" dirty="0" smtClean="0"/>
              <a:t>, </a:t>
            </a:r>
            <a:r>
              <a:rPr lang="en-US" sz="4000" dirty="0" err="1" smtClean="0"/>
              <a:t>philosophorum</a:t>
            </a:r>
            <a:r>
              <a:rPr lang="en-US" sz="4000" dirty="0" smtClean="0"/>
              <a:t>. </a:t>
            </a:r>
            <a:r>
              <a:rPr lang="en-US" sz="4000" dirty="0" err="1" smtClean="0"/>
              <a:t>Dolere</a:t>
            </a:r>
            <a:r>
              <a:rPr lang="en-US" sz="4000" dirty="0" smtClean="0"/>
              <a:t> </a:t>
            </a:r>
            <a:r>
              <a:rPr lang="en-US" sz="4000" dirty="0" err="1" smtClean="0"/>
              <a:t>malum</a:t>
            </a:r>
            <a:r>
              <a:rPr lang="en-US" sz="4000" dirty="0" smtClean="0"/>
              <a:t> </a:t>
            </a:r>
            <a:r>
              <a:rPr lang="en-US" sz="4000" dirty="0" err="1" smtClean="0"/>
              <a:t>est</a:t>
            </a:r>
            <a:r>
              <a:rPr lang="en-US" sz="4000" dirty="0" smtClean="0"/>
              <a:t>: in </a:t>
            </a:r>
            <a:r>
              <a:rPr lang="en-US" sz="4000" dirty="0" err="1" smtClean="0"/>
              <a:t>crucem</a:t>
            </a:r>
            <a:r>
              <a:rPr lang="en-US" sz="4000" dirty="0" smtClean="0"/>
              <a:t> qui </a:t>
            </a:r>
            <a:r>
              <a:rPr lang="en-US" sz="4000" dirty="0" err="1" smtClean="0"/>
              <a:t>agitur</a:t>
            </a:r>
            <a:r>
              <a:rPr lang="en-US" sz="4000" dirty="0" smtClean="0"/>
              <a:t>, </a:t>
            </a:r>
            <a:r>
              <a:rPr lang="en-US" sz="4000" dirty="0" err="1" smtClean="0"/>
              <a:t>beatus</a:t>
            </a:r>
            <a:r>
              <a:rPr lang="en-US" sz="4000" dirty="0" smtClean="0"/>
              <a:t> </a:t>
            </a:r>
            <a:r>
              <a:rPr lang="en-US" sz="4000" dirty="0" err="1" smtClean="0"/>
              <a:t>esse</a:t>
            </a:r>
            <a:r>
              <a:rPr lang="en-US" sz="4000" dirty="0" smtClean="0"/>
              <a:t> non </a:t>
            </a:r>
            <a:r>
              <a:rPr lang="en-US" sz="4000" dirty="0" err="1" smtClean="0"/>
              <a:t>potest</a:t>
            </a:r>
            <a:r>
              <a:rPr lang="en-US" sz="4000" dirty="0" smtClean="0"/>
              <a:t>. Quorum sine causa </a:t>
            </a:r>
            <a:r>
              <a:rPr lang="en-US" sz="4000" dirty="0" err="1" smtClean="0"/>
              <a:t>fieri</a:t>
            </a:r>
            <a:r>
              <a:rPr lang="en-US" sz="4000" dirty="0" smtClean="0"/>
              <a:t> nihil </a:t>
            </a:r>
            <a:r>
              <a:rPr lang="en-US" sz="4000" dirty="0" err="1" smtClean="0"/>
              <a:t>putandum</a:t>
            </a:r>
            <a:r>
              <a:rPr lang="en-US" sz="4000" dirty="0" smtClean="0"/>
              <a:t> est.</a:t>
            </a:r>
            <a:endParaRPr lang="en-US" sz="4000" dirty="0"/>
          </a:p>
        </p:txBody>
      </p:sp>
      <p:sp>
        <p:nvSpPr>
          <p:cNvPr id="87" name="Text Box 49"/>
          <p:cNvSpPr txBox="1">
            <a:spLocks noChangeArrowheads="1"/>
          </p:cNvSpPr>
          <p:nvPr/>
        </p:nvSpPr>
        <p:spPr bwMode="auto">
          <a:xfrm>
            <a:off x="32308228" y="25005493"/>
            <a:ext cx="9189227" cy="62478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</a:t>
            </a:r>
            <a:r>
              <a:rPr lang="en-US" sz="4000" dirty="0" err="1" smtClean="0"/>
              <a:t>amet</a:t>
            </a:r>
            <a:r>
              <a:rPr lang="en-US" sz="4000" dirty="0" smtClean="0"/>
              <a:t>, </a:t>
            </a:r>
            <a:r>
              <a:rPr lang="en-US" sz="4000" dirty="0" err="1" smtClean="0"/>
              <a:t>consectetur</a:t>
            </a:r>
            <a:r>
              <a:rPr lang="en-US" sz="4000" dirty="0" smtClean="0"/>
              <a:t> </a:t>
            </a:r>
            <a:r>
              <a:rPr lang="en-US" sz="4000" dirty="0" err="1" smtClean="0"/>
              <a:t>adipiscing</a:t>
            </a:r>
            <a:r>
              <a:rPr lang="en-US" sz="4000" dirty="0" smtClean="0"/>
              <a:t> </a:t>
            </a:r>
            <a:r>
              <a:rPr lang="en-US" sz="4000" dirty="0" err="1" smtClean="0"/>
              <a:t>elit</a:t>
            </a:r>
            <a:r>
              <a:rPr lang="en-US" sz="4000" dirty="0" smtClean="0"/>
              <a:t>. </a:t>
            </a:r>
            <a:r>
              <a:rPr lang="en-US" sz="4000" dirty="0" err="1" smtClean="0"/>
              <a:t>Mihi</a:t>
            </a:r>
            <a:r>
              <a:rPr lang="en-US" sz="4000" dirty="0" smtClean="0"/>
              <a:t> </a:t>
            </a:r>
            <a:r>
              <a:rPr lang="en-US" sz="4000" dirty="0" err="1" smtClean="0"/>
              <a:t>quidem</a:t>
            </a:r>
            <a:r>
              <a:rPr lang="en-US" sz="4000" dirty="0" smtClean="0"/>
              <a:t> </a:t>
            </a:r>
            <a:r>
              <a:rPr lang="en-US" sz="4000" dirty="0" err="1" smtClean="0"/>
              <a:t>Antiochum</a:t>
            </a:r>
            <a:r>
              <a:rPr lang="en-US" sz="4000" dirty="0" smtClean="0"/>
              <a:t>, </a:t>
            </a:r>
            <a:r>
              <a:rPr lang="en-US" sz="4000" dirty="0" err="1" smtClean="0"/>
              <a:t>quem</a:t>
            </a:r>
            <a:r>
              <a:rPr lang="en-US" sz="4000" dirty="0" smtClean="0"/>
              <a:t> </a:t>
            </a:r>
            <a:r>
              <a:rPr lang="en-US" sz="4000" dirty="0" err="1" smtClean="0"/>
              <a:t>audis</a:t>
            </a:r>
            <a:r>
              <a:rPr lang="en-US" sz="4000" dirty="0" smtClean="0"/>
              <a:t>, </a:t>
            </a:r>
            <a:r>
              <a:rPr lang="en-US" sz="4000" dirty="0" err="1" smtClean="0"/>
              <a:t>satis</a:t>
            </a:r>
            <a:r>
              <a:rPr lang="en-US" sz="4000" dirty="0" smtClean="0"/>
              <a:t> belle </a:t>
            </a:r>
            <a:r>
              <a:rPr lang="en-US" sz="4000" dirty="0" err="1" smtClean="0"/>
              <a:t>videris</a:t>
            </a:r>
            <a:r>
              <a:rPr lang="en-US" sz="4000" dirty="0" smtClean="0"/>
              <a:t> </a:t>
            </a:r>
            <a:r>
              <a:rPr lang="en-US" sz="4000" dirty="0" err="1" smtClean="0"/>
              <a:t>attendere</a:t>
            </a:r>
            <a:r>
              <a:rPr lang="en-US" sz="4000" dirty="0" smtClean="0"/>
              <a:t>. Quae </a:t>
            </a:r>
            <a:r>
              <a:rPr lang="en-US" sz="4000" dirty="0" err="1" smtClean="0"/>
              <a:t>diligentissime</a:t>
            </a:r>
            <a:r>
              <a:rPr lang="en-US" sz="4000" dirty="0" smtClean="0"/>
              <a:t> contra </a:t>
            </a:r>
            <a:r>
              <a:rPr lang="en-US" sz="4000" dirty="0" err="1" smtClean="0"/>
              <a:t>Aristonem</a:t>
            </a:r>
            <a:r>
              <a:rPr lang="en-US" sz="4000" dirty="0" smtClean="0"/>
              <a:t> </a:t>
            </a:r>
            <a:r>
              <a:rPr lang="en-US" sz="4000" dirty="0" err="1" smtClean="0"/>
              <a:t>dicuntur</a:t>
            </a:r>
            <a:r>
              <a:rPr lang="en-US" sz="4000" dirty="0" smtClean="0"/>
              <a:t> a </a:t>
            </a:r>
            <a:r>
              <a:rPr lang="en-US" sz="4000" dirty="0" err="1" smtClean="0"/>
              <a:t>Chryippo</a:t>
            </a:r>
            <a:r>
              <a:rPr lang="en-US" sz="4000" dirty="0" smtClean="0"/>
              <a:t>. </a:t>
            </a:r>
            <a:r>
              <a:rPr lang="en-US" sz="4000" dirty="0" err="1" smtClean="0"/>
              <a:t>Illum</a:t>
            </a:r>
            <a:r>
              <a:rPr lang="en-US" sz="4000" dirty="0" smtClean="0"/>
              <a:t> </a:t>
            </a:r>
            <a:r>
              <a:rPr lang="en-US" sz="4000" dirty="0" err="1" smtClean="0"/>
              <a:t>mallem</a:t>
            </a:r>
            <a:r>
              <a:rPr lang="en-US" sz="4000" dirty="0" smtClean="0"/>
              <a:t> </a:t>
            </a:r>
            <a:r>
              <a:rPr lang="en-US" sz="4000" dirty="0" err="1" smtClean="0"/>
              <a:t>levares</a:t>
            </a:r>
            <a:r>
              <a:rPr lang="en-US" sz="4000" dirty="0" smtClean="0"/>
              <a:t>, quo optimum </a:t>
            </a:r>
            <a:r>
              <a:rPr lang="en-US" sz="4000" dirty="0" err="1" smtClean="0"/>
              <a:t>atque</a:t>
            </a:r>
            <a:r>
              <a:rPr lang="en-US" sz="4000" dirty="0" smtClean="0"/>
              <a:t> </a:t>
            </a:r>
            <a:r>
              <a:rPr lang="en-US" sz="4000" dirty="0" err="1" smtClean="0"/>
              <a:t>humanissimum</a:t>
            </a:r>
            <a:r>
              <a:rPr lang="en-US" sz="4000" dirty="0" smtClean="0"/>
              <a:t> </a:t>
            </a:r>
            <a:r>
              <a:rPr lang="en-US" sz="4000" dirty="0" err="1" smtClean="0"/>
              <a:t>virum</a:t>
            </a:r>
            <a:r>
              <a:rPr lang="en-US" sz="4000" dirty="0" smtClean="0"/>
              <a:t>, Cn. Duo </a:t>
            </a:r>
            <a:r>
              <a:rPr lang="en-US" sz="4000" dirty="0" err="1" smtClean="0"/>
              <a:t>Reges</a:t>
            </a:r>
            <a:r>
              <a:rPr lang="en-US" sz="4000" dirty="0" smtClean="0"/>
              <a:t>: </a:t>
            </a:r>
            <a:r>
              <a:rPr lang="en-US" sz="4000" dirty="0" err="1" smtClean="0"/>
              <a:t>constructio</a:t>
            </a:r>
            <a:r>
              <a:rPr lang="en-US" sz="4000" dirty="0" smtClean="0"/>
              <a:t> </a:t>
            </a:r>
            <a:r>
              <a:rPr lang="en-US" sz="4000" dirty="0" err="1" smtClean="0"/>
              <a:t>interrete</a:t>
            </a:r>
            <a:r>
              <a:rPr lang="en-US" sz="4000" dirty="0" smtClean="0"/>
              <a:t>. </a:t>
            </a:r>
            <a:r>
              <a:rPr lang="en-US" sz="4000" i="1" dirty="0" smtClean="0"/>
              <a:t>Si longus, </a:t>
            </a:r>
            <a:r>
              <a:rPr lang="en-US" sz="4000" i="1" dirty="0" err="1" smtClean="0"/>
              <a:t>levis;</a:t>
            </a:r>
            <a:r>
              <a:rPr lang="en-US" sz="4000" dirty="0" err="1" smtClean="0"/>
              <a:t>Habes</a:t>
            </a:r>
            <a:r>
              <a:rPr lang="en-US" sz="4000" dirty="0" smtClean="0"/>
              <a:t>, </a:t>
            </a:r>
            <a:r>
              <a:rPr lang="en-US" sz="4000" dirty="0" err="1" smtClean="0"/>
              <a:t>inquam</a:t>
            </a:r>
            <a:r>
              <a:rPr lang="en-US" sz="4000" dirty="0" smtClean="0"/>
              <a:t>, Cato, </a:t>
            </a:r>
            <a:r>
              <a:rPr lang="en-US" sz="4000" dirty="0" err="1" smtClean="0"/>
              <a:t>formam</a:t>
            </a:r>
            <a:r>
              <a:rPr lang="en-US" sz="4000" dirty="0" smtClean="0"/>
              <a:t> </a:t>
            </a:r>
            <a:r>
              <a:rPr lang="en-US" sz="4000" dirty="0" err="1" smtClean="0"/>
              <a:t>eorum</a:t>
            </a:r>
            <a:r>
              <a:rPr lang="en-US" sz="4000" dirty="0" smtClean="0"/>
              <a:t>, de </a:t>
            </a:r>
            <a:r>
              <a:rPr lang="en-US" sz="4000" dirty="0" err="1" smtClean="0"/>
              <a:t>quibus</a:t>
            </a:r>
            <a:r>
              <a:rPr lang="en-US" sz="4000" dirty="0" smtClean="0"/>
              <a:t> </a:t>
            </a:r>
            <a:r>
              <a:rPr lang="en-US" sz="4000" dirty="0" err="1" smtClean="0"/>
              <a:t>loquor</a:t>
            </a:r>
            <a:r>
              <a:rPr lang="en-US" sz="4000" dirty="0" smtClean="0"/>
              <a:t>, </a:t>
            </a:r>
            <a:endParaRPr lang="en-US" sz="4000" dirty="0"/>
          </a:p>
        </p:txBody>
      </p:sp>
      <p:sp>
        <p:nvSpPr>
          <p:cNvPr id="88" name="TextBox 87"/>
          <p:cNvSpPr txBox="1"/>
          <p:nvPr/>
        </p:nvSpPr>
        <p:spPr>
          <a:xfrm>
            <a:off x="7218910" y="381518"/>
            <a:ext cx="25026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60" b="1" dirty="0">
                <a:solidFill>
                  <a:srgbClr val="F4EDF9"/>
                </a:solidFill>
              </a:rPr>
              <a:t>Lorem Ipsum lorem ipsum</a:t>
            </a:r>
          </a:p>
          <a:p>
            <a:r>
              <a:rPr lang="en-US" sz="8640" dirty="0">
                <a:solidFill>
                  <a:srgbClr val="F4EDF9"/>
                </a:solidFill>
              </a:rPr>
              <a:t>Lorem Ipsum Lorem Ipsum Lorem Ipsum Lorem Ipsum</a:t>
            </a:r>
            <a:endParaRPr lang="en-US" sz="26132" dirty="0">
              <a:solidFill>
                <a:srgbClr val="F4EDF9"/>
              </a:solidFill>
            </a:endParaRPr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8" y="820178"/>
            <a:ext cx="2754864" cy="2754864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1943972" y="19126782"/>
            <a:ext cx="10176494" cy="2410209"/>
            <a:chOff x="1943972" y="19126782"/>
            <a:chExt cx="10176494" cy="2410209"/>
          </a:xfrm>
        </p:grpSpPr>
        <p:sp>
          <p:nvSpPr>
            <p:cNvPr id="82" name="Freeform 81"/>
            <p:cNvSpPr/>
            <p:nvPr/>
          </p:nvSpPr>
          <p:spPr>
            <a:xfrm flipH="1">
              <a:off x="1943972" y="19359950"/>
              <a:ext cx="10162312" cy="2177041"/>
            </a:xfrm>
            <a:custGeom>
              <a:avLst/>
              <a:gdLst>
                <a:gd name="connsiteX0" fmla="*/ 43891199 w 43891199"/>
                <a:gd name="connsiteY0" fmla="*/ 0 h 5792135"/>
                <a:gd name="connsiteX1" fmla="*/ 0 w 43891199"/>
                <a:gd name="connsiteY1" fmla="*/ 0 h 5792135"/>
                <a:gd name="connsiteX2" fmla="*/ 0 w 43891199"/>
                <a:gd name="connsiteY2" fmla="*/ 5127432 h 5792135"/>
                <a:gd name="connsiteX3" fmla="*/ 43005410 w 43891199"/>
                <a:gd name="connsiteY3" fmla="*/ 3535263 h 5792135"/>
                <a:gd name="connsiteX4" fmla="*/ 43891199 w 43891199"/>
                <a:gd name="connsiteY4" fmla="*/ 3610631 h 5792135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  <a:gd name="connsiteX0" fmla="*/ 43891199 w 43891199"/>
                <a:gd name="connsiteY0" fmla="*/ 0 h 5127433"/>
                <a:gd name="connsiteX1" fmla="*/ 0 w 43891199"/>
                <a:gd name="connsiteY1" fmla="*/ 0 h 5127433"/>
                <a:gd name="connsiteX2" fmla="*/ 0 w 43891199"/>
                <a:gd name="connsiteY2" fmla="*/ 5127432 h 5127433"/>
                <a:gd name="connsiteX3" fmla="*/ 43005410 w 43891199"/>
                <a:gd name="connsiteY3" fmla="*/ 3535263 h 5127433"/>
                <a:gd name="connsiteX4" fmla="*/ 43891199 w 43891199"/>
                <a:gd name="connsiteY4" fmla="*/ 3610631 h 5127433"/>
                <a:gd name="connsiteX5" fmla="*/ 43891199 w 43891199"/>
                <a:gd name="connsiteY5" fmla="*/ 0 h 5127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891199" h="5127433">
                  <a:moveTo>
                    <a:pt x="43891199" y="0"/>
                  </a:moveTo>
                  <a:lnTo>
                    <a:pt x="0" y="0"/>
                  </a:lnTo>
                  <a:lnTo>
                    <a:pt x="0" y="5127432"/>
                  </a:lnTo>
                  <a:cubicBezTo>
                    <a:pt x="28405466" y="4537112"/>
                    <a:pt x="22631618" y="2455838"/>
                    <a:pt x="43005410" y="3535263"/>
                  </a:cubicBezTo>
                  <a:lnTo>
                    <a:pt x="43891199" y="3610631"/>
                  </a:lnTo>
                  <a:lnTo>
                    <a:pt x="4389119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956832" y="19126782"/>
              <a:ext cx="10163634" cy="2177040"/>
              <a:chOff x="2430514" y="16621051"/>
              <a:chExt cx="10163634" cy="2177040"/>
            </a:xfrm>
          </p:grpSpPr>
          <p:sp>
            <p:nvSpPr>
              <p:cNvPr id="98" name="Freeform 97"/>
              <p:cNvSpPr/>
              <p:nvPr/>
            </p:nvSpPr>
            <p:spPr>
              <a:xfrm flipH="1">
                <a:off x="2431837" y="16621051"/>
                <a:ext cx="10058400" cy="2103120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>
                      <a:lumMod val="85000"/>
                      <a:lumOff val="1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30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Freeform 98"/>
              <p:cNvSpPr/>
              <p:nvPr/>
            </p:nvSpPr>
            <p:spPr>
              <a:xfrm flipH="1">
                <a:off x="2431836" y="16621051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dist="101600" dir="54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0" name="Freeform 99"/>
              <p:cNvSpPr/>
              <p:nvPr/>
            </p:nvSpPr>
            <p:spPr>
              <a:xfrm flipH="1">
                <a:off x="2430514" y="16621051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sx="98000" sy="98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8343942" y="19454993"/>
              <a:ext cx="3217356" cy="1209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Method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6600948" y="22083443"/>
            <a:ext cx="10163634" cy="2413956"/>
            <a:chOff x="16203378" y="22083443"/>
            <a:chExt cx="10163634" cy="2413956"/>
          </a:xfrm>
        </p:grpSpPr>
        <p:grpSp>
          <p:nvGrpSpPr>
            <p:cNvPr id="105" name="Group 104"/>
            <p:cNvGrpSpPr/>
            <p:nvPr/>
          </p:nvGrpSpPr>
          <p:grpSpPr>
            <a:xfrm>
              <a:off x="16203378" y="22083443"/>
              <a:ext cx="10163634" cy="2413956"/>
              <a:chOff x="11362635" y="7982077"/>
              <a:chExt cx="10163634" cy="2413956"/>
            </a:xfrm>
          </p:grpSpPr>
          <p:sp>
            <p:nvSpPr>
              <p:cNvPr id="106" name="Freeform 105"/>
              <p:cNvSpPr/>
              <p:nvPr/>
            </p:nvSpPr>
            <p:spPr>
              <a:xfrm flipH="1">
                <a:off x="11363957" y="8218992"/>
                <a:ext cx="10162312" cy="2177041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06"/>
              <p:cNvSpPr/>
              <p:nvPr/>
            </p:nvSpPr>
            <p:spPr>
              <a:xfrm flipH="1">
                <a:off x="11363958" y="7982077"/>
                <a:ext cx="10058400" cy="2103120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>
                      <a:lumMod val="85000"/>
                      <a:lumOff val="1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30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reeform 107"/>
              <p:cNvSpPr/>
              <p:nvPr/>
            </p:nvSpPr>
            <p:spPr>
              <a:xfrm flipH="1">
                <a:off x="11363957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dist="101600" dir="54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9" name="Freeform 108"/>
              <p:cNvSpPr/>
              <p:nvPr/>
            </p:nvSpPr>
            <p:spPr>
              <a:xfrm flipH="1">
                <a:off x="11362635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sx="98000" sy="98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20643726" y="22345688"/>
              <a:ext cx="5290551" cy="1209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Image/Charts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454850" y="9878436"/>
            <a:ext cx="10163634" cy="2413956"/>
            <a:chOff x="31375336" y="9878436"/>
            <a:chExt cx="10163634" cy="2413956"/>
          </a:xfrm>
        </p:grpSpPr>
        <p:grpSp>
          <p:nvGrpSpPr>
            <p:cNvPr id="15" name="Group 14"/>
            <p:cNvGrpSpPr/>
            <p:nvPr/>
          </p:nvGrpSpPr>
          <p:grpSpPr>
            <a:xfrm>
              <a:off x="31375336" y="9878436"/>
              <a:ext cx="10163634" cy="2413956"/>
              <a:chOff x="11362635" y="7982077"/>
              <a:chExt cx="10163634" cy="2413956"/>
            </a:xfrm>
          </p:grpSpPr>
          <p:sp>
            <p:nvSpPr>
              <p:cNvPr id="101" name="Freeform 100"/>
              <p:cNvSpPr/>
              <p:nvPr/>
            </p:nvSpPr>
            <p:spPr>
              <a:xfrm flipH="1">
                <a:off x="11363957" y="8218992"/>
                <a:ext cx="10162312" cy="2177041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Freeform 101"/>
              <p:cNvSpPr/>
              <p:nvPr/>
            </p:nvSpPr>
            <p:spPr>
              <a:xfrm flipH="1">
                <a:off x="11363958" y="7982077"/>
                <a:ext cx="10058400" cy="2103120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>
                      <a:lumMod val="85000"/>
                      <a:lumOff val="1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30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11363957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dist="101600" dir="54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 flipH="1">
                <a:off x="11362635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sx="98000" sy="98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36923532" y="10235601"/>
              <a:ext cx="4314001" cy="1209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Conclusion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1728953" y="22529847"/>
            <a:ext cx="10163634" cy="2413956"/>
            <a:chOff x="31649439" y="22529847"/>
            <a:chExt cx="10163634" cy="2413956"/>
          </a:xfrm>
        </p:grpSpPr>
        <p:grpSp>
          <p:nvGrpSpPr>
            <p:cNvPr id="115" name="Group 114"/>
            <p:cNvGrpSpPr/>
            <p:nvPr/>
          </p:nvGrpSpPr>
          <p:grpSpPr>
            <a:xfrm>
              <a:off x="31649439" y="22529847"/>
              <a:ext cx="10163634" cy="2413956"/>
              <a:chOff x="11362635" y="7982077"/>
              <a:chExt cx="10163634" cy="2413956"/>
            </a:xfrm>
          </p:grpSpPr>
          <p:sp>
            <p:nvSpPr>
              <p:cNvPr id="116" name="Freeform 115"/>
              <p:cNvSpPr/>
              <p:nvPr/>
            </p:nvSpPr>
            <p:spPr>
              <a:xfrm flipH="1">
                <a:off x="11363957" y="8218992"/>
                <a:ext cx="10162312" cy="2177041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Freeform 116"/>
              <p:cNvSpPr/>
              <p:nvPr/>
            </p:nvSpPr>
            <p:spPr>
              <a:xfrm flipH="1">
                <a:off x="11363958" y="7982077"/>
                <a:ext cx="10058400" cy="2103120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>
                      <a:lumMod val="85000"/>
                      <a:lumOff val="1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30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 117"/>
              <p:cNvSpPr/>
              <p:nvPr/>
            </p:nvSpPr>
            <p:spPr>
              <a:xfrm flipH="1">
                <a:off x="11363957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dist="101600" dir="54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9" name="Freeform 118"/>
              <p:cNvSpPr/>
              <p:nvPr/>
            </p:nvSpPr>
            <p:spPr>
              <a:xfrm flipH="1">
                <a:off x="11362635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sx="98000" sy="98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37107463" y="22803380"/>
              <a:ext cx="4337406" cy="1209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References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6753348" y="8752015"/>
            <a:ext cx="10163634" cy="2413956"/>
            <a:chOff x="16355778" y="8752015"/>
            <a:chExt cx="10163634" cy="2413956"/>
          </a:xfrm>
        </p:grpSpPr>
        <p:grpSp>
          <p:nvGrpSpPr>
            <p:cNvPr id="110" name="Group 109"/>
            <p:cNvGrpSpPr/>
            <p:nvPr/>
          </p:nvGrpSpPr>
          <p:grpSpPr>
            <a:xfrm>
              <a:off x="16355778" y="8752015"/>
              <a:ext cx="10163634" cy="2413956"/>
              <a:chOff x="11362635" y="7982077"/>
              <a:chExt cx="10163634" cy="2413956"/>
            </a:xfrm>
          </p:grpSpPr>
          <p:sp>
            <p:nvSpPr>
              <p:cNvPr id="111" name="Freeform 110"/>
              <p:cNvSpPr/>
              <p:nvPr/>
            </p:nvSpPr>
            <p:spPr>
              <a:xfrm flipH="1">
                <a:off x="11363957" y="8218992"/>
                <a:ext cx="10162312" cy="2177041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 111"/>
              <p:cNvSpPr/>
              <p:nvPr/>
            </p:nvSpPr>
            <p:spPr>
              <a:xfrm flipH="1">
                <a:off x="11363958" y="7982077"/>
                <a:ext cx="10058400" cy="2103120"/>
              </a:xfrm>
              <a:custGeom>
                <a:avLst/>
                <a:gdLst>
                  <a:gd name="connsiteX0" fmla="*/ 43891199 w 43891199"/>
                  <a:gd name="connsiteY0" fmla="*/ 0 h 5792135"/>
                  <a:gd name="connsiteX1" fmla="*/ 0 w 43891199"/>
                  <a:gd name="connsiteY1" fmla="*/ 0 h 5792135"/>
                  <a:gd name="connsiteX2" fmla="*/ 0 w 43891199"/>
                  <a:gd name="connsiteY2" fmla="*/ 5127432 h 5792135"/>
                  <a:gd name="connsiteX3" fmla="*/ 43005410 w 43891199"/>
                  <a:gd name="connsiteY3" fmla="*/ 3535263 h 5792135"/>
                  <a:gd name="connsiteX4" fmla="*/ 43891199 w 43891199"/>
                  <a:gd name="connsiteY4" fmla="*/ 3610631 h 5792135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  <a:gd name="connsiteX0" fmla="*/ 43891199 w 43891199"/>
                  <a:gd name="connsiteY0" fmla="*/ 0 h 5127433"/>
                  <a:gd name="connsiteX1" fmla="*/ 0 w 43891199"/>
                  <a:gd name="connsiteY1" fmla="*/ 0 h 5127433"/>
                  <a:gd name="connsiteX2" fmla="*/ 0 w 43891199"/>
                  <a:gd name="connsiteY2" fmla="*/ 5127432 h 5127433"/>
                  <a:gd name="connsiteX3" fmla="*/ 43005410 w 43891199"/>
                  <a:gd name="connsiteY3" fmla="*/ 3535263 h 5127433"/>
                  <a:gd name="connsiteX4" fmla="*/ 43891199 w 43891199"/>
                  <a:gd name="connsiteY4" fmla="*/ 3610631 h 5127433"/>
                  <a:gd name="connsiteX5" fmla="*/ 43891199 w 43891199"/>
                  <a:gd name="connsiteY5" fmla="*/ 0 h 5127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891199" h="5127433">
                    <a:moveTo>
                      <a:pt x="43891199" y="0"/>
                    </a:moveTo>
                    <a:lnTo>
                      <a:pt x="0" y="0"/>
                    </a:lnTo>
                    <a:lnTo>
                      <a:pt x="0" y="5127432"/>
                    </a:lnTo>
                    <a:cubicBezTo>
                      <a:pt x="28405466" y="4537112"/>
                      <a:pt x="22631618" y="2455838"/>
                      <a:pt x="43005410" y="3535263"/>
                    </a:cubicBezTo>
                    <a:lnTo>
                      <a:pt x="43891199" y="3610631"/>
                    </a:lnTo>
                    <a:lnTo>
                      <a:pt x="43891199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tx1">
                      <a:lumMod val="85000"/>
                      <a:lumOff val="1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54000">
                    <a:schemeClr val="bg1">
                      <a:lumMod val="85000"/>
                    </a:schemeClr>
                  </a:gs>
                </a:gsLst>
                <a:lin ang="30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 112"/>
              <p:cNvSpPr/>
              <p:nvPr/>
            </p:nvSpPr>
            <p:spPr>
              <a:xfrm flipH="1">
                <a:off x="11363957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dist="101600" dir="54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4" name="Freeform 113"/>
              <p:cNvSpPr/>
              <p:nvPr/>
            </p:nvSpPr>
            <p:spPr>
              <a:xfrm flipH="1">
                <a:off x="11362635" y="7982077"/>
                <a:ext cx="10162312" cy="2177040"/>
              </a:xfrm>
              <a:custGeom>
                <a:avLst/>
                <a:gdLst>
                  <a:gd name="connsiteX0" fmla="*/ 9953018 w 10162312"/>
                  <a:gd name="connsiteY0" fmla="*/ 186966 h 2177040"/>
                  <a:gd name="connsiteX1" fmla="*/ 9959340 w 10162312"/>
                  <a:gd name="connsiteY1" fmla="*/ 1340302 h 2177040"/>
                  <a:gd name="connsiteX2" fmla="*/ 9765787 w 10162312"/>
                  <a:gd name="connsiteY2" fmla="*/ 1302666 h 2177040"/>
                  <a:gd name="connsiteX3" fmla="*/ 205740 w 10162312"/>
                  <a:gd name="connsiteY3" fmla="*/ 1959624 h 2177040"/>
                  <a:gd name="connsiteX4" fmla="*/ 205740 w 10162312"/>
                  <a:gd name="connsiteY4" fmla="*/ 186966 h 2177040"/>
                  <a:gd name="connsiteX5" fmla="*/ 10162312 w 10162312"/>
                  <a:gd name="connsiteY5" fmla="*/ 0 h 2177040"/>
                  <a:gd name="connsiteX6" fmla="*/ 0 w 10162312"/>
                  <a:gd name="connsiteY6" fmla="*/ 0 h 2177040"/>
                  <a:gd name="connsiteX7" fmla="*/ 0 w 10162312"/>
                  <a:gd name="connsiteY7" fmla="*/ 2177040 h 2177040"/>
                  <a:gd name="connsiteX8" fmla="*/ 9957221 w 10162312"/>
                  <a:gd name="connsiteY8" fmla="*/ 1501026 h 2177040"/>
                  <a:gd name="connsiteX9" fmla="*/ 10162312 w 10162312"/>
                  <a:gd name="connsiteY9" fmla="*/ 1533026 h 217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62312" h="2177040">
                    <a:moveTo>
                      <a:pt x="9953018" y="186966"/>
                    </a:moveTo>
                    <a:lnTo>
                      <a:pt x="9959340" y="1340302"/>
                    </a:lnTo>
                    <a:lnTo>
                      <a:pt x="9765787" y="1302666"/>
                    </a:lnTo>
                    <a:cubicBezTo>
                      <a:pt x="5715369" y="814718"/>
                      <a:pt x="5765440" y="1817652"/>
                      <a:pt x="205740" y="1959624"/>
                    </a:cubicBezTo>
                    <a:lnTo>
                      <a:pt x="205740" y="186966"/>
                    </a:lnTo>
                    <a:close/>
                    <a:moveTo>
                      <a:pt x="10162312" y="0"/>
                    </a:moveTo>
                    <a:lnTo>
                      <a:pt x="0" y="0"/>
                    </a:lnTo>
                    <a:lnTo>
                      <a:pt x="0" y="2177040"/>
                    </a:lnTo>
                    <a:cubicBezTo>
                      <a:pt x="6576836" y="1926398"/>
                      <a:pt x="5239993" y="1042716"/>
                      <a:pt x="9957221" y="1501026"/>
                    </a:cubicBezTo>
                    <a:lnTo>
                      <a:pt x="10162312" y="1533026"/>
                    </a:lnTo>
                    <a:close/>
                  </a:path>
                </a:pathLst>
              </a:custGeom>
              <a:gradFill>
                <a:gsLst>
                  <a:gs pos="100000">
                    <a:schemeClr val="tx1"/>
                  </a:gs>
                  <a:gs pos="79000">
                    <a:schemeClr val="tx1">
                      <a:lumMod val="65000"/>
                      <a:lumOff val="3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27000" sx="98000" sy="98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1739908" y="9048341"/>
              <a:ext cx="4137671" cy="12092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Discussion</a:t>
              </a:r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4658" y="1870142"/>
            <a:ext cx="8790707" cy="196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6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258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20</cp:revision>
  <dcterms:created xsi:type="dcterms:W3CDTF">2018-01-09T20:11:55Z</dcterms:created>
  <dcterms:modified xsi:type="dcterms:W3CDTF">2019-04-04T14:36:46Z</dcterms:modified>
</cp:coreProperties>
</file>