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58"/>
    <a:srgbClr val="EEEAEF"/>
    <a:srgbClr val="BDAB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91"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3A3741-486F-4A33-9F9D-8F3183B8344B}"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193791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3A3741-486F-4A33-9F9D-8F3183B8344B}"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400159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3A3741-486F-4A33-9F9D-8F3183B8344B}"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77798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3A3741-486F-4A33-9F9D-8F3183B8344B}"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325569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3A3741-486F-4A33-9F9D-8F3183B8344B}"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3413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3A3741-486F-4A33-9F9D-8F3183B8344B}"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1152447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3A3741-486F-4A33-9F9D-8F3183B8344B}" type="datetimeFigureOut">
              <a:rPr lang="en-US" smtClean="0"/>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3726536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3A3741-486F-4A33-9F9D-8F3183B8344B}" type="datetimeFigureOut">
              <a:rPr lang="en-US" smtClean="0"/>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1757455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A3741-486F-4A33-9F9D-8F3183B8344B}" type="datetimeFigureOut">
              <a:rPr lang="en-US" smtClean="0"/>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340934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A3741-486F-4A33-9F9D-8F3183B8344B}"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141444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A3741-486F-4A33-9F9D-8F3183B8344B}"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EADB-E03A-4AA5-B450-9D38BDC72E00}" type="slidenum">
              <a:rPr lang="en-US" smtClean="0"/>
              <a:t>‹#›</a:t>
            </a:fld>
            <a:endParaRPr lang="en-US"/>
          </a:p>
        </p:txBody>
      </p:sp>
    </p:spTree>
    <p:extLst>
      <p:ext uri="{BB962C8B-B14F-4D97-AF65-F5344CB8AC3E}">
        <p14:creationId xmlns:p14="http://schemas.microsoft.com/office/powerpoint/2010/main" val="260248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413A3741-486F-4A33-9F9D-8F3183B8344B}" type="datetimeFigureOut">
              <a:rPr lang="en-US" smtClean="0"/>
              <a:t>4/4/2019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E766EADB-E03A-4AA5-B450-9D38BDC72E00}" type="slidenum">
              <a:rPr lang="en-US" smtClean="0"/>
              <a:t>‹#›</a:t>
            </a:fld>
            <a:endParaRPr lang="en-US"/>
          </a:p>
        </p:txBody>
      </p:sp>
    </p:spTree>
    <p:extLst>
      <p:ext uri="{BB962C8B-B14F-4D97-AF65-F5344CB8AC3E}">
        <p14:creationId xmlns:p14="http://schemas.microsoft.com/office/powerpoint/2010/main" val="3498652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775"/>
            <a:ext cx="43950538" cy="5027532"/>
          </a:xfrm>
          <a:prstGeom prst="rect">
            <a:avLst/>
          </a:prstGeom>
          <a:solidFill>
            <a:srgbClr val="7B4A82"/>
          </a:solidFill>
          <a:ln>
            <a:noFill/>
          </a:ln>
          <a:effectLst>
            <a:outerShdw blurRad="254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 y="31043880"/>
            <a:ext cx="43950537" cy="1874520"/>
          </a:xfrm>
          <a:prstGeom prst="rect">
            <a:avLst/>
          </a:prstGeom>
          <a:solidFill>
            <a:srgbClr val="2F24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0" y="598505"/>
            <a:ext cx="43950540" cy="4425252"/>
          </a:xfrm>
          <a:custGeom>
            <a:avLst/>
            <a:gdLst>
              <a:gd name="connsiteX0" fmla="*/ 0 w 12191999"/>
              <a:gd name="connsiteY0" fmla="*/ 0 h 1227577"/>
              <a:gd name="connsiteX1" fmla="*/ 12191999 w 12191999"/>
              <a:gd name="connsiteY1" fmla="*/ 0 h 1227577"/>
              <a:gd name="connsiteX2" fmla="*/ 12191999 w 12191999"/>
              <a:gd name="connsiteY2" fmla="*/ 355926 h 1227577"/>
              <a:gd name="connsiteX3" fmla="*/ 10142867 w 12191999"/>
              <a:gd name="connsiteY3" fmla="*/ 355926 h 1227577"/>
              <a:gd name="connsiteX4" fmla="*/ 10143516 w 12191999"/>
              <a:gd name="connsiteY4" fmla="*/ 356852 h 1227577"/>
              <a:gd name="connsiteX5" fmla="*/ 10051195 w 12191999"/>
              <a:gd name="connsiteY5" fmla="*/ 356852 h 1227577"/>
              <a:gd name="connsiteX6" fmla="*/ 10043977 w 12191999"/>
              <a:gd name="connsiteY6" fmla="*/ 358309 h 1227577"/>
              <a:gd name="connsiteX7" fmla="*/ 10030861 w 12191999"/>
              <a:gd name="connsiteY7" fmla="*/ 356408 h 1227577"/>
              <a:gd name="connsiteX8" fmla="*/ 9901967 w 12191999"/>
              <a:gd name="connsiteY8" fmla="*/ 389101 h 1227577"/>
              <a:gd name="connsiteX9" fmla="*/ 9849667 w 12191999"/>
              <a:gd name="connsiteY9" fmla="*/ 430568 h 1227577"/>
              <a:gd name="connsiteX10" fmla="*/ 9813222 w 12191999"/>
              <a:gd name="connsiteY10" fmla="*/ 481044 h 1227577"/>
              <a:gd name="connsiteX11" fmla="*/ 9807773 w 12191999"/>
              <a:gd name="connsiteY11" fmla="*/ 491435 h 1227577"/>
              <a:gd name="connsiteX12" fmla="*/ 9802806 w 12191999"/>
              <a:gd name="connsiteY12" fmla="*/ 504252 h 1227577"/>
              <a:gd name="connsiteX13" fmla="*/ 9791560 w 12191999"/>
              <a:gd name="connsiteY13" fmla="*/ 518821 h 1227577"/>
              <a:gd name="connsiteX14" fmla="*/ 9744480 w 12191999"/>
              <a:gd name="connsiteY14" fmla="*/ 614292 h 1227577"/>
              <a:gd name="connsiteX15" fmla="*/ 9744389 w 12191999"/>
              <a:gd name="connsiteY15" fmla="*/ 615678 h 1227577"/>
              <a:gd name="connsiteX16" fmla="*/ 9477137 w 12191999"/>
              <a:gd name="connsiteY16" fmla="*/ 1171899 h 1227577"/>
              <a:gd name="connsiteX17" fmla="*/ 9476651 w 12191999"/>
              <a:gd name="connsiteY17" fmla="*/ 1171857 h 1227577"/>
              <a:gd name="connsiteX18" fmla="*/ 9475564 w 12191999"/>
              <a:gd name="connsiteY18" fmla="*/ 1175491 h 1227577"/>
              <a:gd name="connsiteX19" fmla="*/ 9451092 w 12191999"/>
              <a:gd name="connsiteY19" fmla="*/ 1205469 h 1227577"/>
              <a:gd name="connsiteX20" fmla="*/ 9398408 w 12191999"/>
              <a:gd name="connsiteY20" fmla="*/ 1227156 h 1227577"/>
              <a:gd name="connsiteX21" fmla="*/ 9379190 w 12191999"/>
              <a:gd name="connsiteY21" fmla="*/ 1226183 h 1227577"/>
              <a:gd name="connsiteX22" fmla="*/ 9379190 w 12191999"/>
              <a:gd name="connsiteY22" fmla="*/ 1227577 h 1227577"/>
              <a:gd name="connsiteX23" fmla="*/ 2806575 w 12191999"/>
              <a:gd name="connsiteY23" fmla="*/ 1227577 h 1227577"/>
              <a:gd name="connsiteX24" fmla="*/ 2806575 w 12191999"/>
              <a:gd name="connsiteY24" fmla="*/ 1226196 h 1227577"/>
              <a:gd name="connsiteX25" fmla="*/ 2787618 w 12191999"/>
              <a:gd name="connsiteY25" fmla="*/ 1227156 h 1227577"/>
              <a:gd name="connsiteX26" fmla="*/ 2734932 w 12191999"/>
              <a:gd name="connsiteY26" fmla="*/ 1205469 h 1227577"/>
              <a:gd name="connsiteX27" fmla="*/ 2710460 w 12191999"/>
              <a:gd name="connsiteY27" fmla="*/ 1175490 h 1227577"/>
              <a:gd name="connsiteX28" fmla="*/ 2709333 w 12191999"/>
              <a:gd name="connsiteY28" fmla="*/ 1171721 h 1227577"/>
              <a:gd name="connsiteX29" fmla="*/ 2707260 w 12191999"/>
              <a:gd name="connsiteY29" fmla="*/ 1171900 h 1227577"/>
              <a:gd name="connsiteX30" fmla="*/ 2466022 w 12191999"/>
              <a:gd name="connsiteY30" fmla="*/ 669822 h 1227577"/>
              <a:gd name="connsiteX31" fmla="*/ 2419721 w 12191999"/>
              <a:gd name="connsiteY31" fmla="*/ 581516 h 1227577"/>
              <a:gd name="connsiteX32" fmla="*/ 2419489 w 12191999"/>
              <a:gd name="connsiteY32" fmla="*/ 579571 h 1227577"/>
              <a:gd name="connsiteX33" fmla="*/ 2407495 w 12191999"/>
              <a:gd name="connsiteY33" fmla="*/ 558199 h 1227577"/>
              <a:gd name="connsiteX34" fmla="*/ 2406646 w 12191999"/>
              <a:gd name="connsiteY34" fmla="*/ 556581 h 1227577"/>
              <a:gd name="connsiteX35" fmla="*/ 2406622 w 12191999"/>
              <a:gd name="connsiteY35" fmla="*/ 556644 h 1227577"/>
              <a:gd name="connsiteX36" fmla="*/ 2367393 w 12191999"/>
              <a:gd name="connsiteY36" fmla="*/ 486742 h 1227577"/>
              <a:gd name="connsiteX37" fmla="*/ 2358943 w 12191999"/>
              <a:gd name="connsiteY37" fmla="*/ 476923 h 1227577"/>
              <a:gd name="connsiteX38" fmla="*/ 2353691 w 12191999"/>
              <a:gd name="connsiteY38" fmla="*/ 463373 h 1227577"/>
              <a:gd name="connsiteX39" fmla="*/ 2261877 w 12191999"/>
              <a:gd name="connsiteY39" fmla="*/ 367181 h 1227577"/>
              <a:gd name="connsiteX40" fmla="*/ 2132984 w 12191999"/>
              <a:gd name="connsiteY40" fmla="*/ 334488 h 1227577"/>
              <a:gd name="connsiteX41" fmla="*/ 2124915 w 12191999"/>
              <a:gd name="connsiteY41" fmla="*/ 335658 h 1227577"/>
              <a:gd name="connsiteX42" fmla="*/ 2113069 w 12191999"/>
              <a:gd name="connsiteY42" fmla="*/ 333266 h 1227577"/>
              <a:gd name="connsiteX43" fmla="*/ 1991625 w 12191999"/>
              <a:gd name="connsiteY43" fmla="*/ 333266 h 1227577"/>
              <a:gd name="connsiteX44" fmla="*/ 1991358 w 12191999"/>
              <a:gd name="connsiteY44" fmla="*/ 333320 h 1227577"/>
              <a:gd name="connsiteX45" fmla="*/ 0 w 12191999"/>
              <a:gd name="connsiteY45" fmla="*/ 333320 h 1227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2191999" h="1227577">
                <a:moveTo>
                  <a:pt x="0" y="0"/>
                </a:moveTo>
                <a:lnTo>
                  <a:pt x="12191999" y="0"/>
                </a:lnTo>
                <a:lnTo>
                  <a:pt x="12191999" y="355926"/>
                </a:lnTo>
                <a:lnTo>
                  <a:pt x="10142867" y="355926"/>
                </a:lnTo>
                <a:lnTo>
                  <a:pt x="10143516" y="356852"/>
                </a:lnTo>
                <a:lnTo>
                  <a:pt x="10051195" y="356852"/>
                </a:lnTo>
                <a:lnTo>
                  <a:pt x="10043977" y="358309"/>
                </a:lnTo>
                <a:lnTo>
                  <a:pt x="10030861" y="356408"/>
                </a:lnTo>
                <a:cubicBezTo>
                  <a:pt x="9985009" y="355549"/>
                  <a:pt x="9940801" y="366423"/>
                  <a:pt x="9901967" y="389101"/>
                </a:cubicBezTo>
                <a:cubicBezTo>
                  <a:pt x="9882550" y="400440"/>
                  <a:pt x="9865042" y="414399"/>
                  <a:pt x="9849667" y="430568"/>
                </a:cubicBezTo>
                <a:lnTo>
                  <a:pt x="9813222" y="481044"/>
                </a:lnTo>
                <a:lnTo>
                  <a:pt x="9807773" y="491435"/>
                </a:lnTo>
                <a:lnTo>
                  <a:pt x="9802806" y="504252"/>
                </a:lnTo>
                <a:lnTo>
                  <a:pt x="9791560" y="518821"/>
                </a:lnTo>
                <a:lnTo>
                  <a:pt x="9744480" y="614292"/>
                </a:lnTo>
                <a:lnTo>
                  <a:pt x="9744389" y="615678"/>
                </a:lnTo>
                <a:lnTo>
                  <a:pt x="9477137" y="1171899"/>
                </a:lnTo>
                <a:lnTo>
                  <a:pt x="9476651" y="1171857"/>
                </a:lnTo>
                <a:lnTo>
                  <a:pt x="9475564" y="1175491"/>
                </a:lnTo>
                <a:cubicBezTo>
                  <a:pt x="9469677" y="1186698"/>
                  <a:pt x="9461495" y="1196936"/>
                  <a:pt x="9451092" y="1205469"/>
                </a:cubicBezTo>
                <a:cubicBezTo>
                  <a:pt x="9435486" y="1218269"/>
                  <a:pt x="9417098" y="1225416"/>
                  <a:pt x="9398408" y="1227156"/>
                </a:cubicBezTo>
                <a:lnTo>
                  <a:pt x="9379190" y="1226183"/>
                </a:lnTo>
                <a:lnTo>
                  <a:pt x="9379190" y="1227577"/>
                </a:lnTo>
                <a:lnTo>
                  <a:pt x="2806575" y="1227577"/>
                </a:lnTo>
                <a:lnTo>
                  <a:pt x="2806575" y="1226196"/>
                </a:lnTo>
                <a:lnTo>
                  <a:pt x="2787618" y="1227156"/>
                </a:lnTo>
                <a:cubicBezTo>
                  <a:pt x="2768928" y="1225416"/>
                  <a:pt x="2750539" y="1218269"/>
                  <a:pt x="2734932" y="1205469"/>
                </a:cubicBezTo>
                <a:cubicBezTo>
                  <a:pt x="2724529" y="1196936"/>
                  <a:pt x="2716347" y="1186698"/>
                  <a:pt x="2710460" y="1175490"/>
                </a:cubicBezTo>
                <a:lnTo>
                  <a:pt x="2709333" y="1171721"/>
                </a:lnTo>
                <a:lnTo>
                  <a:pt x="2707260" y="1171900"/>
                </a:lnTo>
                <a:lnTo>
                  <a:pt x="2466022" y="669822"/>
                </a:lnTo>
                <a:lnTo>
                  <a:pt x="2419721" y="581516"/>
                </a:lnTo>
                <a:lnTo>
                  <a:pt x="2419489" y="579571"/>
                </a:lnTo>
                <a:lnTo>
                  <a:pt x="2407495" y="558199"/>
                </a:lnTo>
                <a:lnTo>
                  <a:pt x="2406646" y="556581"/>
                </a:lnTo>
                <a:lnTo>
                  <a:pt x="2406622" y="556644"/>
                </a:lnTo>
                <a:lnTo>
                  <a:pt x="2367393" y="486742"/>
                </a:lnTo>
                <a:lnTo>
                  <a:pt x="2358943" y="476923"/>
                </a:lnTo>
                <a:lnTo>
                  <a:pt x="2353691" y="463373"/>
                </a:lnTo>
                <a:cubicBezTo>
                  <a:pt x="2331907" y="423017"/>
                  <a:pt x="2300712" y="389859"/>
                  <a:pt x="2261877" y="367181"/>
                </a:cubicBezTo>
                <a:cubicBezTo>
                  <a:pt x="2223043" y="344503"/>
                  <a:pt x="2178836" y="333629"/>
                  <a:pt x="2132984" y="334488"/>
                </a:cubicBezTo>
                <a:lnTo>
                  <a:pt x="2124915" y="335658"/>
                </a:lnTo>
                <a:lnTo>
                  <a:pt x="2113069" y="333266"/>
                </a:lnTo>
                <a:lnTo>
                  <a:pt x="1991625" y="333266"/>
                </a:lnTo>
                <a:lnTo>
                  <a:pt x="1991358" y="333320"/>
                </a:lnTo>
                <a:lnTo>
                  <a:pt x="0" y="333320"/>
                </a:lnTo>
                <a:close/>
              </a:path>
            </a:pathLst>
          </a:custGeom>
          <a:solidFill>
            <a:srgbClr val="AEA191"/>
          </a:solidFill>
          <a:ln>
            <a:noFill/>
          </a:ln>
          <a:effectLst>
            <a:outerShdw blurRad="508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a:off x="-1" y="281366"/>
            <a:ext cx="43950559" cy="4425256"/>
          </a:xfrm>
          <a:custGeom>
            <a:avLst/>
            <a:gdLst>
              <a:gd name="connsiteX0" fmla="*/ 12094373 w 12192004"/>
              <a:gd name="connsiteY0" fmla="*/ 0 h 1227578"/>
              <a:gd name="connsiteX1" fmla="*/ 12192004 w 12192004"/>
              <a:gd name="connsiteY1" fmla="*/ 0 h 1227578"/>
              <a:gd name="connsiteX2" fmla="*/ 12192004 w 12192004"/>
              <a:gd name="connsiteY2" fmla="*/ 353633 h 1227578"/>
              <a:gd name="connsiteX3" fmla="*/ 12125326 w 12192004"/>
              <a:gd name="connsiteY3" fmla="*/ 353633 h 1227578"/>
              <a:gd name="connsiteX4" fmla="*/ 12125326 w 12192004"/>
              <a:gd name="connsiteY4" fmla="*/ 355927 h 1227578"/>
              <a:gd name="connsiteX5" fmla="*/ 10097005 w 12192004"/>
              <a:gd name="connsiteY5" fmla="*/ 355927 h 1227578"/>
              <a:gd name="connsiteX6" fmla="*/ 10097648 w 12192004"/>
              <a:gd name="connsiteY6" fmla="*/ 356853 h 1227578"/>
              <a:gd name="connsiteX7" fmla="*/ 10006265 w 12192004"/>
              <a:gd name="connsiteY7" fmla="*/ 356853 h 1227578"/>
              <a:gd name="connsiteX8" fmla="*/ 9999120 w 12192004"/>
              <a:gd name="connsiteY8" fmla="*/ 358310 h 1227578"/>
              <a:gd name="connsiteX9" fmla="*/ 9986137 w 12192004"/>
              <a:gd name="connsiteY9" fmla="*/ 356409 h 1227578"/>
              <a:gd name="connsiteX10" fmla="*/ 9858552 w 12192004"/>
              <a:gd name="connsiteY10" fmla="*/ 389102 h 1227578"/>
              <a:gd name="connsiteX11" fmla="*/ 9806783 w 12192004"/>
              <a:gd name="connsiteY11" fmla="*/ 430569 h 1227578"/>
              <a:gd name="connsiteX12" fmla="*/ 9770708 w 12192004"/>
              <a:gd name="connsiteY12" fmla="*/ 481045 h 1227578"/>
              <a:gd name="connsiteX13" fmla="*/ 9765315 w 12192004"/>
              <a:gd name="connsiteY13" fmla="*/ 491436 h 1227578"/>
              <a:gd name="connsiteX14" fmla="*/ 9760398 w 12192004"/>
              <a:gd name="connsiteY14" fmla="*/ 504253 h 1227578"/>
              <a:gd name="connsiteX15" fmla="*/ 9749266 w 12192004"/>
              <a:gd name="connsiteY15" fmla="*/ 518822 h 1227578"/>
              <a:gd name="connsiteX16" fmla="*/ 9702665 w 12192004"/>
              <a:gd name="connsiteY16" fmla="*/ 614293 h 1227578"/>
              <a:gd name="connsiteX17" fmla="*/ 9702575 w 12192004"/>
              <a:gd name="connsiteY17" fmla="*/ 615679 h 1227578"/>
              <a:gd name="connsiteX18" fmla="*/ 9438037 w 12192004"/>
              <a:gd name="connsiteY18" fmla="*/ 1171900 h 1227578"/>
              <a:gd name="connsiteX19" fmla="*/ 9437556 w 12192004"/>
              <a:gd name="connsiteY19" fmla="*/ 1171858 h 1227578"/>
              <a:gd name="connsiteX20" fmla="*/ 9436480 w 12192004"/>
              <a:gd name="connsiteY20" fmla="*/ 1175492 h 1227578"/>
              <a:gd name="connsiteX21" fmla="*/ 9412256 w 12192004"/>
              <a:gd name="connsiteY21" fmla="*/ 1205470 h 1227578"/>
              <a:gd name="connsiteX22" fmla="*/ 9360107 w 12192004"/>
              <a:gd name="connsiteY22" fmla="*/ 1227157 h 1227578"/>
              <a:gd name="connsiteX23" fmla="*/ 9341085 w 12192004"/>
              <a:gd name="connsiteY23" fmla="*/ 1226184 h 1227578"/>
              <a:gd name="connsiteX24" fmla="*/ 9341085 w 12192004"/>
              <a:gd name="connsiteY24" fmla="*/ 1227578 h 1227578"/>
              <a:gd name="connsiteX25" fmla="*/ 2835223 w 12192004"/>
              <a:gd name="connsiteY25" fmla="*/ 1227578 h 1227578"/>
              <a:gd name="connsiteX26" fmla="*/ 2835223 w 12192004"/>
              <a:gd name="connsiteY26" fmla="*/ 1226197 h 1227578"/>
              <a:gd name="connsiteX27" fmla="*/ 2816459 w 12192004"/>
              <a:gd name="connsiteY27" fmla="*/ 1227157 h 1227578"/>
              <a:gd name="connsiteX28" fmla="*/ 2764308 w 12192004"/>
              <a:gd name="connsiteY28" fmla="*/ 1205470 h 1227578"/>
              <a:gd name="connsiteX29" fmla="*/ 2740085 w 12192004"/>
              <a:gd name="connsiteY29" fmla="*/ 1175491 h 1227578"/>
              <a:gd name="connsiteX30" fmla="*/ 2738969 w 12192004"/>
              <a:gd name="connsiteY30" fmla="*/ 1171722 h 1227578"/>
              <a:gd name="connsiteX31" fmla="*/ 2736917 w 12192004"/>
              <a:gd name="connsiteY31" fmla="*/ 1171901 h 1227578"/>
              <a:gd name="connsiteX32" fmla="*/ 2498129 w 12192004"/>
              <a:gd name="connsiteY32" fmla="*/ 669823 h 1227578"/>
              <a:gd name="connsiteX33" fmla="*/ 2452298 w 12192004"/>
              <a:gd name="connsiteY33" fmla="*/ 581517 h 1227578"/>
              <a:gd name="connsiteX34" fmla="*/ 2452069 w 12192004"/>
              <a:gd name="connsiteY34" fmla="*/ 579572 h 1227578"/>
              <a:gd name="connsiteX35" fmla="*/ 2440197 w 12192004"/>
              <a:gd name="connsiteY35" fmla="*/ 558200 h 1227578"/>
              <a:gd name="connsiteX36" fmla="*/ 2439356 w 12192004"/>
              <a:gd name="connsiteY36" fmla="*/ 556582 h 1227578"/>
              <a:gd name="connsiteX37" fmla="*/ 2439332 w 12192004"/>
              <a:gd name="connsiteY37" fmla="*/ 556645 h 1227578"/>
              <a:gd name="connsiteX38" fmla="*/ 2400502 w 12192004"/>
              <a:gd name="connsiteY38" fmla="*/ 486743 h 1227578"/>
              <a:gd name="connsiteX39" fmla="*/ 2392138 w 12192004"/>
              <a:gd name="connsiteY39" fmla="*/ 476924 h 1227578"/>
              <a:gd name="connsiteX40" fmla="*/ 2386939 w 12192004"/>
              <a:gd name="connsiteY40" fmla="*/ 463374 h 1227578"/>
              <a:gd name="connsiteX41" fmla="*/ 2296057 w 12192004"/>
              <a:gd name="connsiteY41" fmla="*/ 367182 h 1227578"/>
              <a:gd name="connsiteX42" fmla="*/ 2168474 w 12192004"/>
              <a:gd name="connsiteY42" fmla="*/ 334489 h 1227578"/>
              <a:gd name="connsiteX43" fmla="*/ 2160486 w 12192004"/>
              <a:gd name="connsiteY43" fmla="*/ 335659 h 1227578"/>
              <a:gd name="connsiteX44" fmla="*/ 2148761 w 12192004"/>
              <a:gd name="connsiteY44" fmla="*/ 333267 h 1227578"/>
              <a:gd name="connsiteX45" fmla="*/ 2028550 w 12192004"/>
              <a:gd name="connsiteY45" fmla="*/ 333267 h 1227578"/>
              <a:gd name="connsiteX46" fmla="*/ 2028286 w 12192004"/>
              <a:gd name="connsiteY46" fmla="*/ 333321 h 1227578"/>
              <a:gd name="connsiteX47" fmla="*/ 57152 w 12192004"/>
              <a:gd name="connsiteY47" fmla="*/ 333321 h 1227578"/>
              <a:gd name="connsiteX48" fmla="*/ 57152 w 12192004"/>
              <a:gd name="connsiteY48" fmla="*/ 332996 h 1227578"/>
              <a:gd name="connsiteX49" fmla="*/ 0 w 12192004"/>
              <a:gd name="connsiteY49" fmla="*/ 332996 h 1227578"/>
              <a:gd name="connsiteX50" fmla="*/ 0 w 12192004"/>
              <a:gd name="connsiteY50" fmla="*/ 1 h 1227578"/>
              <a:gd name="connsiteX51" fmla="*/ 57152 w 12192004"/>
              <a:gd name="connsiteY51" fmla="*/ 1 h 1227578"/>
              <a:gd name="connsiteX52" fmla="*/ 97631 w 12192004"/>
              <a:gd name="connsiteY52" fmla="*/ 1 h 1227578"/>
              <a:gd name="connsiteX53" fmla="*/ 12094373 w 12192004"/>
              <a:gd name="connsiteY53" fmla="*/ 1 h 1227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92004" h="1227578">
                <a:moveTo>
                  <a:pt x="12094373" y="0"/>
                </a:moveTo>
                <a:lnTo>
                  <a:pt x="12192004" y="0"/>
                </a:lnTo>
                <a:lnTo>
                  <a:pt x="12192004" y="353633"/>
                </a:lnTo>
                <a:lnTo>
                  <a:pt x="12125326" y="353633"/>
                </a:lnTo>
                <a:lnTo>
                  <a:pt x="12125326" y="355927"/>
                </a:lnTo>
                <a:lnTo>
                  <a:pt x="10097005" y="355927"/>
                </a:lnTo>
                <a:lnTo>
                  <a:pt x="10097648" y="356853"/>
                </a:lnTo>
                <a:lnTo>
                  <a:pt x="10006265" y="356853"/>
                </a:lnTo>
                <a:lnTo>
                  <a:pt x="9999120" y="358310"/>
                </a:lnTo>
                <a:lnTo>
                  <a:pt x="9986137" y="356409"/>
                </a:lnTo>
                <a:cubicBezTo>
                  <a:pt x="9940751" y="355550"/>
                  <a:pt x="9896992" y="366424"/>
                  <a:pt x="9858552" y="389102"/>
                </a:cubicBezTo>
                <a:cubicBezTo>
                  <a:pt x="9839332" y="400441"/>
                  <a:pt x="9822002" y="414400"/>
                  <a:pt x="9806783" y="430569"/>
                </a:cubicBezTo>
                <a:lnTo>
                  <a:pt x="9770708" y="481045"/>
                </a:lnTo>
                <a:lnTo>
                  <a:pt x="9765315" y="491436"/>
                </a:lnTo>
                <a:lnTo>
                  <a:pt x="9760398" y="504253"/>
                </a:lnTo>
                <a:lnTo>
                  <a:pt x="9749266" y="518822"/>
                </a:lnTo>
                <a:lnTo>
                  <a:pt x="9702665" y="614293"/>
                </a:lnTo>
                <a:lnTo>
                  <a:pt x="9702575" y="615679"/>
                </a:lnTo>
                <a:lnTo>
                  <a:pt x="9438037" y="1171900"/>
                </a:lnTo>
                <a:lnTo>
                  <a:pt x="9437556" y="1171858"/>
                </a:lnTo>
                <a:lnTo>
                  <a:pt x="9436480" y="1175492"/>
                </a:lnTo>
                <a:cubicBezTo>
                  <a:pt x="9430653" y="1186699"/>
                  <a:pt x="9422554" y="1196937"/>
                  <a:pt x="9412256" y="1205470"/>
                </a:cubicBezTo>
                <a:cubicBezTo>
                  <a:pt x="9396809" y="1218270"/>
                  <a:pt x="9378608" y="1225417"/>
                  <a:pt x="9360107" y="1227157"/>
                </a:cubicBezTo>
                <a:lnTo>
                  <a:pt x="9341085" y="1226184"/>
                </a:lnTo>
                <a:lnTo>
                  <a:pt x="9341085" y="1227578"/>
                </a:lnTo>
                <a:lnTo>
                  <a:pt x="2835223" y="1227578"/>
                </a:lnTo>
                <a:lnTo>
                  <a:pt x="2835223" y="1226197"/>
                </a:lnTo>
                <a:lnTo>
                  <a:pt x="2816459" y="1227157"/>
                </a:lnTo>
                <a:cubicBezTo>
                  <a:pt x="2797958" y="1225417"/>
                  <a:pt x="2779756" y="1218270"/>
                  <a:pt x="2764308" y="1205470"/>
                </a:cubicBezTo>
                <a:cubicBezTo>
                  <a:pt x="2754011" y="1196937"/>
                  <a:pt x="2745912" y="1186699"/>
                  <a:pt x="2740085" y="1175491"/>
                </a:cubicBezTo>
                <a:lnTo>
                  <a:pt x="2738969" y="1171722"/>
                </a:lnTo>
                <a:lnTo>
                  <a:pt x="2736917" y="1171901"/>
                </a:lnTo>
                <a:lnTo>
                  <a:pt x="2498129" y="669823"/>
                </a:lnTo>
                <a:lnTo>
                  <a:pt x="2452298" y="581517"/>
                </a:lnTo>
                <a:lnTo>
                  <a:pt x="2452069" y="579572"/>
                </a:lnTo>
                <a:lnTo>
                  <a:pt x="2440197" y="558200"/>
                </a:lnTo>
                <a:lnTo>
                  <a:pt x="2439356" y="556582"/>
                </a:lnTo>
                <a:lnTo>
                  <a:pt x="2439332" y="556645"/>
                </a:lnTo>
                <a:lnTo>
                  <a:pt x="2400502" y="486743"/>
                </a:lnTo>
                <a:lnTo>
                  <a:pt x="2392138" y="476924"/>
                </a:lnTo>
                <a:lnTo>
                  <a:pt x="2386939" y="463374"/>
                </a:lnTo>
                <a:cubicBezTo>
                  <a:pt x="2365376" y="423018"/>
                  <a:pt x="2334498" y="389860"/>
                  <a:pt x="2296057" y="367182"/>
                </a:cubicBezTo>
                <a:cubicBezTo>
                  <a:pt x="2257618" y="344504"/>
                  <a:pt x="2213860" y="333630"/>
                  <a:pt x="2168474" y="334489"/>
                </a:cubicBezTo>
                <a:lnTo>
                  <a:pt x="2160486" y="335659"/>
                </a:lnTo>
                <a:lnTo>
                  <a:pt x="2148761" y="333267"/>
                </a:lnTo>
                <a:lnTo>
                  <a:pt x="2028550" y="333267"/>
                </a:lnTo>
                <a:lnTo>
                  <a:pt x="2028286" y="333321"/>
                </a:lnTo>
                <a:lnTo>
                  <a:pt x="57152" y="333321"/>
                </a:lnTo>
                <a:lnTo>
                  <a:pt x="57152" y="332996"/>
                </a:lnTo>
                <a:lnTo>
                  <a:pt x="0" y="332996"/>
                </a:lnTo>
                <a:lnTo>
                  <a:pt x="0" y="1"/>
                </a:lnTo>
                <a:lnTo>
                  <a:pt x="57152" y="1"/>
                </a:lnTo>
                <a:lnTo>
                  <a:pt x="97631" y="1"/>
                </a:lnTo>
                <a:lnTo>
                  <a:pt x="12094373" y="1"/>
                </a:lnTo>
                <a:close/>
              </a:path>
            </a:pathLst>
          </a:custGeom>
          <a:solidFill>
            <a:srgbClr val="4A7083"/>
          </a:solidFill>
          <a:ln>
            <a:noFill/>
          </a:ln>
          <a:effectLst>
            <a:outerShdw blurRad="508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36"/>
          <p:cNvSpPr/>
          <p:nvPr/>
        </p:nvSpPr>
        <p:spPr>
          <a:xfrm>
            <a:off x="-1" y="-3775"/>
            <a:ext cx="43950537" cy="4425256"/>
          </a:xfrm>
          <a:custGeom>
            <a:avLst/>
            <a:gdLst>
              <a:gd name="connsiteX0" fmla="*/ 12056628 w 12191998"/>
              <a:gd name="connsiteY0" fmla="*/ 0 h 1227578"/>
              <a:gd name="connsiteX1" fmla="*/ 12191998 w 12191998"/>
              <a:gd name="connsiteY1" fmla="*/ 0 h 1227578"/>
              <a:gd name="connsiteX2" fmla="*/ 12191998 w 12191998"/>
              <a:gd name="connsiteY2" fmla="*/ 356200 h 1227578"/>
              <a:gd name="connsiteX3" fmla="*/ 12056628 w 12191998"/>
              <a:gd name="connsiteY3" fmla="*/ 356200 h 1227578"/>
              <a:gd name="connsiteX4" fmla="*/ 12056628 w 12191998"/>
              <a:gd name="connsiteY4" fmla="*/ 355927 h 1227578"/>
              <a:gd name="connsiteX5" fmla="*/ 10053000 w 12191998"/>
              <a:gd name="connsiteY5" fmla="*/ 355927 h 1227578"/>
              <a:gd name="connsiteX6" fmla="*/ 10053634 w 12191998"/>
              <a:gd name="connsiteY6" fmla="*/ 356853 h 1227578"/>
              <a:gd name="connsiteX7" fmla="*/ 9963363 w 12191998"/>
              <a:gd name="connsiteY7" fmla="*/ 356853 h 1227578"/>
              <a:gd name="connsiteX8" fmla="*/ 9956306 w 12191998"/>
              <a:gd name="connsiteY8" fmla="*/ 358310 h 1227578"/>
              <a:gd name="connsiteX9" fmla="*/ 9943481 w 12191998"/>
              <a:gd name="connsiteY9" fmla="*/ 356409 h 1227578"/>
              <a:gd name="connsiteX10" fmla="*/ 9817449 w 12191998"/>
              <a:gd name="connsiteY10" fmla="*/ 389102 h 1227578"/>
              <a:gd name="connsiteX11" fmla="*/ 9766311 w 12191998"/>
              <a:gd name="connsiteY11" fmla="*/ 430569 h 1227578"/>
              <a:gd name="connsiteX12" fmla="*/ 9730675 w 12191998"/>
              <a:gd name="connsiteY12" fmla="*/ 481045 h 1227578"/>
              <a:gd name="connsiteX13" fmla="*/ 9725347 w 12191998"/>
              <a:gd name="connsiteY13" fmla="*/ 491436 h 1227578"/>
              <a:gd name="connsiteX14" fmla="*/ 9720490 w 12191998"/>
              <a:gd name="connsiteY14" fmla="*/ 504253 h 1227578"/>
              <a:gd name="connsiteX15" fmla="*/ 9709494 w 12191998"/>
              <a:gd name="connsiteY15" fmla="*/ 518822 h 1227578"/>
              <a:gd name="connsiteX16" fmla="*/ 9663460 w 12191998"/>
              <a:gd name="connsiteY16" fmla="*/ 614293 h 1227578"/>
              <a:gd name="connsiteX17" fmla="*/ 9663371 w 12191998"/>
              <a:gd name="connsiteY17" fmla="*/ 615679 h 1227578"/>
              <a:gd name="connsiteX18" fmla="*/ 9402053 w 12191998"/>
              <a:gd name="connsiteY18" fmla="*/ 1171900 h 1227578"/>
              <a:gd name="connsiteX19" fmla="*/ 9401578 w 12191998"/>
              <a:gd name="connsiteY19" fmla="*/ 1171858 h 1227578"/>
              <a:gd name="connsiteX20" fmla="*/ 9400515 w 12191998"/>
              <a:gd name="connsiteY20" fmla="*/ 1175492 h 1227578"/>
              <a:gd name="connsiteX21" fmla="*/ 9376587 w 12191998"/>
              <a:gd name="connsiteY21" fmla="*/ 1205470 h 1227578"/>
              <a:gd name="connsiteX22" fmla="*/ 9325073 w 12191998"/>
              <a:gd name="connsiteY22" fmla="*/ 1227157 h 1227578"/>
              <a:gd name="connsiteX23" fmla="*/ 9306281 w 12191998"/>
              <a:gd name="connsiteY23" fmla="*/ 1226184 h 1227578"/>
              <a:gd name="connsiteX24" fmla="*/ 9306281 w 12191998"/>
              <a:gd name="connsiteY24" fmla="*/ 1227578 h 1227578"/>
              <a:gd name="connsiteX25" fmla="*/ 2879621 w 12191998"/>
              <a:gd name="connsiteY25" fmla="*/ 1227578 h 1227578"/>
              <a:gd name="connsiteX26" fmla="*/ 2879621 w 12191998"/>
              <a:gd name="connsiteY26" fmla="*/ 1226197 h 1227578"/>
              <a:gd name="connsiteX27" fmla="*/ 2861084 w 12191998"/>
              <a:gd name="connsiteY27" fmla="*/ 1227157 h 1227578"/>
              <a:gd name="connsiteX28" fmla="*/ 2809569 w 12191998"/>
              <a:gd name="connsiteY28" fmla="*/ 1205470 h 1227578"/>
              <a:gd name="connsiteX29" fmla="*/ 2785640 w 12191998"/>
              <a:gd name="connsiteY29" fmla="*/ 1175491 h 1227578"/>
              <a:gd name="connsiteX30" fmla="*/ 2784538 w 12191998"/>
              <a:gd name="connsiteY30" fmla="*/ 1171722 h 1227578"/>
              <a:gd name="connsiteX31" fmla="*/ 2782511 w 12191998"/>
              <a:gd name="connsiteY31" fmla="*/ 1171901 h 1227578"/>
              <a:gd name="connsiteX32" fmla="*/ 2546630 w 12191998"/>
              <a:gd name="connsiteY32" fmla="*/ 669823 h 1227578"/>
              <a:gd name="connsiteX33" fmla="*/ 2501357 w 12191998"/>
              <a:gd name="connsiteY33" fmla="*/ 581517 h 1227578"/>
              <a:gd name="connsiteX34" fmla="*/ 2501131 w 12191998"/>
              <a:gd name="connsiteY34" fmla="*/ 579572 h 1227578"/>
              <a:gd name="connsiteX35" fmla="*/ 2489403 w 12191998"/>
              <a:gd name="connsiteY35" fmla="*/ 558200 h 1227578"/>
              <a:gd name="connsiteX36" fmla="*/ 2488573 w 12191998"/>
              <a:gd name="connsiteY36" fmla="*/ 556582 h 1227578"/>
              <a:gd name="connsiteX37" fmla="*/ 2488549 w 12191998"/>
              <a:gd name="connsiteY37" fmla="*/ 556645 h 1227578"/>
              <a:gd name="connsiteX38" fmla="*/ 2450191 w 12191998"/>
              <a:gd name="connsiteY38" fmla="*/ 486743 h 1227578"/>
              <a:gd name="connsiteX39" fmla="*/ 2441929 w 12191998"/>
              <a:gd name="connsiteY39" fmla="*/ 476924 h 1227578"/>
              <a:gd name="connsiteX40" fmla="*/ 2436793 w 12191998"/>
              <a:gd name="connsiteY40" fmla="*/ 463374 h 1227578"/>
              <a:gd name="connsiteX41" fmla="*/ 2347018 w 12191998"/>
              <a:gd name="connsiteY41" fmla="*/ 367182 h 1227578"/>
              <a:gd name="connsiteX42" fmla="*/ 2220987 w 12191998"/>
              <a:gd name="connsiteY42" fmla="*/ 334489 h 1227578"/>
              <a:gd name="connsiteX43" fmla="*/ 2213098 w 12191998"/>
              <a:gd name="connsiteY43" fmla="*/ 335659 h 1227578"/>
              <a:gd name="connsiteX44" fmla="*/ 2201515 w 12191998"/>
              <a:gd name="connsiteY44" fmla="*/ 333267 h 1227578"/>
              <a:gd name="connsiteX45" fmla="*/ 2082768 w 12191998"/>
              <a:gd name="connsiteY45" fmla="*/ 333267 h 1227578"/>
              <a:gd name="connsiteX46" fmla="*/ 2082507 w 12191998"/>
              <a:gd name="connsiteY46" fmla="*/ 333321 h 1227578"/>
              <a:gd name="connsiteX47" fmla="*/ 135369 w 12191998"/>
              <a:gd name="connsiteY47" fmla="*/ 333321 h 1227578"/>
              <a:gd name="connsiteX48" fmla="*/ 135369 w 12191998"/>
              <a:gd name="connsiteY48" fmla="*/ 332387 h 1227578"/>
              <a:gd name="connsiteX49" fmla="*/ 0 w 12191998"/>
              <a:gd name="connsiteY49" fmla="*/ 332387 h 1227578"/>
              <a:gd name="connsiteX50" fmla="*/ 0 w 12191998"/>
              <a:gd name="connsiteY50" fmla="*/ 0 h 1227578"/>
              <a:gd name="connsiteX51" fmla="*/ 135370 w 12191998"/>
              <a:gd name="connsiteY51" fmla="*/ 0 h 1227578"/>
              <a:gd name="connsiteX52" fmla="*/ 135370 w 12191998"/>
              <a:gd name="connsiteY52" fmla="*/ 1 h 1227578"/>
              <a:gd name="connsiteX53" fmla="*/ 12056628 w 12191998"/>
              <a:gd name="connsiteY53" fmla="*/ 1 h 1227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91998" h="1227578">
                <a:moveTo>
                  <a:pt x="12056628" y="0"/>
                </a:moveTo>
                <a:lnTo>
                  <a:pt x="12191998" y="0"/>
                </a:lnTo>
                <a:lnTo>
                  <a:pt x="12191998" y="356200"/>
                </a:lnTo>
                <a:lnTo>
                  <a:pt x="12056628" y="356200"/>
                </a:lnTo>
                <a:lnTo>
                  <a:pt x="12056628" y="355927"/>
                </a:lnTo>
                <a:lnTo>
                  <a:pt x="10053000" y="355927"/>
                </a:lnTo>
                <a:lnTo>
                  <a:pt x="10053634" y="356853"/>
                </a:lnTo>
                <a:lnTo>
                  <a:pt x="9963363" y="356853"/>
                </a:lnTo>
                <a:lnTo>
                  <a:pt x="9956306" y="358310"/>
                </a:lnTo>
                <a:lnTo>
                  <a:pt x="9943481" y="356409"/>
                </a:lnTo>
                <a:cubicBezTo>
                  <a:pt x="9898647" y="355550"/>
                  <a:pt x="9855421" y="366424"/>
                  <a:pt x="9817449" y="389102"/>
                </a:cubicBezTo>
                <a:cubicBezTo>
                  <a:pt x="9798463" y="400441"/>
                  <a:pt x="9781344" y="414400"/>
                  <a:pt x="9766311" y="430569"/>
                </a:cubicBezTo>
                <a:lnTo>
                  <a:pt x="9730675" y="481045"/>
                </a:lnTo>
                <a:lnTo>
                  <a:pt x="9725347" y="491436"/>
                </a:lnTo>
                <a:lnTo>
                  <a:pt x="9720490" y="504253"/>
                </a:lnTo>
                <a:lnTo>
                  <a:pt x="9709494" y="518822"/>
                </a:lnTo>
                <a:lnTo>
                  <a:pt x="9663460" y="614293"/>
                </a:lnTo>
                <a:lnTo>
                  <a:pt x="9663371" y="615679"/>
                </a:lnTo>
                <a:lnTo>
                  <a:pt x="9402053" y="1171900"/>
                </a:lnTo>
                <a:lnTo>
                  <a:pt x="9401578" y="1171858"/>
                </a:lnTo>
                <a:lnTo>
                  <a:pt x="9400515" y="1175492"/>
                </a:lnTo>
                <a:cubicBezTo>
                  <a:pt x="9394759" y="1186699"/>
                  <a:pt x="9386759" y="1196937"/>
                  <a:pt x="9376587" y="1205470"/>
                </a:cubicBezTo>
                <a:cubicBezTo>
                  <a:pt x="9361327" y="1218270"/>
                  <a:pt x="9343347" y="1225417"/>
                  <a:pt x="9325073" y="1227157"/>
                </a:cubicBezTo>
                <a:lnTo>
                  <a:pt x="9306281" y="1226184"/>
                </a:lnTo>
                <a:lnTo>
                  <a:pt x="9306281" y="1227578"/>
                </a:lnTo>
                <a:lnTo>
                  <a:pt x="2879621" y="1227578"/>
                </a:lnTo>
                <a:lnTo>
                  <a:pt x="2879621" y="1226197"/>
                </a:lnTo>
                <a:lnTo>
                  <a:pt x="2861084" y="1227157"/>
                </a:lnTo>
                <a:cubicBezTo>
                  <a:pt x="2842810" y="1225417"/>
                  <a:pt x="2824829" y="1218270"/>
                  <a:pt x="2809569" y="1205470"/>
                </a:cubicBezTo>
                <a:cubicBezTo>
                  <a:pt x="2799397" y="1196937"/>
                  <a:pt x="2791396" y="1186699"/>
                  <a:pt x="2785640" y="1175491"/>
                </a:cubicBezTo>
                <a:lnTo>
                  <a:pt x="2784538" y="1171722"/>
                </a:lnTo>
                <a:lnTo>
                  <a:pt x="2782511" y="1171901"/>
                </a:lnTo>
                <a:lnTo>
                  <a:pt x="2546630" y="669823"/>
                </a:lnTo>
                <a:lnTo>
                  <a:pt x="2501357" y="581517"/>
                </a:lnTo>
                <a:lnTo>
                  <a:pt x="2501131" y="579572"/>
                </a:lnTo>
                <a:lnTo>
                  <a:pt x="2489403" y="558200"/>
                </a:lnTo>
                <a:lnTo>
                  <a:pt x="2488573" y="556582"/>
                </a:lnTo>
                <a:lnTo>
                  <a:pt x="2488549" y="556645"/>
                </a:lnTo>
                <a:lnTo>
                  <a:pt x="2450191" y="486743"/>
                </a:lnTo>
                <a:lnTo>
                  <a:pt x="2441929" y="476924"/>
                </a:lnTo>
                <a:lnTo>
                  <a:pt x="2436793" y="463374"/>
                </a:lnTo>
                <a:cubicBezTo>
                  <a:pt x="2415493" y="423018"/>
                  <a:pt x="2384991" y="389860"/>
                  <a:pt x="2347018" y="367182"/>
                </a:cubicBezTo>
                <a:cubicBezTo>
                  <a:pt x="2309047" y="344504"/>
                  <a:pt x="2265822" y="333630"/>
                  <a:pt x="2220987" y="334489"/>
                </a:cubicBezTo>
                <a:lnTo>
                  <a:pt x="2213098" y="335659"/>
                </a:lnTo>
                <a:lnTo>
                  <a:pt x="2201515" y="333267"/>
                </a:lnTo>
                <a:lnTo>
                  <a:pt x="2082768" y="333267"/>
                </a:lnTo>
                <a:lnTo>
                  <a:pt x="2082507" y="333321"/>
                </a:lnTo>
                <a:lnTo>
                  <a:pt x="135369" y="333321"/>
                </a:lnTo>
                <a:lnTo>
                  <a:pt x="135369" y="332387"/>
                </a:lnTo>
                <a:lnTo>
                  <a:pt x="0" y="332387"/>
                </a:lnTo>
                <a:lnTo>
                  <a:pt x="0" y="0"/>
                </a:lnTo>
                <a:lnTo>
                  <a:pt x="135370" y="0"/>
                </a:lnTo>
                <a:lnTo>
                  <a:pt x="135370" y="1"/>
                </a:lnTo>
                <a:lnTo>
                  <a:pt x="12056628" y="1"/>
                </a:lnTo>
                <a:close/>
              </a:path>
            </a:pathLst>
          </a:custGeom>
          <a:solidFill>
            <a:srgbClr val="2F2434"/>
          </a:solidFill>
          <a:ln>
            <a:noFill/>
          </a:ln>
          <a:effectLst>
            <a:outerShdw blurRad="508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p:cNvSpPr txBox="1"/>
          <p:nvPr/>
        </p:nvSpPr>
        <p:spPr>
          <a:xfrm>
            <a:off x="10164266" y="152356"/>
            <a:ext cx="23622000" cy="4278094"/>
          </a:xfrm>
          <a:prstGeom prst="rect">
            <a:avLst/>
          </a:prstGeom>
          <a:noFill/>
        </p:spPr>
        <p:txBody>
          <a:bodyPr wrap="square" rtlCol="0">
            <a:spAutoFit/>
          </a:bodyPr>
          <a:lstStyle/>
          <a:p>
            <a:pPr algn="ctr"/>
            <a:r>
              <a:rPr lang="en-US" sz="12000" b="1" dirty="0" smtClean="0">
                <a:solidFill>
                  <a:srgbClr val="FFFFFE"/>
                </a:solidFill>
              </a:rPr>
              <a:t>Lorem Ipsum </a:t>
            </a:r>
            <a:r>
              <a:rPr lang="en-US" sz="12000" b="1" dirty="0">
                <a:solidFill>
                  <a:srgbClr val="FFFFFE"/>
                </a:solidFill>
              </a:rPr>
              <a:t>l</a:t>
            </a:r>
            <a:r>
              <a:rPr lang="en-US" sz="12000" b="1" dirty="0" smtClean="0">
                <a:solidFill>
                  <a:srgbClr val="FFFFFE"/>
                </a:solidFill>
              </a:rPr>
              <a:t>orem ipsum</a:t>
            </a:r>
          </a:p>
          <a:p>
            <a:pPr algn="ctr"/>
            <a:r>
              <a:rPr lang="en-US" sz="7200" dirty="0" smtClean="0">
                <a:solidFill>
                  <a:srgbClr val="FFFFFE"/>
                </a:solidFill>
              </a:rPr>
              <a:t>Lorem Ipsum Lorem Ipsum Lorem Ipsum Lorem Ipsum</a:t>
            </a:r>
          </a:p>
          <a:p>
            <a:pPr algn="ctr"/>
            <a:r>
              <a:rPr lang="en-US" sz="6000" dirty="0">
                <a:solidFill>
                  <a:srgbClr val="FFFFFE"/>
                </a:solidFill>
              </a:rPr>
              <a:t>Lorem Ipsum Lorem Ipsum Lorem Ipsum Lorem Ipsum</a:t>
            </a:r>
          </a:p>
          <a:p>
            <a:pPr algn="ctr"/>
            <a:endParaRPr lang="en-US" sz="2000" dirty="0">
              <a:solidFill>
                <a:srgbClr val="FFFFFE"/>
              </a:solidFill>
            </a:endParaRPr>
          </a:p>
        </p:txBody>
      </p:sp>
      <p:sp>
        <p:nvSpPr>
          <p:cNvPr id="40" name="Text Box 49"/>
          <p:cNvSpPr txBox="1">
            <a:spLocks noChangeArrowheads="1"/>
          </p:cNvSpPr>
          <p:nvPr/>
        </p:nvSpPr>
        <p:spPr bwMode="auto">
          <a:xfrm>
            <a:off x="1338959" y="8934761"/>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37335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373358"/>
              </a:solidFill>
            </a:endParaRPr>
          </a:p>
          <a:p>
            <a:r>
              <a:rPr lang="en-US" sz="3200" dirty="0">
                <a:solidFill>
                  <a:srgbClr val="37335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373358"/>
              </a:solidFill>
            </a:endParaRPr>
          </a:p>
        </p:txBody>
      </p:sp>
      <p:grpSp>
        <p:nvGrpSpPr>
          <p:cNvPr id="118" name="Group 117"/>
          <p:cNvGrpSpPr/>
          <p:nvPr/>
        </p:nvGrpSpPr>
        <p:grpSpPr>
          <a:xfrm>
            <a:off x="12470369" y="5856272"/>
            <a:ext cx="8067757" cy="2560582"/>
            <a:chOff x="12470369" y="6770675"/>
            <a:chExt cx="8067757" cy="2560582"/>
          </a:xfrm>
        </p:grpSpPr>
        <p:sp>
          <p:nvSpPr>
            <p:cNvPr id="64" name="Rectangle 63"/>
            <p:cNvSpPr/>
            <p:nvPr/>
          </p:nvSpPr>
          <p:spPr>
            <a:xfrm>
              <a:off x="13584700" y="6770675"/>
              <a:ext cx="5839095" cy="2560582"/>
            </a:xfrm>
            <a:prstGeom prst="rect">
              <a:avLst/>
            </a:prstGeom>
            <a:solidFill>
              <a:srgbClr val="4A7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ounded Rectangle 64"/>
            <p:cNvSpPr/>
            <p:nvPr/>
          </p:nvSpPr>
          <p:spPr>
            <a:xfrm>
              <a:off x="12539075" y="7072233"/>
              <a:ext cx="7914938" cy="1925564"/>
            </a:xfrm>
            <a:prstGeom prst="roundRect">
              <a:avLst>
                <a:gd name="adj" fmla="val 50000"/>
              </a:avLst>
            </a:prstGeom>
            <a:pattFill prst="ltUpDiag">
              <a:fgClr>
                <a:srgbClr val="AEA19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13"/>
            <p:cNvSpPr/>
            <p:nvPr/>
          </p:nvSpPr>
          <p:spPr>
            <a:xfrm>
              <a:off x="12621051" y="7122751"/>
              <a:ext cx="4991740" cy="1809979"/>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62000">
                  <a:srgbClr val="E6E0E8">
                    <a:alpha val="43000"/>
                  </a:srgbClr>
                </a:gs>
                <a:gs pos="35000">
                  <a:srgbClr val="DCD2DE">
                    <a:alpha val="34000"/>
                  </a:srgbClr>
                </a:gs>
                <a:gs pos="100000">
                  <a:srgbClr val="EEEAEF">
                    <a:alpha val="31000"/>
                  </a:srgbClr>
                </a:gs>
                <a:gs pos="0">
                  <a:srgbClr val="BDAB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12470369" y="693908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66"/>
            <p:cNvSpPr/>
            <p:nvPr/>
          </p:nvSpPr>
          <p:spPr>
            <a:xfrm rot="10800000">
              <a:off x="12470369" y="694525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TextBox 67"/>
            <p:cNvSpPr txBox="1"/>
            <p:nvPr/>
          </p:nvSpPr>
          <p:spPr>
            <a:xfrm>
              <a:off x="12820901" y="7380971"/>
              <a:ext cx="7351286" cy="1323439"/>
            </a:xfrm>
            <a:prstGeom prst="rect">
              <a:avLst/>
            </a:prstGeom>
            <a:noFill/>
          </p:spPr>
          <p:txBody>
            <a:bodyPr wrap="square" rtlCol="0">
              <a:spAutoFit/>
            </a:bodyPr>
            <a:lstStyle/>
            <a:p>
              <a:pPr algn="ctr"/>
              <a:r>
                <a:rPr lang="en-US" sz="8000" b="1" dirty="0" smtClean="0">
                  <a:solidFill>
                    <a:srgbClr val="373358"/>
                  </a:solidFill>
                </a:rPr>
                <a:t>Methods</a:t>
              </a:r>
              <a:endParaRPr lang="en-US" sz="8000" b="1" dirty="0">
                <a:solidFill>
                  <a:srgbClr val="373358"/>
                </a:solidFill>
              </a:endParaRPr>
            </a:p>
          </p:txBody>
        </p:sp>
      </p:grpSp>
      <p:grpSp>
        <p:nvGrpSpPr>
          <p:cNvPr id="117" name="Group 116"/>
          <p:cNvGrpSpPr/>
          <p:nvPr/>
        </p:nvGrpSpPr>
        <p:grpSpPr>
          <a:xfrm>
            <a:off x="23204719" y="5854939"/>
            <a:ext cx="8067757" cy="2560582"/>
            <a:chOff x="23204719" y="6769342"/>
            <a:chExt cx="8067757" cy="2560582"/>
          </a:xfrm>
        </p:grpSpPr>
        <p:sp>
          <p:nvSpPr>
            <p:cNvPr id="82" name="Rectangle 81"/>
            <p:cNvSpPr/>
            <p:nvPr/>
          </p:nvSpPr>
          <p:spPr>
            <a:xfrm>
              <a:off x="24319050" y="6769342"/>
              <a:ext cx="5839095" cy="2560582"/>
            </a:xfrm>
            <a:prstGeom prst="rect">
              <a:avLst/>
            </a:prstGeom>
            <a:solidFill>
              <a:srgbClr val="4A7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ounded Rectangle 82"/>
            <p:cNvSpPr/>
            <p:nvPr/>
          </p:nvSpPr>
          <p:spPr>
            <a:xfrm>
              <a:off x="23273425" y="7070900"/>
              <a:ext cx="7914938" cy="1925564"/>
            </a:xfrm>
            <a:prstGeom prst="roundRect">
              <a:avLst>
                <a:gd name="adj" fmla="val 50000"/>
              </a:avLst>
            </a:prstGeom>
            <a:pattFill prst="ltUpDiag">
              <a:fgClr>
                <a:srgbClr val="AEA19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112"/>
            <p:cNvSpPr/>
            <p:nvPr/>
          </p:nvSpPr>
          <p:spPr>
            <a:xfrm>
              <a:off x="23377079" y="7127988"/>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62000">
                  <a:srgbClr val="E6E0E8">
                    <a:alpha val="43000"/>
                  </a:srgbClr>
                </a:gs>
                <a:gs pos="35000">
                  <a:srgbClr val="DCD2DE">
                    <a:alpha val="34000"/>
                  </a:srgbClr>
                </a:gs>
                <a:gs pos="100000">
                  <a:srgbClr val="EEEAEF">
                    <a:alpha val="31000"/>
                  </a:srgbClr>
                </a:gs>
                <a:gs pos="0">
                  <a:srgbClr val="BDAB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a:off x="23204719" y="6937748"/>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5" name="Freeform 84"/>
            <p:cNvSpPr/>
            <p:nvPr/>
          </p:nvSpPr>
          <p:spPr>
            <a:xfrm rot="10800000">
              <a:off x="23204719" y="6930583"/>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6" name="TextBox 85"/>
            <p:cNvSpPr txBox="1"/>
            <p:nvPr/>
          </p:nvSpPr>
          <p:spPr>
            <a:xfrm>
              <a:off x="23555251" y="7379638"/>
              <a:ext cx="7351286" cy="1323439"/>
            </a:xfrm>
            <a:prstGeom prst="rect">
              <a:avLst/>
            </a:prstGeom>
            <a:noFill/>
          </p:spPr>
          <p:txBody>
            <a:bodyPr wrap="square" rtlCol="0">
              <a:spAutoFit/>
            </a:bodyPr>
            <a:lstStyle/>
            <a:p>
              <a:pPr algn="ctr"/>
              <a:r>
                <a:rPr lang="en-US" sz="8000" b="1" dirty="0" smtClean="0">
                  <a:solidFill>
                    <a:srgbClr val="373358"/>
                  </a:solidFill>
                </a:rPr>
                <a:t>Discussion</a:t>
              </a:r>
              <a:endParaRPr lang="en-US" sz="8000" b="1" dirty="0">
                <a:solidFill>
                  <a:srgbClr val="373358"/>
                </a:solidFill>
              </a:endParaRPr>
            </a:p>
          </p:txBody>
        </p:sp>
      </p:grpSp>
      <p:pic>
        <p:nvPicPr>
          <p:cNvPr id="93" name="Picture 92"/>
          <p:cNvPicPr>
            <a:picLocks noChangeAspect="1"/>
          </p:cNvPicPr>
          <p:nvPr/>
        </p:nvPicPr>
        <p:blipFill rotWithShape="1">
          <a:blip r:embed="rId2" cstate="print">
            <a:extLst>
              <a:ext uri="{28A0092B-C50C-407E-A947-70E740481C1C}">
                <a14:useLocalDpi xmlns:a14="http://schemas.microsoft.com/office/drawing/2010/main" val="0"/>
              </a:ext>
            </a:extLst>
          </a:blip>
          <a:srcRect t="1969" b="-1"/>
          <a:stretch/>
        </p:blipFill>
        <p:spPr>
          <a:xfrm>
            <a:off x="1338960" y="20709239"/>
            <a:ext cx="8514300" cy="9688819"/>
          </a:xfrm>
          <a:prstGeom prst="rect">
            <a:avLst/>
          </a:prstGeom>
        </p:spPr>
      </p:pic>
      <p:grpSp>
        <p:nvGrpSpPr>
          <p:cNvPr id="116" name="Group 115"/>
          <p:cNvGrpSpPr/>
          <p:nvPr/>
        </p:nvGrpSpPr>
        <p:grpSpPr>
          <a:xfrm>
            <a:off x="34256424" y="5827613"/>
            <a:ext cx="8067757" cy="2560582"/>
            <a:chOff x="34256424" y="6742016"/>
            <a:chExt cx="8067757" cy="2560582"/>
          </a:xfrm>
        </p:grpSpPr>
        <p:sp>
          <p:nvSpPr>
            <p:cNvPr id="70" name="Rectangle 69"/>
            <p:cNvSpPr/>
            <p:nvPr/>
          </p:nvSpPr>
          <p:spPr>
            <a:xfrm>
              <a:off x="35370755" y="6742016"/>
              <a:ext cx="5839095" cy="2560582"/>
            </a:xfrm>
            <a:prstGeom prst="rect">
              <a:avLst/>
            </a:prstGeom>
            <a:solidFill>
              <a:srgbClr val="4A7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ounded Rectangle 70"/>
            <p:cNvSpPr/>
            <p:nvPr/>
          </p:nvSpPr>
          <p:spPr>
            <a:xfrm>
              <a:off x="34325130" y="7062624"/>
              <a:ext cx="7914938" cy="1925564"/>
            </a:xfrm>
            <a:prstGeom prst="roundRect">
              <a:avLst>
                <a:gd name="adj" fmla="val 50000"/>
              </a:avLst>
            </a:prstGeom>
            <a:pattFill prst="ltUpDiag">
              <a:fgClr>
                <a:srgbClr val="AEA19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94"/>
            <p:cNvSpPr/>
            <p:nvPr/>
          </p:nvSpPr>
          <p:spPr>
            <a:xfrm>
              <a:off x="34431240" y="7098865"/>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62000">
                  <a:srgbClr val="E6E0E8">
                    <a:alpha val="43000"/>
                  </a:srgbClr>
                </a:gs>
                <a:gs pos="35000">
                  <a:srgbClr val="DCD2DE">
                    <a:alpha val="34000"/>
                  </a:srgbClr>
                </a:gs>
                <a:gs pos="100000">
                  <a:srgbClr val="EEEAEF">
                    <a:alpha val="31000"/>
                  </a:srgbClr>
                </a:gs>
                <a:gs pos="0">
                  <a:srgbClr val="BDAB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p:cNvSpPr/>
            <p:nvPr/>
          </p:nvSpPr>
          <p:spPr>
            <a:xfrm>
              <a:off x="34256424" y="6929472"/>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72"/>
            <p:cNvSpPr/>
            <p:nvPr/>
          </p:nvSpPr>
          <p:spPr>
            <a:xfrm rot="10800000">
              <a:off x="34256424" y="6932467"/>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TextBox 73"/>
            <p:cNvSpPr txBox="1"/>
            <p:nvPr/>
          </p:nvSpPr>
          <p:spPr>
            <a:xfrm>
              <a:off x="34606956" y="7371362"/>
              <a:ext cx="7351286" cy="1323439"/>
            </a:xfrm>
            <a:prstGeom prst="rect">
              <a:avLst/>
            </a:prstGeom>
            <a:noFill/>
          </p:spPr>
          <p:txBody>
            <a:bodyPr wrap="square" rtlCol="0">
              <a:spAutoFit/>
            </a:bodyPr>
            <a:lstStyle/>
            <a:p>
              <a:pPr algn="ctr"/>
              <a:r>
                <a:rPr lang="en-US" sz="8000" b="1" dirty="0" smtClean="0">
                  <a:solidFill>
                    <a:srgbClr val="373358"/>
                  </a:solidFill>
                </a:rPr>
                <a:t>Conclusion</a:t>
              </a:r>
              <a:endParaRPr lang="en-US" sz="8000" b="1" dirty="0">
                <a:solidFill>
                  <a:srgbClr val="373358"/>
                </a:solidFill>
              </a:endParaRPr>
            </a:p>
          </p:txBody>
        </p:sp>
      </p:grpSp>
      <p:grpSp>
        <p:nvGrpSpPr>
          <p:cNvPr id="119" name="Group 118"/>
          <p:cNvGrpSpPr/>
          <p:nvPr/>
        </p:nvGrpSpPr>
        <p:grpSpPr>
          <a:xfrm>
            <a:off x="1488941" y="5854939"/>
            <a:ext cx="8067757" cy="2560582"/>
            <a:chOff x="1488941" y="6769342"/>
            <a:chExt cx="8067757" cy="2560582"/>
          </a:xfrm>
        </p:grpSpPr>
        <p:sp>
          <p:nvSpPr>
            <p:cNvPr id="46" name="Rectangle 45"/>
            <p:cNvSpPr/>
            <p:nvPr/>
          </p:nvSpPr>
          <p:spPr>
            <a:xfrm>
              <a:off x="2603272" y="6769342"/>
              <a:ext cx="5839095" cy="2560582"/>
            </a:xfrm>
            <a:prstGeom prst="rect">
              <a:avLst/>
            </a:prstGeom>
            <a:solidFill>
              <a:srgbClr val="4A7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1557647" y="7070900"/>
              <a:ext cx="7914938" cy="1925564"/>
            </a:xfrm>
            <a:prstGeom prst="roundRect">
              <a:avLst>
                <a:gd name="adj" fmla="val 50000"/>
              </a:avLst>
            </a:prstGeom>
            <a:pattFill prst="ltUpDiag">
              <a:fgClr>
                <a:srgbClr val="AEA19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114"/>
            <p:cNvSpPr/>
            <p:nvPr/>
          </p:nvSpPr>
          <p:spPr>
            <a:xfrm>
              <a:off x="1630226" y="7122544"/>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62000">
                  <a:srgbClr val="E6E0E8">
                    <a:alpha val="43000"/>
                  </a:srgbClr>
                </a:gs>
                <a:gs pos="35000">
                  <a:srgbClr val="DCD2DE">
                    <a:alpha val="34000"/>
                  </a:srgbClr>
                </a:gs>
                <a:gs pos="100000">
                  <a:srgbClr val="EEEAEF">
                    <a:alpha val="31000"/>
                  </a:srgbClr>
                </a:gs>
                <a:gs pos="0">
                  <a:srgbClr val="BDAB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1488941" y="6937748"/>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p:cNvSpPr/>
            <p:nvPr/>
          </p:nvSpPr>
          <p:spPr>
            <a:xfrm rot="10800000">
              <a:off x="1488941" y="6938203"/>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7B4A82"/>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TextBox 49"/>
            <p:cNvSpPr txBox="1"/>
            <p:nvPr/>
          </p:nvSpPr>
          <p:spPr>
            <a:xfrm>
              <a:off x="1839473" y="7379638"/>
              <a:ext cx="7351286" cy="1323439"/>
            </a:xfrm>
            <a:prstGeom prst="rect">
              <a:avLst/>
            </a:prstGeom>
            <a:noFill/>
          </p:spPr>
          <p:txBody>
            <a:bodyPr wrap="square" rtlCol="0">
              <a:spAutoFit/>
            </a:bodyPr>
            <a:lstStyle/>
            <a:p>
              <a:pPr algn="ctr"/>
              <a:r>
                <a:rPr lang="en-US" sz="8000" b="1" dirty="0" smtClean="0">
                  <a:solidFill>
                    <a:srgbClr val="373358"/>
                  </a:solidFill>
                </a:rPr>
                <a:t>Introduction</a:t>
              </a:r>
              <a:endParaRPr lang="en-US" sz="8000" b="1" dirty="0">
                <a:solidFill>
                  <a:srgbClr val="373358"/>
                </a:solidFill>
              </a:endParaRPr>
            </a:p>
          </p:txBody>
        </p:sp>
      </p:grpSp>
      <p:pic>
        <p:nvPicPr>
          <p:cNvPr id="120" name="Picture 1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1906" y="2003402"/>
            <a:ext cx="2754864" cy="2754864"/>
          </a:xfrm>
          <a:prstGeom prst="rect">
            <a:avLst/>
          </a:prstGeom>
        </p:spPr>
      </p:pic>
      <p:sp>
        <p:nvSpPr>
          <p:cNvPr id="41" name="Text Box 49"/>
          <p:cNvSpPr txBox="1">
            <a:spLocks noChangeArrowheads="1"/>
          </p:cNvSpPr>
          <p:nvPr/>
        </p:nvSpPr>
        <p:spPr bwMode="auto">
          <a:xfrm>
            <a:off x="34081642" y="8927615"/>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37335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373358"/>
              </a:solidFill>
            </a:endParaRPr>
          </a:p>
          <a:p>
            <a:r>
              <a:rPr lang="en-US" sz="3200" dirty="0">
                <a:solidFill>
                  <a:srgbClr val="37335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373358"/>
              </a:solidFill>
            </a:endParaRPr>
          </a:p>
        </p:txBody>
      </p:sp>
      <p:sp>
        <p:nvSpPr>
          <p:cNvPr id="42" name="Text Box 49"/>
          <p:cNvSpPr txBox="1">
            <a:spLocks noChangeArrowheads="1"/>
          </p:cNvSpPr>
          <p:nvPr/>
        </p:nvSpPr>
        <p:spPr bwMode="auto">
          <a:xfrm>
            <a:off x="23021887" y="14900134"/>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37335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373358"/>
              </a:solidFill>
            </a:endParaRPr>
          </a:p>
          <a:p>
            <a:r>
              <a:rPr lang="en-US" sz="3200" dirty="0">
                <a:solidFill>
                  <a:srgbClr val="37335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373358"/>
              </a:solidFill>
            </a:endParaRPr>
          </a:p>
        </p:txBody>
      </p:sp>
      <p:sp>
        <p:nvSpPr>
          <p:cNvPr id="43" name="Text Box 49"/>
          <p:cNvSpPr txBox="1">
            <a:spLocks noChangeArrowheads="1"/>
          </p:cNvSpPr>
          <p:nvPr/>
        </p:nvSpPr>
        <p:spPr bwMode="auto">
          <a:xfrm>
            <a:off x="12287537" y="8856154"/>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37335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373358"/>
              </a:solidFill>
            </a:endParaRPr>
          </a:p>
          <a:p>
            <a:r>
              <a:rPr lang="en-US" sz="3200" dirty="0">
                <a:solidFill>
                  <a:srgbClr val="37335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373358"/>
              </a:solidFill>
            </a:endParaRPr>
          </a:p>
        </p:txBody>
      </p:sp>
      <p:pic>
        <p:nvPicPr>
          <p:cNvPr id="44" name="Picture 43"/>
          <p:cNvPicPr>
            <a:picLocks noChangeAspect="1"/>
          </p:cNvPicPr>
          <p:nvPr/>
        </p:nvPicPr>
        <p:blipFill rotWithShape="1">
          <a:blip r:embed="rId2" cstate="print">
            <a:extLst>
              <a:ext uri="{28A0092B-C50C-407E-A947-70E740481C1C}">
                <a14:useLocalDpi xmlns:a14="http://schemas.microsoft.com/office/drawing/2010/main" val="0"/>
              </a:ext>
            </a:extLst>
          </a:blip>
          <a:srcRect t="59518" b="-1"/>
          <a:stretch/>
        </p:blipFill>
        <p:spPr>
          <a:xfrm>
            <a:off x="-12064404" y="20252172"/>
            <a:ext cx="8591916" cy="7406399"/>
          </a:xfrm>
          <a:prstGeom prst="rect">
            <a:avLst/>
          </a:prstGeom>
        </p:spPr>
      </p:pic>
      <p:pic>
        <p:nvPicPr>
          <p:cNvPr id="45" name="Picture 44"/>
          <p:cNvPicPr>
            <a:picLocks noChangeAspect="1"/>
          </p:cNvPicPr>
          <p:nvPr/>
        </p:nvPicPr>
        <p:blipFill rotWithShape="1">
          <a:blip r:embed="rId2" cstate="print">
            <a:extLst>
              <a:ext uri="{28A0092B-C50C-407E-A947-70E740481C1C}">
                <a14:useLocalDpi xmlns:a14="http://schemas.microsoft.com/office/drawing/2010/main" val="0"/>
              </a:ext>
            </a:extLst>
          </a:blip>
          <a:srcRect t="1969" b="44318"/>
          <a:stretch/>
        </p:blipFill>
        <p:spPr>
          <a:xfrm>
            <a:off x="12343675" y="20820167"/>
            <a:ext cx="8305737" cy="5178517"/>
          </a:xfrm>
          <a:prstGeom prst="rect">
            <a:avLst/>
          </a:prstGeom>
        </p:spPr>
      </p:pic>
      <p:pic>
        <p:nvPicPr>
          <p:cNvPr id="51" name="Picture 50"/>
          <p:cNvPicPr>
            <a:picLocks noChangeAspect="1"/>
          </p:cNvPicPr>
          <p:nvPr/>
        </p:nvPicPr>
        <p:blipFill rotWithShape="1">
          <a:blip r:embed="rId2" cstate="print">
            <a:extLst>
              <a:ext uri="{28A0092B-C50C-407E-A947-70E740481C1C}">
                <a14:useLocalDpi xmlns:a14="http://schemas.microsoft.com/office/drawing/2010/main" val="0"/>
              </a:ext>
            </a:extLst>
          </a:blip>
          <a:srcRect t="1969" b="44318"/>
          <a:stretch/>
        </p:blipFill>
        <p:spPr>
          <a:xfrm>
            <a:off x="23085728" y="9117412"/>
            <a:ext cx="8305737" cy="5178517"/>
          </a:xfrm>
          <a:prstGeom prst="rect">
            <a:avLst/>
          </a:prstGeom>
        </p:spPr>
      </p:pic>
      <p:pic>
        <p:nvPicPr>
          <p:cNvPr id="52" name="Picture 51"/>
          <p:cNvPicPr>
            <a:picLocks noChangeAspect="1"/>
          </p:cNvPicPr>
          <p:nvPr/>
        </p:nvPicPr>
        <p:blipFill rotWithShape="1">
          <a:blip r:embed="rId2" cstate="print">
            <a:extLst>
              <a:ext uri="{28A0092B-C50C-407E-A947-70E740481C1C}">
                <a14:useLocalDpi xmlns:a14="http://schemas.microsoft.com/office/drawing/2010/main" val="0"/>
              </a:ext>
            </a:extLst>
          </a:blip>
          <a:srcRect t="1969" b="-1"/>
          <a:stretch/>
        </p:blipFill>
        <p:spPr>
          <a:xfrm>
            <a:off x="34244619" y="21224438"/>
            <a:ext cx="7995449" cy="9098395"/>
          </a:xfrm>
          <a:prstGeom prst="rect">
            <a:avLst/>
          </a:prstGeom>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19882" y="2526566"/>
            <a:ext cx="8006196" cy="1789068"/>
          </a:xfrm>
          <a:prstGeom prst="rect">
            <a:avLst/>
          </a:prstGeom>
        </p:spPr>
      </p:pic>
    </p:spTree>
    <p:extLst>
      <p:ext uri="{BB962C8B-B14F-4D97-AF65-F5344CB8AC3E}">
        <p14:creationId xmlns:p14="http://schemas.microsoft.com/office/powerpoint/2010/main" val="1175940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TotalTime>
  <Words>600</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14</cp:revision>
  <dcterms:created xsi:type="dcterms:W3CDTF">2017-09-22T14:17:20Z</dcterms:created>
  <dcterms:modified xsi:type="dcterms:W3CDTF">2019-04-04T14:37:11Z</dcterms:modified>
</cp:coreProperties>
</file>