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24" d="100"/>
          <a:sy n="24" d="100"/>
        </p:scale>
        <p:origin x="12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1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9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2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9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7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6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6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1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1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9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F55D-F7B0-421A-A52F-506ADE0145B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37D94-6839-4482-9200-E70BC8B7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4602480"/>
            <a:ext cx="43891200" cy="26913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" t="13005" r="556" b="73858"/>
          <a:stretch/>
        </p:blipFill>
        <p:spPr>
          <a:xfrm>
            <a:off x="0" y="-426720"/>
            <a:ext cx="43891200" cy="603504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5685951"/>
            <a:ext cx="43891200" cy="0"/>
          </a:xfrm>
          <a:prstGeom prst="line">
            <a:avLst/>
          </a:prstGeom>
          <a:ln w="177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448800" y="1704403"/>
            <a:ext cx="2499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</a:rPr>
              <a:t>POSTER TITLE BAR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" y="457200"/>
            <a:ext cx="4145280" cy="4145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" t="21763" r="556" b="73858"/>
          <a:stretch/>
        </p:blipFill>
        <p:spPr>
          <a:xfrm>
            <a:off x="0" y="30906720"/>
            <a:ext cx="43891200" cy="201168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0" y="30906720"/>
            <a:ext cx="43891200" cy="0"/>
          </a:xfrm>
          <a:prstGeom prst="line">
            <a:avLst/>
          </a:prstGeom>
          <a:ln w="825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21677" r="36878" b="73944"/>
          <a:stretch/>
        </p:blipFill>
        <p:spPr>
          <a:xfrm>
            <a:off x="2000642" y="7927279"/>
            <a:ext cx="10789925" cy="11582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21677" r="36878" b="73944"/>
          <a:stretch/>
        </p:blipFill>
        <p:spPr>
          <a:xfrm>
            <a:off x="2000638" y="15345483"/>
            <a:ext cx="10789925" cy="11582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21677" r="36878" b="73944"/>
          <a:stretch/>
        </p:blipFill>
        <p:spPr>
          <a:xfrm>
            <a:off x="2000633" y="22909399"/>
            <a:ext cx="10789925" cy="115823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000633" y="9098280"/>
            <a:ext cx="10789925" cy="5317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sp>
        <p:nvSpPr>
          <p:cNvPr id="19" name="Rectangle 18"/>
          <p:cNvSpPr/>
          <p:nvPr/>
        </p:nvSpPr>
        <p:spPr>
          <a:xfrm>
            <a:off x="2000633" y="16483867"/>
            <a:ext cx="10789925" cy="5317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sp>
        <p:nvSpPr>
          <p:cNvPr id="20" name="Rectangle 19"/>
          <p:cNvSpPr/>
          <p:nvPr/>
        </p:nvSpPr>
        <p:spPr>
          <a:xfrm>
            <a:off x="2000633" y="24048255"/>
            <a:ext cx="10789925" cy="5317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21677" r="36878" b="73944"/>
          <a:stretch/>
        </p:blipFill>
        <p:spPr>
          <a:xfrm>
            <a:off x="31032842" y="7796734"/>
            <a:ext cx="10789925" cy="115823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21677" r="36878" b="73944"/>
          <a:stretch/>
        </p:blipFill>
        <p:spPr>
          <a:xfrm>
            <a:off x="31032838" y="15214937"/>
            <a:ext cx="10789925" cy="115823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21677" r="36878" b="73944"/>
          <a:stretch/>
        </p:blipFill>
        <p:spPr>
          <a:xfrm>
            <a:off x="31032833" y="22778854"/>
            <a:ext cx="10789925" cy="1158235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1032833" y="8967735"/>
            <a:ext cx="10789925" cy="5317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sp>
        <p:nvSpPr>
          <p:cNvPr id="25" name="Rectangle 24"/>
          <p:cNvSpPr/>
          <p:nvPr/>
        </p:nvSpPr>
        <p:spPr>
          <a:xfrm>
            <a:off x="31032833" y="16353322"/>
            <a:ext cx="10789925" cy="5317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sp>
        <p:nvSpPr>
          <p:cNvPr id="26" name="Rectangle 25"/>
          <p:cNvSpPr/>
          <p:nvPr/>
        </p:nvSpPr>
        <p:spPr>
          <a:xfrm>
            <a:off x="31032833" y="23917709"/>
            <a:ext cx="10789925" cy="5317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sp>
        <p:nvSpPr>
          <p:cNvPr id="27" name="Rectangle 26"/>
          <p:cNvSpPr/>
          <p:nvPr/>
        </p:nvSpPr>
        <p:spPr>
          <a:xfrm>
            <a:off x="15493366" y="9059210"/>
            <a:ext cx="12904469" cy="682370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  <p:sp>
        <p:nvSpPr>
          <p:cNvPr id="28" name="Rectangle 27"/>
          <p:cNvSpPr/>
          <p:nvPr/>
        </p:nvSpPr>
        <p:spPr>
          <a:xfrm>
            <a:off x="15436409" y="20225431"/>
            <a:ext cx="12904469" cy="682370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72"/>
          </a:p>
        </p:txBody>
      </p:sp>
    </p:spTree>
    <p:extLst>
      <p:ext uri="{BB962C8B-B14F-4D97-AF65-F5344CB8AC3E}">
        <p14:creationId xmlns:p14="http://schemas.microsoft.com/office/powerpoint/2010/main" val="359584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9</cp:revision>
  <dcterms:created xsi:type="dcterms:W3CDTF">2016-11-22T17:20:24Z</dcterms:created>
  <dcterms:modified xsi:type="dcterms:W3CDTF">2019-02-12T14:36:41Z</dcterms:modified>
</cp:coreProperties>
</file>