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2058" y="9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 userDrawn="1"/>
        </p:nvSpPr>
        <p:spPr>
          <a:xfrm flipH="1">
            <a:off x="9448800" y="64289"/>
            <a:ext cx="34442400" cy="328541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2667000" cy="32918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hord 8"/>
          <p:cNvSpPr/>
          <p:nvPr userDrawn="1"/>
        </p:nvSpPr>
        <p:spPr>
          <a:xfrm rot="13934741">
            <a:off x="36775883" y="-1576296"/>
            <a:ext cx="4765776" cy="11383794"/>
          </a:xfrm>
          <a:prstGeom prst="chor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Delay 9"/>
          <p:cNvSpPr/>
          <p:nvPr userDrawn="1"/>
        </p:nvSpPr>
        <p:spPr>
          <a:xfrm>
            <a:off x="2667000" y="0"/>
            <a:ext cx="41224200" cy="32918400"/>
          </a:xfrm>
          <a:prstGeom prst="flowChartDela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elay 10"/>
          <p:cNvSpPr/>
          <p:nvPr userDrawn="1"/>
        </p:nvSpPr>
        <p:spPr>
          <a:xfrm>
            <a:off x="2667000" y="0"/>
            <a:ext cx="40386000" cy="32918400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Delay 11"/>
          <p:cNvSpPr/>
          <p:nvPr userDrawn="1"/>
        </p:nvSpPr>
        <p:spPr>
          <a:xfrm rot="10800000">
            <a:off x="42367200" y="-76200"/>
            <a:ext cx="1607820" cy="1447800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2286000" cy="32918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1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7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5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72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92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0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0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4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5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7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5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FE5E0-D8FD-4088-BAA2-AADFED94BEAD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45AF1-325C-44C5-A561-CB6C0C1A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5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276600" y="685800"/>
            <a:ext cx="413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Please  Put Title Here in This Location with Bold 60pt to 86pt</a:t>
            </a:r>
          </a:p>
          <a:p>
            <a:r>
              <a:rPr lang="en-US" sz="7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Text To Insure Easy Reading From at Least 3’ Away</a:t>
            </a:r>
          </a:p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Put names of Authors of the poster here and below</a:t>
            </a:r>
          </a:p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Department name both lines at 48pt to 60pt</a:t>
            </a:r>
            <a:r>
              <a:rPr lang="en-US" sz="6000" b="1" dirty="0" smtClean="0">
                <a:latin typeface="Arial Black" panose="020B0A04020102020204" pitchFamily="34" charset="0"/>
              </a:rPr>
              <a:t>.</a:t>
            </a:r>
            <a:endParaRPr lang="en-US" sz="6000" b="1" dirty="0">
              <a:latin typeface="Arial Black" panose="020B0A040201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96389" y="6021068"/>
            <a:ext cx="8462211" cy="1097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0401" y="22844828"/>
            <a:ext cx="8458200" cy="1097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725400" y="5988431"/>
            <a:ext cx="8462211" cy="1097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174200" y="5943600"/>
            <a:ext cx="8462211" cy="1097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1546800" y="5963920"/>
            <a:ext cx="8462211" cy="1097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576983" y="6077068"/>
            <a:ext cx="77006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Introduction</a:t>
            </a:r>
            <a:endParaRPr lang="en-US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403223" y="5956900"/>
            <a:ext cx="5933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Images</a:t>
            </a:r>
            <a:endParaRPr lang="en-US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124246" y="60030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Results</a:t>
            </a:r>
            <a:endParaRPr lang="en-US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972469" y="6045537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Conclusion</a:t>
            </a:r>
            <a:endParaRPr lang="en-US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35193" y="22885737"/>
            <a:ext cx="75977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Method</a:t>
            </a:r>
            <a:endParaRPr lang="en-US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96389" y="7366000"/>
            <a:ext cx="8462211" cy="1535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.</a:t>
            </a:r>
          </a:p>
          <a:p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3196388" y="24194734"/>
            <a:ext cx="846221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750163" y="7316076"/>
            <a:ext cx="8444365" cy="2422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.</a:t>
            </a:r>
          </a:p>
          <a:p>
            <a:r>
              <a:rPr lang="en-US" sz="3200" dirty="0" smtClean="0"/>
              <a:t>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</a:t>
            </a:r>
            <a:endParaRPr lang="en-US" sz="3200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1855" y="7501225"/>
            <a:ext cx="8138160" cy="610362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1855" y="15242556"/>
            <a:ext cx="8138160" cy="6580341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31573076" y="7289800"/>
            <a:ext cx="8462211" cy="1535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w.</a:t>
            </a:r>
          </a:p>
          <a:p>
            <a:endParaRPr lang="en-US" sz="3200" dirty="0"/>
          </a:p>
        </p:txBody>
      </p:sp>
      <p:sp>
        <p:nvSpPr>
          <p:cNvPr id="37" name="Rectangle 36"/>
          <p:cNvSpPr/>
          <p:nvPr/>
        </p:nvSpPr>
        <p:spPr>
          <a:xfrm>
            <a:off x="31573076" y="22494508"/>
            <a:ext cx="8462211" cy="10972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2001588" y="22549406"/>
            <a:ext cx="75462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References</a:t>
            </a:r>
            <a:endParaRPr lang="en-US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609862" y="23869869"/>
            <a:ext cx="84622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wwwwwwwwwwwwwwwwwwwwwwwwwwwwwwwwwwwwwwwwwwwwwwwwwwwwwwww</a:t>
            </a:r>
            <a:endParaRPr lang="en-US" sz="3200" dirty="0" smtClean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182083" y="23393468"/>
            <a:ext cx="8138160" cy="610362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61" y="304800"/>
            <a:ext cx="1719367" cy="2011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600" y="1266721"/>
            <a:ext cx="5659260" cy="1933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52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11</cp:revision>
  <dcterms:created xsi:type="dcterms:W3CDTF">2014-04-03T18:24:54Z</dcterms:created>
  <dcterms:modified xsi:type="dcterms:W3CDTF">2019-02-12T14:36:07Z</dcterms:modified>
</cp:coreProperties>
</file>