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1B24"/>
    <a:srgbClr val="EC028C"/>
    <a:srgbClr val="64BA44"/>
    <a:srgbClr val="F6921C"/>
    <a:srgbClr val="7F7F7F"/>
    <a:srgbClr val="04BAF3"/>
    <a:srgbClr val="3B3B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114" autoAdjust="0"/>
    <p:restoredTop sz="94660"/>
  </p:normalViewPr>
  <p:slideViewPr>
    <p:cSldViewPr snapToGrid="0">
      <p:cViewPr varScale="1">
        <p:scale>
          <a:sx n="24" d="100"/>
          <a:sy n="24" d="100"/>
        </p:scale>
        <p:origin x="20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D71FE-A82C-4A0B-B14F-FE53208C1925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C82E-13C1-413A-AF11-55F7DED4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42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D71FE-A82C-4A0B-B14F-FE53208C1925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C82E-13C1-413A-AF11-55F7DED4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58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D71FE-A82C-4A0B-B14F-FE53208C1925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C82E-13C1-413A-AF11-55F7DED4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431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D71FE-A82C-4A0B-B14F-FE53208C1925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C82E-13C1-413A-AF11-55F7DED4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412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D71FE-A82C-4A0B-B14F-FE53208C1925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C82E-13C1-413A-AF11-55F7DED4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297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D71FE-A82C-4A0B-B14F-FE53208C1925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C82E-13C1-413A-AF11-55F7DED4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D71FE-A82C-4A0B-B14F-FE53208C1925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C82E-13C1-413A-AF11-55F7DED4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892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D71FE-A82C-4A0B-B14F-FE53208C1925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C82E-13C1-413A-AF11-55F7DED4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489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D71FE-A82C-4A0B-B14F-FE53208C1925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C82E-13C1-413A-AF11-55F7DED4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98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D71FE-A82C-4A0B-B14F-FE53208C1925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C82E-13C1-413A-AF11-55F7DED4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91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D71FE-A82C-4A0B-B14F-FE53208C1925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C82E-13C1-413A-AF11-55F7DED4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385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D71FE-A82C-4A0B-B14F-FE53208C1925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5C82E-13C1-413A-AF11-55F7DED4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58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43891200" cy="32918400"/>
          </a:xfrm>
          <a:prstGeom prst="rect">
            <a:avLst/>
          </a:prstGeom>
          <a:solidFill>
            <a:srgbClr val="3B3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 Box 49"/>
          <p:cNvSpPr txBox="1">
            <a:spLocks noChangeArrowheads="1"/>
          </p:cNvSpPr>
          <p:nvPr/>
        </p:nvSpPr>
        <p:spPr bwMode="auto">
          <a:xfrm>
            <a:off x="1981244" y="9619588"/>
            <a:ext cx="9189227" cy="87100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</a:rPr>
              <a:t>Lorem ipsum dolor sit amet, consectetur adipiscing elit. Mihi quidem Antiochum, quem audis, satis belle videris attendere. Quae diligentissime contra Aristonem dicuntur a Chryippo. Illum mallem levares, quo optimum atque humanissimum virum, Cn. Duo Reges: constructio interrete. </a:t>
            </a:r>
            <a:r>
              <a:rPr lang="en-US" sz="4000" i="1" dirty="0" smtClean="0">
                <a:solidFill>
                  <a:schemeClr val="bg1">
                    <a:lumMod val="95000"/>
                  </a:schemeClr>
                </a:solidFill>
              </a:rPr>
              <a:t>Si longus, levis;</a:t>
            </a:r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</a:rPr>
              <a:t>Habes, inquam, Cato, formam eorum, de quibus loquor, philosophorum. Dolere malum est: in crucem qui agitur, beatus esse non potest. Quorum sine causa fieri nihil putandum est.</a:t>
            </a:r>
            <a:endParaRPr lang="en-US" sz="4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7" name="Text Box 49"/>
          <p:cNvSpPr txBox="1">
            <a:spLocks noChangeArrowheads="1"/>
          </p:cNvSpPr>
          <p:nvPr/>
        </p:nvSpPr>
        <p:spPr bwMode="auto">
          <a:xfrm>
            <a:off x="1934742" y="21695702"/>
            <a:ext cx="9189227" cy="87100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</a:rPr>
              <a:t>Lorem ipsum dolor sit amet, consectetur adipiscing elit. Mihi quidem Antiochum, quem audis, satis belle videris attendere. Quae diligentissime contra Aristonem dicuntur a Chryippo. Illum mallem levares, quo optimum atque humanissimum virum, Cn. Duo Reges: constructio interrete. </a:t>
            </a:r>
            <a:r>
              <a:rPr lang="en-US" sz="4000" i="1" dirty="0" smtClean="0">
                <a:solidFill>
                  <a:schemeClr val="bg1">
                    <a:lumMod val="95000"/>
                  </a:schemeClr>
                </a:solidFill>
              </a:rPr>
              <a:t>Si longus, levis;</a:t>
            </a:r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</a:rPr>
              <a:t>Habes, inquam, Cato, formam eorum, de quibus loquor, philosophorum. Dolere malum est: in crucem qui agitur, beatus esse non potest. Quorum sine causa fieri nihil putandum est.</a:t>
            </a:r>
            <a:endParaRPr lang="en-US" sz="4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8" name="Text Box 49"/>
          <p:cNvSpPr txBox="1">
            <a:spLocks noChangeArrowheads="1"/>
          </p:cNvSpPr>
          <p:nvPr/>
        </p:nvSpPr>
        <p:spPr bwMode="auto">
          <a:xfrm>
            <a:off x="32438435" y="9650638"/>
            <a:ext cx="9189227" cy="87100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</a:rPr>
              <a:t>Lorem ipsum dolor sit amet, consectetur adipiscing elit. Mihi quidem Antiochum, quem audis, satis belle videris attendere. Quae diligentissime contra Aristonem dicuntur a Chryippo. Illum mallem levares, quo optimum atque humanissimum virum, Cn. Duo Reges: constructio interrete. </a:t>
            </a:r>
            <a:r>
              <a:rPr lang="en-US" sz="4000" i="1" dirty="0" smtClean="0">
                <a:solidFill>
                  <a:schemeClr val="bg1">
                    <a:lumMod val="95000"/>
                  </a:schemeClr>
                </a:solidFill>
              </a:rPr>
              <a:t>Si longus, levis;</a:t>
            </a:r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</a:rPr>
              <a:t>Habes, inquam, Cato, formam eorum, de quibus loquor, philosophorum. Dolere malum est: in crucem qui agitur, beatus esse non potest. Quorum sine causa fieri nihil putandum est.</a:t>
            </a:r>
            <a:endParaRPr lang="en-US" sz="4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9" name="Text Box 49"/>
          <p:cNvSpPr txBox="1">
            <a:spLocks noChangeArrowheads="1"/>
          </p:cNvSpPr>
          <p:nvPr/>
        </p:nvSpPr>
        <p:spPr bwMode="auto">
          <a:xfrm>
            <a:off x="32415997" y="21695701"/>
            <a:ext cx="9189227" cy="87100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</a:rPr>
              <a:t>Lorem ipsum dolor sit amet, consectetur adipiscing elit. Mihi quidem Antiochum, quem audis, satis belle videris attendere. Quae diligentissime contra Aristonem dicuntur a Chryippo. Illum mallem levares, quo optimum atque humanissimum virum, Cn. Duo Reges: constructio interrete. </a:t>
            </a:r>
            <a:r>
              <a:rPr lang="en-US" sz="4000" i="1" dirty="0" smtClean="0">
                <a:solidFill>
                  <a:schemeClr val="bg1">
                    <a:lumMod val="95000"/>
                  </a:schemeClr>
                </a:solidFill>
              </a:rPr>
              <a:t>Si longus, levis;</a:t>
            </a:r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</a:rPr>
              <a:t>Habes, inquam, Cato, formam eorum, de quibus loquor, philosophorum. Dolere malum est: in crucem qui agitur, beatus esse non potest. Quorum sine causa fieri nihil putandum est.</a:t>
            </a:r>
            <a:endParaRPr lang="en-US" sz="4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0" name="Text Box 49"/>
          <p:cNvSpPr txBox="1">
            <a:spLocks noChangeArrowheads="1"/>
          </p:cNvSpPr>
          <p:nvPr/>
        </p:nvSpPr>
        <p:spPr bwMode="auto">
          <a:xfrm>
            <a:off x="12133641" y="9615843"/>
            <a:ext cx="9189227" cy="87100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</a:rPr>
              <a:t>Lorem ipsum dolor sit amet, consectetur adipiscing elit. Mihi quidem Antiochum, quem audis, satis belle videris attendere. Quae diligentissime contra Aristonem dicuntur a Chryippo. Illum mallem levares, quo optimum atque humanissimum virum, Cn. Duo Reges: constructio interrete. </a:t>
            </a:r>
            <a:r>
              <a:rPr lang="en-US" sz="4000" i="1" dirty="0" smtClean="0">
                <a:solidFill>
                  <a:schemeClr val="bg1">
                    <a:lumMod val="95000"/>
                  </a:schemeClr>
                </a:solidFill>
              </a:rPr>
              <a:t>Si longus, levis;</a:t>
            </a:r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</a:rPr>
              <a:t>Habes, inquam, Cato, formam eorum, de quibus loquor, philosophorum. Dolere malum est: in crucem qui agitur, beatus esse non potest. Quorum sine causa fieri nihil putandum est.</a:t>
            </a:r>
            <a:endParaRPr lang="en-US" sz="4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1" name="Text Box 49"/>
          <p:cNvSpPr txBox="1">
            <a:spLocks noChangeArrowheads="1"/>
          </p:cNvSpPr>
          <p:nvPr/>
        </p:nvSpPr>
        <p:spPr bwMode="auto">
          <a:xfrm>
            <a:off x="22208664" y="21695701"/>
            <a:ext cx="9189227" cy="87100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</a:rPr>
              <a:t>Lorem ipsum dolor sit amet, consectetur adipiscing elit. Mihi quidem Antiochum, quem audis, satis belle videris attendere. Quae diligentissime contra Aristonem dicuntur a Chryippo. Illum mallem levares, quo optimum atque humanissimum virum, Cn. Duo Reges: constructio interrete. </a:t>
            </a:r>
            <a:r>
              <a:rPr lang="en-US" sz="4000" i="1" dirty="0" smtClean="0">
                <a:solidFill>
                  <a:schemeClr val="bg1">
                    <a:lumMod val="95000"/>
                  </a:schemeClr>
                </a:solidFill>
              </a:rPr>
              <a:t>Si longus, levis;</a:t>
            </a:r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</a:rPr>
              <a:t>Habes, inquam, Cato, formam eorum, de quibus loquor, philosophorum. Dolere malum est: in crucem qui agitur, beatus esse non potest. Quorum sine causa fieri nihil putandum est.</a:t>
            </a:r>
            <a:endParaRPr lang="en-US" sz="4000" dirty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1955934" y="7375093"/>
            <a:ext cx="8675758" cy="1680010"/>
            <a:chOff x="1955934" y="6460690"/>
            <a:chExt cx="8675758" cy="1680010"/>
          </a:xfrm>
        </p:grpSpPr>
        <p:sp>
          <p:nvSpPr>
            <p:cNvPr id="32" name="Rectangle 31"/>
            <p:cNvSpPr/>
            <p:nvPr/>
          </p:nvSpPr>
          <p:spPr>
            <a:xfrm>
              <a:off x="1955935" y="6813550"/>
              <a:ext cx="8675757" cy="1327150"/>
            </a:xfrm>
            <a:prstGeom prst="rect">
              <a:avLst/>
            </a:prstGeom>
            <a:solidFill>
              <a:srgbClr val="04BAF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955934" y="6460690"/>
              <a:ext cx="8675757" cy="1327150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ffectLst>
              <a:outerShdw blurRad="127000" dist="889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955933" y="19420156"/>
            <a:ext cx="8675758" cy="1680010"/>
            <a:chOff x="1955934" y="6460690"/>
            <a:chExt cx="8675758" cy="1680010"/>
          </a:xfrm>
        </p:grpSpPr>
        <p:sp>
          <p:nvSpPr>
            <p:cNvPr id="46" name="Rectangle 45"/>
            <p:cNvSpPr/>
            <p:nvPr/>
          </p:nvSpPr>
          <p:spPr>
            <a:xfrm>
              <a:off x="1955935" y="6813550"/>
              <a:ext cx="8675757" cy="1327150"/>
            </a:xfrm>
            <a:prstGeom prst="rect">
              <a:avLst/>
            </a:prstGeom>
            <a:solidFill>
              <a:srgbClr val="04BAF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955934" y="6460690"/>
              <a:ext cx="8675757" cy="1327150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ffectLst>
              <a:outerShdw blurRad="127000" dist="889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2181980" y="7375093"/>
            <a:ext cx="8675758" cy="1680010"/>
            <a:chOff x="1955934" y="6460690"/>
            <a:chExt cx="8675758" cy="1680010"/>
          </a:xfrm>
        </p:grpSpPr>
        <p:sp>
          <p:nvSpPr>
            <p:cNvPr id="49" name="Rectangle 48"/>
            <p:cNvSpPr/>
            <p:nvPr/>
          </p:nvSpPr>
          <p:spPr>
            <a:xfrm>
              <a:off x="1955935" y="6813550"/>
              <a:ext cx="8675757" cy="1327150"/>
            </a:xfrm>
            <a:prstGeom prst="rect">
              <a:avLst/>
            </a:prstGeom>
            <a:solidFill>
              <a:srgbClr val="04BAF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955934" y="6460690"/>
              <a:ext cx="8675757" cy="1327150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ffectLst>
              <a:outerShdw blurRad="127000" dist="889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2050583" y="19420156"/>
            <a:ext cx="8675758" cy="1680010"/>
            <a:chOff x="1955934" y="6460690"/>
            <a:chExt cx="8675758" cy="1680010"/>
          </a:xfrm>
        </p:grpSpPr>
        <p:sp>
          <p:nvSpPr>
            <p:cNvPr id="52" name="Rectangle 51"/>
            <p:cNvSpPr/>
            <p:nvPr/>
          </p:nvSpPr>
          <p:spPr>
            <a:xfrm>
              <a:off x="1955935" y="6813550"/>
              <a:ext cx="8675757" cy="1327150"/>
            </a:xfrm>
            <a:prstGeom prst="rect">
              <a:avLst/>
            </a:prstGeom>
            <a:solidFill>
              <a:srgbClr val="04BAF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955934" y="6460690"/>
              <a:ext cx="8675757" cy="1327150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ffectLst>
              <a:outerShdw blurRad="127000" dist="889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32415997" y="7375093"/>
            <a:ext cx="8675758" cy="1680010"/>
            <a:chOff x="1955934" y="6460690"/>
            <a:chExt cx="8675758" cy="1680010"/>
          </a:xfrm>
        </p:grpSpPr>
        <p:sp>
          <p:nvSpPr>
            <p:cNvPr id="55" name="Rectangle 54"/>
            <p:cNvSpPr/>
            <p:nvPr/>
          </p:nvSpPr>
          <p:spPr>
            <a:xfrm>
              <a:off x="1955935" y="6813550"/>
              <a:ext cx="8675757" cy="1327150"/>
            </a:xfrm>
            <a:prstGeom prst="rect">
              <a:avLst/>
            </a:prstGeom>
            <a:solidFill>
              <a:srgbClr val="04BAF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955934" y="6460690"/>
              <a:ext cx="8675757" cy="1327150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ffectLst>
              <a:outerShdw blurRad="127000" dist="889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32249025" y="19420156"/>
            <a:ext cx="8675758" cy="1680010"/>
            <a:chOff x="1955934" y="6460690"/>
            <a:chExt cx="8675758" cy="1680010"/>
          </a:xfrm>
        </p:grpSpPr>
        <p:sp>
          <p:nvSpPr>
            <p:cNvPr id="58" name="Rectangle 57"/>
            <p:cNvSpPr/>
            <p:nvPr/>
          </p:nvSpPr>
          <p:spPr>
            <a:xfrm>
              <a:off x="1955935" y="6813550"/>
              <a:ext cx="8675757" cy="1327150"/>
            </a:xfrm>
            <a:prstGeom prst="rect">
              <a:avLst/>
            </a:prstGeom>
            <a:solidFill>
              <a:srgbClr val="04BAF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955934" y="6460690"/>
              <a:ext cx="8675757" cy="1327150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ffectLst>
              <a:outerShdw blurRad="127000" dist="889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Rectangle 59"/>
          <p:cNvSpPr/>
          <p:nvPr/>
        </p:nvSpPr>
        <p:spPr>
          <a:xfrm>
            <a:off x="22286038" y="9173641"/>
            <a:ext cx="8688708" cy="8169710"/>
          </a:xfrm>
          <a:prstGeom prst="rect">
            <a:avLst/>
          </a:prstGeom>
          <a:solidFill>
            <a:srgbClr val="64BA4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12039657" y="21264129"/>
            <a:ext cx="8675757" cy="8169710"/>
          </a:xfrm>
          <a:prstGeom prst="rect">
            <a:avLst/>
          </a:prstGeom>
          <a:solidFill>
            <a:srgbClr val="EC028C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-1" y="5249092"/>
            <a:ext cx="43891200" cy="435429"/>
          </a:xfrm>
          <a:prstGeom prst="rect">
            <a:avLst/>
          </a:prstGeom>
          <a:solidFill>
            <a:srgbClr val="F692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-1" y="4852740"/>
            <a:ext cx="43891200" cy="435429"/>
          </a:xfrm>
          <a:prstGeom prst="rect">
            <a:avLst/>
          </a:prstGeom>
          <a:solidFill>
            <a:srgbClr val="7F7F7F"/>
          </a:solidFill>
          <a:ln>
            <a:noFill/>
          </a:ln>
          <a:effectLst>
            <a:outerShdw blurRad="76200" dist="127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5" name="Group 64"/>
          <p:cNvGrpSpPr/>
          <p:nvPr/>
        </p:nvGrpSpPr>
        <p:grpSpPr>
          <a:xfrm>
            <a:off x="22298989" y="7375093"/>
            <a:ext cx="8675758" cy="1680010"/>
            <a:chOff x="1955934" y="6460690"/>
            <a:chExt cx="8675758" cy="1680010"/>
          </a:xfrm>
        </p:grpSpPr>
        <p:sp>
          <p:nvSpPr>
            <p:cNvPr id="66" name="Rectangle 65"/>
            <p:cNvSpPr/>
            <p:nvPr/>
          </p:nvSpPr>
          <p:spPr>
            <a:xfrm>
              <a:off x="1955935" y="6813550"/>
              <a:ext cx="8675757" cy="1327150"/>
            </a:xfrm>
            <a:prstGeom prst="rect">
              <a:avLst/>
            </a:prstGeom>
            <a:solidFill>
              <a:srgbClr val="64B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1955934" y="6460690"/>
              <a:ext cx="8675757" cy="1327150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ffectLst>
              <a:outerShdw blurRad="127000" dist="889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12039658" y="19420156"/>
            <a:ext cx="8675758" cy="1680010"/>
            <a:chOff x="1955934" y="6460690"/>
            <a:chExt cx="8675758" cy="1680010"/>
          </a:xfrm>
        </p:grpSpPr>
        <p:sp>
          <p:nvSpPr>
            <p:cNvPr id="69" name="Rectangle 68"/>
            <p:cNvSpPr/>
            <p:nvPr/>
          </p:nvSpPr>
          <p:spPr>
            <a:xfrm>
              <a:off x="1955935" y="6813550"/>
              <a:ext cx="8675757" cy="1327150"/>
            </a:xfrm>
            <a:prstGeom prst="rect">
              <a:avLst/>
            </a:prstGeom>
            <a:solidFill>
              <a:srgbClr val="EC02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955934" y="6460690"/>
              <a:ext cx="8675757" cy="1327150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ffectLst>
              <a:outerShdw blurRad="127000" dist="889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ounded Rectangle 70"/>
          <p:cNvSpPr/>
          <p:nvPr/>
        </p:nvSpPr>
        <p:spPr>
          <a:xfrm>
            <a:off x="32347852" y="31142510"/>
            <a:ext cx="1371600" cy="1371600"/>
          </a:xfrm>
          <a:prstGeom prst="roundRect">
            <a:avLst/>
          </a:prstGeom>
          <a:solidFill>
            <a:srgbClr val="64B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ounded Rectangle 71"/>
          <p:cNvSpPr/>
          <p:nvPr/>
        </p:nvSpPr>
        <p:spPr>
          <a:xfrm>
            <a:off x="34756849" y="31141228"/>
            <a:ext cx="1371600" cy="1371600"/>
          </a:xfrm>
          <a:prstGeom prst="roundRect">
            <a:avLst/>
          </a:prstGeom>
          <a:solidFill>
            <a:srgbClr val="EC02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unded Rectangle 72"/>
          <p:cNvSpPr/>
          <p:nvPr/>
        </p:nvSpPr>
        <p:spPr>
          <a:xfrm>
            <a:off x="37045784" y="31141228"/>
            <a:ext cx="1371600" cy="1371600"/>
          </a:xfrm>
          <a:prstGeom prst="roundRect">
            <a:avLst/>
          </a:prstGeom>
          <a:solidFill>
            <a:srgbClr val="04BA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ounded Rectangle 73"/>
          <p:cNvSpPr/>
          <p:nvPr/>
        </p:nvSpPr>
        <p:spPr>
          <a:xfrm>
            <a:off x="39338727" y="31107431"/>
            <a:ext cx="1371600" cy="1371600"/>
          </a:xfrm>
          <a:prstGeom prst="roundRect">
            <a:avLst/>
          </a:prstGeom>
          <a:solidFill>
            <a:srgbClr val="F692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ounded Rectangle 74"/>
          <p:cNvSpPr/>
          <p:nvPr/>
        </p:nvSpPr>
        <p:spPr>
          <a:xfrm>
            <a:off x="41627662" y="31141228"/>
            <a:ext cx="1371600" cy="1371600"/>
          </a:xfrm>
          <a:prstGeom prst="roundRect">
            <a:avLst/>
          </a:prstGeom>
          <a:solidFill>
            <a:srgbClr val="EC1B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6808703" y="659419"/>
            <a:ext cx="250261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960" b="1" dirty="0">
                <a:solidFill>
                  <a:schemeClr val="bg1">
                    <a:lumMod val="85000"/>
                  </a:schemeClr>
                </a:solidFill>
              </a:rPr>
              <a:t>Lorem Ipsum lorem ipsum</a:t>
            </a:r>
          </a:p>
          <a:p>
            <a:r>
              <a:rPr lang="en-US" sz="8640" dirty="0">
                <a:solidFill>
                  <a:schemeClr val="bg1">
                    <a:lumMod val="85000"/>
                  </a:schemeClr>
                </a:solidFill>
              </a:rPr>
              <a:t>Lorem Ipsum Lorem Ipsum Lorem Ipsum Lorem Ipsum</a:t>
            </a:r>
            <a:endParaRPr lang="en-US" sz="26132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78" name="Picture 7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3373" y="1124979"/>
            <a:ext cx="2754864" cy="2754864"/>
          </a:xfrm>
          <a:prstGeom prst="rect">
            <a:avLst/>
          </a:prstGeom>
        </p:spPr>
      </p:pic>
      <p:sp>
        <p:nvSpPr>
          <p:cNvPr id="80" name="TextBox 79"/>
          <p:cNvSpPr txBox="1"/>
          <p:nvPr/>
        </p:nvSpPr>
        <p:spPr>
          <a:xfrm>
            <a:off x="3851283" y="7436241"/>
            <a:ext cx="4885055" cy="12092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Introduction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851282" y="19479110"/>
            <a:ext cx="3217356" cy="12092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Method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4149174" y="7436241"/>
            <a:ext cx="4137671" cy="12092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Discussion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4149173" y="19479110"/>
            <a:ext cx="2614818" cy="12092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Charts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4065028" y="7375093"/>
            <a:ext cx="2865208" cy="12092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Images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4065027" y="19417962"/>
            <a:ext cx="2877391" cy="12092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Results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4299425" y="7375093"/>
            <a:ext cx="4314001" cy="12092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Conclusion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34299424" y="19417962"/>
            <a:ext cx="4337406" cy="12092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References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1393373" y="826170"/>
            <a:ext cx="3200400" cy="3200400"/>
            <a:chOff x="1023082" y="711054"/>
            <a:chExt cx="3486200" cy="3486201"/>
          </a:xfrm>
        </p:grpSpPr>
        <p:pic>
          <p:nvPicPr>
            <p:cNvPr id="76" name="Picture 7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3142" y="961618"/>
              <a:ext cx="2926080" cy="2926080"/>
            </a:xfrm>
            <a:prstGeom prst="rect">
              <a:avLst/>
            </a:prstGeom>
          </p:spPr>
        </p:pic>
        <p:grpSp>
          <p:nvGrpSpPr>
            <p:cNvPr id="88" name="Group 87"/>
            <p:cNvGrpSpPr/>
            <p:nvPr/>
          </p:nvGrpSpPr>
          <p:grpSpPr>
            <a:xfrm>
              <a:off x="1023082" y="711054"/>
              <a:ext cx="3486200" cy="3486201"/>
              <a:chOff x="473595" y="460374"/>
              <a:chExt cx="3662362" cy="3662363"/>
            </a:xfrm>
          </p:grpSpPr>
          <p:grpSp>
            <p:nvGrpSpPr>
              <p:cNvPr id="89" name="Group 88"/>
              <p:cNvGrpSpPr/>
              <p:nvPr/>
            </p:nvGrpSpPr>
            <p:grpSpPr>
              <a:xfrm>
                <a:off x="473595" y="460374"/>
                <a:ext cx="3662362" cy="3662363"/>
                <a:chOff x="4230255" y="1580514"/>
                <a:chExt cx="3662362" cy="3662363"/>
              </a:xfrm>
            </p:grpSpPr>
            <p:sp>
              <p:nvSpPr>
                <p:cNvPr id="91" name="Oval 90"/>
                <p:cNvSpPr/>
                <p:nvPr/>
              </p:nvSpPr>
              <p:spPr>
                <a:xfrm>
                  <a:off x="4235017" y="1580514"/>
                  <a:ext cx="3657600" cy="3657600"/>
                </a:xfrm>
                <a:prstGeom prst="ellipse">
                  <a:avLst/>
                </a:prstGeom>
                <a:gradFill flip="none" rotWithShape="1">
                  <a:gsLst>
                    <a:gs pos="43000">
                      <a:srgbClr val="870000"/>
                    </a:gs>
                    <a:gs pos="9000">
                      <a:srgbClr val="E60000"/>
                    </a:gs>
                    <a:gs pos="98000">
                      <a:schemeClr val="tx1"/>
                    </a:gs>
                  </a:gsLst>
                  <a:lin ang="5400000" scaled="0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92" name="Picture 91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455997" y="1814194"/>
                  <a:ext cx="3200400" cy="3200400"/>
                </a:xfrm>
                <a:prstGeom prst="rect">
                  <a:avLst/>
                </a:prstGeom>
              </p:spPr>
            </p:pic>
            <p:sp>
              <p:nvSpPr>
                <p:cNvPr id="93" name="Oval 92"/>
                <p:cNvSpPr/>
                <p:nvPr/>
              </p:nvSpPr>
              <p:spPr>
                <a:xfrm>
                  <a:off x="4647562" y="1721941"/>
                  <a:ext cx="2815684" cy="2049959"/>
                </a:xfrm>
                <a:prstGeom prst="ellipse">
                  <a:avLst/>
                </a:prstGeom>
                <a:gradFill flip="none" rotWithShape="1">
                  <a:gsLst>
                    <a:gs pos="1000">
                      <a:srgbClr val="FFFFFF"/>
                    </a:gs>
                    <a:gs pos="0">
                      <a:schemeClr val="bg1">
                        <a:alpha val="88000"/>
                      </a:schemeClr>
                    </a:gs>
                    <a:gs pos="78000">
                      <a:schemeClr val="bg1">
                        <a:alpha val="15000"/>
                      </a:schemeClr>
                    </a:gs>
                  </a:gsLst>
                  <a:lin ang="5400000" scaled="0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" name="Freeform 93"/>
                <p:cNvSpPr/>
                <p:nvPr/>
              </p:nvSpPr>
              <p:spPr>
                <a:xfrm>
                  <a:off x="4230255" y="1580515"/>
                  <a:ext cx="3662362" cy="3662362"/>
                </a:xfrm>
                <a:custGeom>
                  <a:avLst/>
                  <a:gdLst>
                    <a:gd name="connsiteX0" fmla="*/ 1819656 w 3639312"/>
                    <a:gd name="connsiteY0" fmla="*/ 36576 h 3639312"/>
                    <a:gd name="connsiteX1" fmla="*/ 36576 w 3639312"/>
                    <a:gd name="connsiteY1" fmla="*/ 1819656 h 3639312"/>
                    <a:gd name="connsiteX2" fmla="*/ 1819656 w 3639312"/>
                    <a:gd name="connsiteY2" fmla="*/ 3602736 h 3639312"/>
                    <a:gd name="connsiteX3" fmla="*/ 3602736 w 3639312"/>
                    <a:gd name="connsiteY3" fmla="*/ 1819656 h 3639312"/>
                    <a:gd name="connsiteX4" fmla="*/ 1819656 w 3639312"/>
                    <a:gd name="connsiteY4" fmla="*/ 36576 h 3639312"/>
                    <a:gd name="connsiteX5" fmla="*/ 1819656 w 3639312"/>
                    <a:gd name="connsiteY5" fmla="*/ 0 h 3639312"/>
                    <a:gd name="connsiteX6" fmla="*/ 3639312 w 3639312"/>
                    <a:gd name="connsiteY6" fmla="*/ 1819656 h 3639312"/>
                    <a:gd name="connsiteX7" fmla="*/ 1819656 w 3639312"/>
                    <a:gd name="connsiteY7" fmla="*/ 3639312 h 3639312"/>
                    <a:gd name="connsiteX8" fmla="*/ 0 w 3639312"/>
                    <a:gd name="connsiteY8" fmla="*/ 1819656 h 3639312"/>
                    <a:gd name="connsiteX9" fmla="*/ 1819656 w 3639312"/>
                    <a:gd name="connsiteY9" fmla="*/ 0 h 3639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639312" h="3639312">
                      <a:moveTo>
                        <a:pt x="1819656" y="36576"/>
                      </a:moveTo>
                      <a:cubicBezTo>
                        <a:pt x="834888" y="36576"/>
                        <a:pt x="36576" y="834888"/>
                        <a:pt x="36576" y="1819656"/>
                      </a:cubicBezTo>
                      <a:cubicBezTo>
                        <a:pt x="36576" y="2804424"/>
                        <a:pt x="834888" y="3602736"/>
                        <a:pt x="1819656" y="3602736"/>
                      </a:cubicBezTo>
                      <a:cubicBezTo>
                        <a:pt x="2804424" y="3602736"/>
                        <a:pt x="3602736" y="2804424"/>
                        <a:pt x="3602736" y="1819656"/>
                      </a:cubicBezTo>
                      <a:cubicBezTo>
                        <a:pt x="3602736" y="834888"/>
                        <a:pt x="2804424" y="36576"/>
                        <a:pt x="1819656" y="36576"/>
                      </a:cubicBezTo>
                      <a:close/>
                      <a:moveTo>
                        <a:pt x="1819656" y="0"/>
                      </a:moveTo>
                      <a:cubicBezTo>
                        <a:pt x="2824624" y="0"/>
                        <a:pt x="3639312" y="814688"/>
                        <a:pt x="3639312" y="1819656"/>
                      </a:cubicBezTo>
                      <a:cubicBezTo>
                        <a:pt x="3639312" y="2824624"/>
                        <a:pt x="2824624" y="3639312"/>
                        <a:pt x="1819656" y="3639312"/>
                      </a:cubicBezTo>
                      <a:cubicBezTo>
                        <a:pt x="814688" y="3639312"/>
                        <a:pt x="0" y="2824624"/>
                        <a:pt x="0" y="1819656"/>
                      </a:cubicBezTo>
                      <a:cubicBezTo>
                        <a:pt x="0" y="814688"/>
                        <a:pt x="814688" y="0"/>
                        <a:pt x="1819656" y="0"/>
                      </a:cubicBezTo>
                      <a:close/>
                    </a:path>
                  </a:pathLst>
                </a:custGeom>
                <a:gradFill>
                  <a:gsLst>
                    <a:gs pos="99000">
                      <a:srgbClr val="000000"/>
                    </a:gs>
                    <a:gs pos="47000">
                      <a:srgbClr val="E60000"/>
                    </a:gs>
                  </a:gsLst>
                  <a:lin ang="5400000" scaled="0"/>
                </a:gra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90" name="Moon 89"/>
              <p:cNvSpPr/>
              <p:nvPr/>
            </p:nvSpPr>
            <p:spPr>
              <a:xfrm rot="16200000">
                <a:off x="2081161" y="2709327"/>
                <a:ext cx="435166" cy="1318164"/>
              </a:xfrm>
              <a:prstGeom prst="moon">
                <a:avLst>
                  <a:gd name="adj" fmla="val 52731"/>
                </a:avLst>
              </a:prstGeom>
              <a:gradFill>
                <a:gsLst>
                  <a:gs pos="0">
                    <a:schemeClr val="bg1">
                      <a:alpha val="84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9797" y="1611107"/>
            <a:ext cx="9400506" cy="2100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63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</TotalTime>
  <Words>308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Texas Tech University Health Sciences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Starr, Larry</dc:creator>
  <cp:lastModifiedBy>Russell, Heather</cp:lastModifiedBy>
  <cp:revision>13</cp:revision>
  <dcterms:created xsi:type="dcterms:W3CDTF">2018-01-18T20:07:52Z</dcterms:created>
  <dcterms:modified xsi:type="dcterms:W3CDTF">2019-04-04T14:36:26Z</dcterms:modified>
</cp:coreProperties>
</file>