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92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CF506-402D-4826-9FE6-E1A15E542870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45BDD-1B9F-4199-A145-216F2FCC0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409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CF506-402D-4826-9FE6-E1A15E542870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45BDD-1B9F-4199-A145-216F2FCC0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53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CF506-402D-4826-9FE6-E1A15E542870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45BDD-1B9F-4199-A145-216F2FCC0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1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CF506-402D-4826-9FE6-E1A15E542870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45BDD-1B9F-4199-A145-216F2FCC0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351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CF506-402D-4826-9FE6-E1A15E542870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45BDD-1B9F-4199-A145-216F2FCC0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959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CF506-402D-4826-9FE6-E1A15E542870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45BDD-1B9F-4199-A145-216F2FCC0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120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CF506-402D-4826-9FE6-E1A15E542870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45BDD-1B9F-4199-A145-216F2FCC0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876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CF506-402D-4826-9FE6-E1A15E542870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45BDD-1B9F-4199-A145-216F2FCC0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5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CF506-402D-4826-9FE6-E1A15E542870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45BDD-1B9F-4199-A145-216F2FCC0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284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CF506-402D-4826-9FE6-E1A15E542870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45BDD-1B9F-4199-A145-216F2FCC0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845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CF506-402D-4826-9FE6-E1A15E542870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45BDD-1B9F-4199-A145-216F2FCC0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61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CF506-402D-4826-9FE6-E1A15E542870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45BDD-1B9F-4199-A145-216F2FCC0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65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0983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726" y="27432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Vivarium Expansion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666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algn="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Current Vivarium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2200"/>
            <a:ext cx="9144000" cy="378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674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algn="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Planned Expansion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21" y="2362200"/>
            <a:ext cx="8551957" cy="378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144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</Words>
  <Application>Microsoft Office PowerPoint</Application>
  <PresentationFormat>On-screen Show (4:3)</PresentationFormat>
  <Paragraphs>3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Vivarium Expansion</vt:lpstr>
      <vt:lpstr>Current Vivarium</vt:lpstr>
      <vt:lpstr>Planned Expansion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Piearcy, Teri</dc:creator>
  <cp:lastModifiedBy>Piearcy, Teri</cp:lastModifiedBy>
  <cp:revision>2</cp:revision>
  <dcterms:created xsi:type="dcterms:W3CDTF">2013-12-17T21:10:02Z</dcterms:created>
  <dcterms:modified xsi:type="dcterms:W3CDTF">2014-04-30T15:54:19Z</dcterms:modified>
</cp:coreProperties>
</file>