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9" r:id="rId4"/>
    <p:sldId id="270" r:id="rId5"/>
    <p:sldId id="265" r:id="rId6"/>
    <p:sldId id="258" r:id="rId7"/>
    <p:sldId id="259" r:id="rId8"/>
    <p:sldId id="261" r:id="rId9"/>
    <p:sldId id="266" r:id="rId10"/>
    <p:sldId id="260" r:id="rId11"/>
    <p:sldId id="264" r:id="rId12"/>
    <p:sldId id="262" r:id="rId13"/>
    <p:sldId id="263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8C7EA-A6CB-6243-9A40-FC5A96F3ADE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AE5A0-C64B-0C4D-8B10-B669978B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Meeting location/space</a:t>
            </a:r>
          </a:p>
          <a:p>
            <a:pPr lvl="1"/>
            <a:r>
              <a:rPr lang="en-US" dirty="0" smtClean="0"/>
              <a:t>Reserve a room with all the tools you think you will need.</a:t>
            </a:r>
          </a:p>
          <a:p>
            <a:r>
              <a:rPr lang="en-US" dirty="0" smtClean="0"/>
              <a:t>Date and time</a:t>
            </a:r>
          </a:p>
          <a:p>
            <a:pPr lvl="1"/>
            <a:r>
              <a:rPr lang="en-US" dirty="0" smtClean="0"/>
              <a:t>Don’t overlap with other organizations unless absolutely necessary.</a:t>
            </a:r>
          </a:p>
          <a:p>
            <a:r>
              <a:rPr lang="en-US" dirty="0" smtClean="0"/>
              <a:t>Advance notice</a:t>
            </a:r>
          </a:p>
          <a:p>
            <a:pPr lvl="1"/>
            <a:r>
              <a:rPr lang="en-US" dirty="0" smtClean="0"/>
              <a:t>Agenda sent in advance</a:t>
            </a:r>
          </a:p>
          <a:p>
            <a:pPr lvl="1"/>
            <a:r>
              <a:rPr lang="en-US" dirty="0" smtClean="0"/>
              <a:t>RSVP list for food/space</a:t>
            </a:r>
          </a:p>
          <a:p>
            <a:r>
              <a:rPr lang="en-US" dirty="0" smtClean="0"/>
              <a:t>Technical support</a:t>
            </a:r>
          </a:p>
          <a:p>
            <a:pPr lvl="1"/>
            <a:r>
              <a:rPr lang="en-US" dirty="0" err="1" smtClean="0"/>
              <a:t>Polycom</a:t>
            </a:r>
            <a:r>
              <a:rPr lang="en-US" dirty="0" smtClean="0"/>
              <a:t>™</a:t>
            </a:r>
          </a:p>
          <a:p>
            <a:pPr lvl="1"/>
            <a:r>
              <a:rPr lang="en-US" dirty="0" smtClean="0"/>
              <a:t>Projector/computer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AE5A0-C64B-0C4D-8B10-B669978B3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for picture: http://</a:t>
            </a:r>
            <a:r>
              <a:rPr lang="en-US" baseline="0" dirty="0" err="1" smtClean="0"/>
              <a:t>scs-connect.com</a:t>
            </a:r>
            <a:r>
              <a:rPr lang="en-US" baseline="0" dirty="0" smtClean="0"/>
              <a:t>/revenue-distraction-humor/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AE5A0-C64B-0C4D-8B10-B669978B3B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8A3A02-1A80-4569-920F-50FF294FF93C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D21406-C31B-4140-AB21-9BEE23D99F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members/gfa/faculty_vitae/148582/team_meetings.html" TargetMode="External"/><Relationship Id="rId2" Type="http://schemas.openxmlformats.org/officeDocument/2006/relationships/hyperlink" Target="http://www.forbes.com/sites/forbesleadershipforum/2014/02/05/seven-steps-to-running-the-most-effective-meeting-possibl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QW1fEwYZ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Presenters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Dr. Chephra McKee, </a:t>
            </a:r>
            <a:r>
              <a:rPr lang="en-US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Pharm.D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Dwaine Fombuh, </a:t>
            </a:r>
            <a:r>
              <a:rPr lang="en-US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Pharm.D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. Candidate, Class of 2015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unning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 Effective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eeting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96107"/>
            <a:ext cx="4744937" cy="2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Task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Agendas include things to be covered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Allot time for each item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sz="2400" dirty="0" smtClean="0"/>
              <a:t>Don’t be afraid to table topics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1676098"/>
            <a:ext cx="3749675" cy="411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5791200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http://www.noln.net/sites/default/files/images/meeting%20cartoon%20shutterstock_98942855.jpg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9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veryone Involved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not allow a monopoly on time!</a:t>
            </a:r>
          </a:p>
          <a:p>
            <a:endParaRPr lang="en-US" dirty="0"/>
          </a:p>
          <a:p>
            <a:r>
              <a:rPr lang="en-US" dirty="0" smtClean="0"/>
              <a:t>Keep all members engaged!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52900" cy="36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5604977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http://www.cartoonstock.com/directory/b/bad_management.asp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30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 Technology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Difficult to implement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Access to online documents</a:t>
            </a:r>
          </a:p>
          <a:p>
            <a:endParaRPr lang="en-US" dirty="0"/>
          </a:p>
          <a:p>
            <a:r>
              <a:rPr lang="en-US" dirty="0" smtClean="0"/>
              <a:t>Internet can lead to distractions!</a:t>
            </a:r>
          </a:p>
          <a:p>
            <a:endParaRPr lang="en-US" dirty="0"/>
          </a:p>
        </p:txBody>
      </p:sp>
      <p:pic>
        <p:nvPicPr>
          <p:cNvPr id="4" name="Picture 3" descr="cartoon61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9624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5029200"/>
            <a:ext cx="3359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scs-connect.com</a:t>
            </a:r>
            <a:r>
              <a:rPr lang="en-US" sz="1200" dirty="0"/>
              <a:t>/revenue-distraction-humor/</a:t>
            </a:r>
          </a:p>
        </p:txBody>
      </p:sp>
    </p:spTree>
    <p:extLst>
      <p:ext uri="{BB962C8B-B14F-4D97-AF65-F5344CB8AC3E}">
        <p14:creationId xmlns:p14="http://schemas.microsoft.com/office/powerpoint/2010/main" val="597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505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Email a highlighted memo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to those absent</a:t>
            </a:r>
          </a:p>
          <a:p>
            <a:pPr lvl="1"/>
            <a:endParaRPr lang="en-US" dirty="0"/>
          </a:p>
          <a:p>
            <a:r>
              <a:rPr lang="en-US" dirty="0" smtClean="0"/>
              <a:t>Include goals</a:t>
            </a:r>
            <a:r>
              <a:rPr lang="en-US" dirty="0"/>
              <a:t> </a:t>
            </a:r>
            <a:r>
              <a:rPr lang="en-US" dirty="0" smtClean="0"/>
              <a:t>and assignments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Leads to production between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Organize logistics</a:t>
            </a:r>
          </a:p>
          <a:p>
            <a:r>
              <a:rPr lang="en-US" sz="2400" dirty="0" smtClean="0"/>
              <a:t>Set clear meeting objectives</a:t>
            </a:r>
          </a:p>
          <a:p>
            <a:r>
              <a:rPr lang="en-US" sz="2400" dirty="0" smtClean="0"/>
              <a:t>Invite pertinent guest</a:t>
            </a:r>
          </a:p>
          <a:p>
            <a:r>
              <a:rPr lang="en-US" sz="2400" dirty="0" smtClean="0"/>
              <a:t>Start and end on time</a:t>
            </a:r>
          </a:p>
          <a:p>
            <a:r>
              <a:rPr lang="en-US" sz="2400" dirty="0" smtClean="0"/>
              <a:t>Open forum </a:t>
            </a:r>
          </a:p>
          <a:p>
            <a:r>
              <a:rPr lang="en-US" sz="2400" dirty="0" smtClean="0"/>
              <a:t>Stay on task</a:t>
            </a:r>
          </a:p>
          <a:p>
            <a:r>
              <a:rPr lang="en-US" sz="2400" dirty="0" smtClean="0"/>
              <a:t>Keep everyone engaged</a:t>
            </a:r>
          </a:p>
          <a:p>
            <a:r>
              <a:rPr lang="en-US" sz="2400" dirty="0" smtClean="0"/>
              <a:t>No technology</a:t>
            </a:r>
          </a:p>
          <a:p>
            <a:r>
              <a:rPr lang="en-US" sz="2400" dirty="0" smtClean="0"/>
              <a:t>Follow-up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800" y="647700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http://paceimpact.com/wp-content/uploads/2014/07/tips-for-effective-meetings.gif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1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Hartman N. </a:t>
            </a:r>
            <a:r>
              <a:rPr lang="en-US" sz="2000" smtClean="0"/>
              <a:t>Seven Steps to Running the Most </a:t>
            </a:r>
            <a:r>
              <a:rPr lang="en-US" sz="2000"/>
              <a:t>E</a:t>
            </a:r>
            <a:r>
              <a:rPr lang="en-US" sz="2000" smtClean="0"/>
              <a:t>ffective </a:t>
            </a:r>
            <a:r>
              <a:rPr lang="en-US" sz="2000" dirty="0"/>
              <a:t>M</a:t>
            </a:r>
            <a:r>
              <a:rPr lang="en-US" sz="2000" smtClean="0"/>
              <a:t>eeting</a:t>
            </a:r>
            <a:r>
              <a:rPr lang="en-US" sz="2000" dirty="0" smtClean="0"/>
              <a:t>. Forbes. February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2014. </a:t>
            </a:r>
            <a:r>
              <a:rPr lang="en-US" sz="2000" dirty="0"/>
              <a:t>Available at </a:t>
            </a:r>
            <a:r>
              <a:rPr lang="en-US" sz="2000" dirty="0">
                <a:hlinkClick r:id="rId2"/>
              </a:rPr>
              <a:t>http://www.forbes.com/sites/forbesleadershipforum/2014/02/05/seven-steps-to-running-the-most-effective-meeting-possible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Pigeon Y, Khan O. Leadership Lesson: Tools for Effective Team Meetings – How I learned to Stop Worrying and Love my Team. Association of American Medical Colleges. Available </a:t>
            </a:r>
            <a:r>
              <a:rPr lang="en-US" sz="2000" dirty="0"/>
              <a:t>at: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www.aamc.org/members/gfa/faculty_vitae/148582/team_meetings.html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77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Presenters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Dr. Chephra McKee, </a:t>
            </a:r>
            <a:r>
              <a:rPr lang="en-US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Pharm.D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Dwaine Fombuh, </a:t>
            </a:r>
            <a:r>
              <a:rPr lang="en-US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Pharm.D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. Candidate, Class of 2015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unning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 Effective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eeting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96107"/>
            <a:ext cx="4744937" cy="2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75299"/>
            <a:ext cx="2971800" cy="29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90600" y="164063"/>
            <a:ext cx="7162800" cy="3086100"/>
          </a:xfrm>
          <a:prstGeom prst="cloudCallout">
            <a:avLst>
              <a:gd name="adj1" fmla="val 10314"/>
              <a:gd name="adj2" fmla="val 6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1002952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anose="020B0503020204020204" pitchFamily="34" charset="0"/>
              </a:rPr>
              <a:t>“We must all hang together or, most assuredly, we shall hang separately.”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anose="020B0503020204020204" pitchFamily="34" charset="0"/>
              </a:rPr>
              <a:t>		- Benjamin Franklin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477000"/>
            <a:ext cx="617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http://4.bp.blogspot.com/_Aau9mMFNWPY/TC5VbEeHt3I/AAAAAAAAA90/yEaRG7oGLpA/s1600/ben.jpg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3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not-so effective meeting…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43000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www.youtube.com/watch?v=xQW1fEwYZVA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run an effective meeting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add your own personal twist to any of these ideas!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 Meeting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ogistics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696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Meeting location/space</a:t>
            </a:r>
          </a:p>
          <a:p>
            <a:endParaRPr lang="en-US" dirty="0" smtClean="0"/>
          </a:p>
          <a:p>
            <a:r>
              <a:rPr lang="en-US" dirty="0" smtClean="0"/>
              <a:t>Date and time</a:t>
            </a:r>
          </a:p>
          <a:p>
            <a:endParaRPr lang="en-US" dirty="0" smtClean="0"/>
          </a:p>
          <a:p>
            <a:r>
              <a:rPr lang="en-US" dirty="0" smtClean="0"/>
              <a:t>Advance notice</a:t>
            </a:r>
          </a:p>
          <a:p>
            <a:pPr lvl="1"/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RSVP list</a:t>
            </a:r>
          </a:p>
          <a:p>
            <a:endParaRPr lang="en-US" dirty="0" smtClean="0"/>
          </a:p>
          <a:p>
            <a:r>
              <a:rPr lang="en-US" dirty="0" smtClean="0"/>
              <a:t>Technical support</a:t>
            </a:r>
          </a:p>
          <a:p>
            <a:pPr lvl="1"/>
            <a:r>
              <a:rPr lang="en-US" dirty="0" smtClean="0"/>
              <a:t>Polycom™</a:t>
            </a:r>
            <a:endParaRPr lang="en-US" dirty="0"/>
          </a:p>
          <a:p>
            <a:pPr lvl="1"/>
            <a:r>
              <a:rPr lang="en-US" dirty="0" smtClean="0"/>
              <a:t>Projector/computer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0365" y="6377571"/>
            <a:ext cx="556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http://any-eventuality.com/wp-content/uploads/2011/08/checklist-000008772494Small.jpg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6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Objectives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What do I need to accomplish?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Change in officers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 from others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 proposals and updates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56656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6027875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http://danscartoons.com/tag/executive/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57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Who’s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nvited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73352"/>
            <a:ext cx="3872753" cy="4718304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Invite good sources of information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Try to keep everything relevant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866583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http://imgarcade.com/1/effective-meetings-cartoon/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7350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ime, End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People value their time!</a:t>
            </a:r>
          </a:p>
          <a:p>
            <a:endParaRPr lang="en-US" sz="2400" dirty="0"/>
          </a:p>
          <a:p>
            <a:r>
              <a:rPr lang="en-US" sz="2400" dirty="0" smtClean="0"/>
              <a:t>Try to stick to no longer than </a:t>
            </a:r>
            <a:r>
              <a:rPr lang="en-US" sz="2400" b="1" dirty="0" smtClean="0">
                <a:solidFill>
                  <a:srgbClr val="FF0000"/>
                </a:solidFill>
              </a:rPr>
              <a:t>60 minutes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0812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5626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http://agilevietnam.files.wordpress.com/2012/12/effective_meeting_3.gif?w=454&amp;h=345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68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With Concerns Or Ideas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Set aside time for an open forum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Issues may be further investigated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Issues may be tabled until next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ech">
      <a:dk1>
        <a:srgbClr val="262626"/>
      </a:dk1>
      <a:lt1>
        <a:srgbClr val="FFFFFF"/>
      </a:lt1>
      <a:dk2>
        <a:srgbClr val="262626"/>
      </a:dk2>
      <a:lt2>
        <a:srgbClr val="F3F2DC"/>
      </a:lt2>
      <a:accent1>
        <a:srgbClr val="C00000"/>
      </a:accent1>
      <a:accent2>
        <a:srgbClr val="262626"/>
      </a:accent2>
      <a:accent3>
        <a:srgbClr val="262626"/>
      </a:accent3>
      <a:accent4>
        <a:srgbClr val="262626"/>
      </a:accent4>
      <a:accent5>
        <a:srgbClr val="262626"/>
      </a:accent5>
      <a:accent6>
        <a:srgbClr val="26262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1763</TotalTime>
  <Words>430</Words>
  <Application>Microsoft Office PowerPoint</Application>
  <PresentationFormat>On-screen Show (4:3)</PresentationFormat>
  <Paragraphs>118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Running An Effective Meeting</vt:lpstr>
      <vt:lpstr>PowerPoint Presentation</vt:lpstr>
      <vt:lpstr>A not-so effective meeting…</vt:lpstr>
      <vt:lpstr>Ways to run an effective meeting</vt:lpstr>
      <vt:lpstr>Organize Meeting Logistics</vt:lpstr>
      <vt:lpstr>Make Objectives Clear</vt:lpstr>
      <vt:lpstr>Consider Who’s Invited </vt:lpstr>
      <vt:lpstr>Start On Time, End On Time</vt:lpstr>
      <vt:lpstr>Open With Concerns Or Ideas</vt:lpstr>
      <vt:lpstr>Stay On Task</vt:lpstr>
      <vt:lpstr>Keep Everyone Involved</vt:lpstr>
      <vt:lpstr>Ban Technology</vt:lpstr>
      <vt:lpstr>Follow up</vt:lpstr>
      <vt:lpstr>Summary</vt:lpstr>
      <vt:lpstr>References</vt:lpstr>
      <vt:lpstr>Running An Effective Meeting</vt:lpstr>
    </vt:vector>
  </TitlesOfParts>
  <Company>Texas Tech University Health Sciences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DO’s and Don’t of running a meeting</dc:title>
  <dc:creator>Dwaine Fombuh</dc:creator>
  <cp:lastModifiedBy>Dwaine Fombuh</cp:lastModifiedBy>
  <cp:revision>38</cp:revision>
  <dcterms:created xsi:type="dcterms:W3CDTF">2014-10-22T18:11:27Z</dcterms:created>
  <dcterms:modified xsi:type="dcterms:W3CDTF">2014-10-25T06:52:38Z</dcterms:modified>
</cp:coreProperties>
</file>