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5E11A-3AB8-405B-8500-2985ABEF54CB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733F-851C-4657-9A3D-36EBC0CF0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060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5E11A-3AB8-405B-8500-2985ABEF54CB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733F-851C-4657-9A3D-36EBC0CF0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53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5E11A-3AB8-405B-8500-2985ABEF54CB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733F-851C-4657-9A3D-36EBC0CF0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466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5E11A-3AB8-405B-8500-2985ABEF54CB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733F-851C-4657-9A3D-36EBC0CF0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990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5E11A-3AB8-405B-8500-2985ABEF54CB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733F-851C-4657-9A3D-36EBC0CF0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799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5E11A-3AB8-405B-8500-2985ABEF54CB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733F-851C-4657-9A3D-36EBC0CF0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150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5E11A-3AB8-405B-8500-2985ABEF54CB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733F-851C-4657-9A3D-36EBC0CF0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776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5E11A-3AB8-405B-8500-2985ABEF54CB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733F-851C-4657-9A3D-36EBC0CF0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209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5E11A-3AB8-405B-8500-2985ABEF54CB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733F-851C-4657-9A3D-36EBC0CF0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554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5E11A-3AB8-405B-8500-2985ABEF54CB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733F-851C-4657-9A3D-36EBC0CF0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807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5E11A-3AB8-405B-8500-2985ABEF54CB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733F-851C-4657-9A3D-36EBC0CF0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255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5E11A-3AB8-405B-8500-2985ABEF54CB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C733F-851C-4657-9A3D-36EBC0CF0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551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dirty="0" smtClean="0"/>
              <a:t>Process Describing the Pathway from Initial IRB Submission of a Protocol to Approval of a Study Site Agreement (SSA) and </a:t>
            </a:r>
            <a:r>
              <a:rPr lang="en-US" sz="2700" dirty="0" smtClean="0"/>
              <a:t>Distribution of Site </a:t>
            </a:r>
            <a:r>
              <a:rPr lang="en-US" sz="2700" dirty="0" smtClean="0"/>
              <a:t>Agreement Approval Letter (SAL) Granting Permission for Initiation of Study Activity</a:t>
            </a:r>
            <a:endParaRPr lang="en-US" sz="27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3937487"/>
              </p:ext>
            </p:extLst>
          </p:nvPr>
        </p:nvGraphicFramePr>
        <p:xfrm>
          <a:off x="838200" y="1825625"/>
          <a:ext cx="10515600" cy="494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2364"/>
                <a:gridCol w="788323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PI/Clinical Research Coordinator (CRC)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Gather Protocol, Data Collection</a:t>
                      </a:r>
                    </a:p>
                    <a:p>
                      <a:r>
                        <a:rPr lang="en-US" dirty="0" smtClean="0"/>
                        <a:t>Sheet</a:t>
                      </a:r>
                      <a:r>
                        <a:rPr lang="en-US" baseline="0" dirty="0" smtClean="0"/>
                        <a:t> and HIPAA Waiver </a:t>
                      </a:r>
                    </a:p>
                    <a:p>
                      <a:r>
                        <a:rPr lang="en-US" baseline="0" dirty="0" smtClean="0"/>
                        <a:t>Documentation Form (if needed)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Clinical</a:t>
                      </a:r>
                      <a:r>
                        <a:rPr lang="en-US" baseline="0" dirty="0" smtClean="0"/>
                        <a:t> Research Compliance Office (CRO) Director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Develop SSA and </a:t>
                      </a:r>
                      <a:r>
                        <a:rPr lang="en-US" dirty="0" smtClean="0"/>
                        <a:t>SAL                                                                     Email</a:t>
                      </a:r>
                      <a:r>
                        <a:rPr lang="en-US" baseline="0" dirty="0" smtClean="0"/>
                        <a:t> SAL to PI, IRB   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                                                                                                          Chair, &amp; CRC                                                                                                                                                       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UMC Legal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Review and approve SSA           Log in SSA  </a:t>
                      </a:r>
                      <a:r>
                        <a:rPr lang="en-US" dirty="0" smtClean="0"/>
                        <a:t>                                  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 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  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UMC VP Support Services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Sign SSA    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TTUHSC Director of Contracting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                                                   Sign SSA  </a:t>
                      </a:r>
                      <a:r>
                        <a:rPr lang="en-US" dirty="0" smtClean="0"/>
                        <a:t>       Scan &amp; return 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                                                                                                 </a:t>
                      </a:r>
                      <a:r>
                        <a:rPr lang="en-US" dirty="0" smtClean="0"/>
                        <a:t>                    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TTUHSC Department Chairs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                                                    Sign SSA          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Down Arrow 8"/>
          <p:cNvSpPr/>
          <p:nvPr/>
        </p:nvSpPr>
        <p:spPr>
          <a:xfrm>
            <a:off x="4495938" y="2682873"/>
            <a:ext cx="484632" cy="3133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4492613" y="3397826"/>
            <a:ext cx="484632" cy="5212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4492613" y="4301837"/>
            <a:ext cx="484632" cy="5685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5316404" y="5195454"/>
            <a:ext cx="1718241" cy="2182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>
            <a:off x="6633141" y="4381191"/>
            <a:ext cx="484632" cy="4892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7512628" y="4010891"/>
            <a:ext cx="978408" cy="1974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8260773" y="4301837"/>
            <a:ext cx="230264" cy="13023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8133589" y="5820277"/>
            <a:ext cx="484632" cy="3103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8915400" y="6234545"/>
            <a:ext cx="529936" cy="2015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Up Arrow 5"/>
          <p:cNvSpPr/>
          <p:nvPr/>
        </p:nvSpPr>
        <p:spPr>
          <a:xfrm>
            <a:off x="9372600" y="5826513"/>
            <a:ext cx="145472" cy="40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>
            <a:off x="9845386" y="4341514"/>
            <a:ext cx="264968" cy="122301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p Arrow 7"/>
          <p:cNvSpPr/>
          <p:nvPr/>
        </p:nvSpPr>
        <p:spPr>
          <a:xfrm>
            <a:off x="10110355" y="3543300"/>
            <a:ext cx="207818" cy="206090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737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117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Process Describing the Pathway from Initial IRB Submission of a Protocol to Approval of a Study Site Agreement (SSA) and Distribution of Site Agreement Approval Letter (SAL) Granting Permission for Initiation of Study Activity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 Describing the Pathway from Initial IRB Submission of a Protocol to Approval of a Study Site Agreement (SSA) and the Subsequent Site Agreement Approval Letter (SAL) Granting Permission for Initiation of Study Activity</dc:title>
  <dc:creator>Purdom, Ann</dc:creator>
  <cp:lastModifiedBy>Purdom, Ann</cp:lastModifiedBy>
  <cp:revision>7</cp:revision>
  <dcterms:created xsi:type="dcterms:W3CDTF">2016-04-12T21:50:38Z</dcterms:created>
  <dcterms:modified xsi:type="dcterms:W3CDTF">2016-04-13T17:26:23Z</dcterms:modified>
</cp:coreProperties>
</file>