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019925" cy="9305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20" d="100"/>
          <a:sy n="120" d="100"/>
        </p:scale>
        <p:origin x="156" y="-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D880B-1F74-4052-BD59-3B2B6BEA03EF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A7BC7-B987-4E9C-9E85-7A3320D41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345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D880B-1F74-4052-BD59-3B2B6BEA03EF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A7BC7-B987-4E9C-9E85-7A3320D41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677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D880B-1F74-4052-BD59-3B2B6BEA03EF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A7BC7-B987-4E9C-9E85-7A3320D41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638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D880B-1F74-4052-BD59-3B2B6BEA03EF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A7BC7-B987-4E9C-9E85-7A3320D41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945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D880B-1F74-4052-BD59-3B2B6BEA03EF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A7BC7-B987-4E9C-9E85-7A3320D41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046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D880B-1F74-4052-BD59-3B2B6BEA03EF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A7BC7-B987-4E9C-9E85-7A3320D41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568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D880B-1F74-4052-BD59-3B2B6BEA03EF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A7BC7-B987-4E9C-9E85-7A3320D41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963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D880B-1F74-4052-BD59-3B2B6BEA03EF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A7BC7-B987-4E9C-9E85-7A3320D41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254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D880B-1F74-4052-BD59-3B2B6BEA03EF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A7BC7-B987-4E9C-9E85-7A3320D41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907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D880B-1F74-4052-BD59-3B2B6BEA03EF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A7BC7-B987-4E9C-9E85-7A3320D41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615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D880B-1F74-4052-BD59-3B2B6BEA03EF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A7BC7-B987-4E9C-9E85-7A3320D41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475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D880B-1F74-4052-BD59-3B2B6BEA03EF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2A7BC7-B987-4E9C-9E85-7A3320D41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083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2383" y="395197"/>
            <a:ext cx="4991100" cy="457199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TTUHSC RESEARCH INTEGRITY OFFICE</a:t>
            </a:r>
            <a:endParaRPr lang="en-US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667000" y="1143000"/>
            <a:ext cx="2754924" cy="76616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300" b="1" dirty="0" smtClean="0"/>
              <a:t>Min H Kang</a:t>
            </a:r>
            <a:r>
              <a:rPr lang="en-US" sz="1300" b="1" dirty="0" smtClean="0"/>
              <a:t>, </a:t>
            </a:r>
            <a:r>
              <a:rPr lang="en-US" sz="1300" b="1" dirty="0" err="1" smtClean="0"/>
              <a:t>PharmD</a:t>
            </a:r>
            <a:endParaRPr lang="en-US" sz="1300" b="1" dirty="0" smtClean="0"/>
          </a:p>
          <a:p>
            <a:pPr algn="ctr"/>
            <a:r>
              <a:rPr lang="en-US" sz="1300" i="1" dirty="0" smtClean="0"/>
              <a:t>Interim</a:t>
            </a:r>
            <a:r>
              <a:rPr lang="en-US" sz="1300" dirty="0" smtClean="0"/>
              <a:t> Senior </a:t>
            </a:r>
            <a:r>
              <a:rPr lang="en-US" sz="1300" dirty="0" smtClean="0"/>
              <a:t>Vice President for Research</a:t>
            </a:r>
            <a:endParaRPr lang="en-US" sz="1300" dirty="0"/>
          </a:p>
        </p:txBody>
      </p:sp>
      <p:sp>
        <p:nvSpPr>
          <p:cNvPr id="12" name="TextBox 11"/>
          <p:cNvSpPr txBox="1"/>
          <p:nvPr/>
        </p:nvSpPr>
        <p:spPr>
          <a:xfrm>
            <a:off x="3091962" y="2292801"/>
            <a:ext cx="1905000" cy="98750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300" b="1" dirty="0" smtClean="0"/>
              <a:t>Michael P Blanton, PhD</a:t>
            </a:r>
            <a:endParaRPr lang="en-US" sz="1300" b="1" dirty="0" smtClean="0"/>
          </a:p>
          <a:p>
            <a:pPr algn="ctr"/>
            <a:r>
              <a:rPr lang="en-US" sz="1300" i="1" dirty="0" smtClean="0"/>
              <a:t>Interim</a:t>
            </a:r>
            <a:r>
              <a:rPr lang="en-US" sz="1300" dirty="0" smtClean="0"/>
              <a:t> Assistant </a:t>
            </a:r>
            <a:r>
              <a:rPr lang="en-US" sz="1300" dirty="0" smtClean="0"/>
              <a:t>VP – Research </a:t>
            </a:r>
            <a:r>
              <a:rPr lang="en-US" sz="1300" dirty="0" smtClean="0"/>
              <a:t>Integrity Officer</a:t>
            </a:r>
            <a:endParaRPr lang="en-US" sz="1300" dirty="0"/>
          </a:p>
        </p:txBody>
      </p:sp>
      <p:sp>
        <p:nvSpPr>
          <p:cNvPr id="13" name="TextBox 12"/>
          <p:cNvSpPr txBox="1"/>
          <p:nvPr/>
        </p:nvSpPr>
        <p:spPr>
          <a:xfrm>
            <a:off x="661412" y="3849614"/>
            <a:ext cx="1219200" cy="68103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Chad Copeland</a:t>
            </a:r>
          </a:p>
          <a:p>
            <a:pPr algn="ctr"/>
            <a:r>
              <a:rPr lang="en-US" sz="1100" dirty="0" smtClean="0"/>
              <a:t>Compliance Officer</a:t>
            </a:r>
            <a:endParaRPr lang="en-US" sz="1100" dirty="0"/>
          </a:p>
        </p:txBody>
      </p:sp>
      <p:sp>
        <p:nvSpPr>
          <p:cNvPr id="21" name="TextBox 20"/>
          <p:cNvSpPr txBox="1"/>
          <p:nvPr/>
        </p:nvSpPr>
        <p:spPr>
          <a:xfrm>
            <a:off x="4782924" y="5204934"/>
            <a:ext cx="1143000" cy="44267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/>
              <a:t>Dalila Lozano</a:t>
            </a:r>
          </a:p>
          <a:p>
            <a:pPr algn="ctr"/>
            <a:r>
              <a:rPr lang="en-US" sz="1000" dirty="0" smtClean="0"/>
              <a:t>IRB Assistant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243295" y="3857507"/>
            <a:ext cx="1078523" cy="68103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Sara Grano</a:t>
            </a:r>
          </a:p>
          <a:p>
            <a:pPr algn="ctr"/>
            <a:r>
              <a:rPr lang="en-US" sz="1100" dirty="0" smtClean="0"/>
              <a:t>IACUC Administrator</a:t>
            </a:r>
            <a:endParaRPr lang="en-US" sz="1100" dirty="0"/>
          </a:p>
        </p:txBody>
      </p:sp>
      <p:sp>
        <p:nvSpPr>
          <p:cNvPr id="23" name="TextBox 22"/>
          <p:cNvSpPr txBox="1"/>
          <p:nvPr/>
        </p:nvSpPr>
        <p:spPr>
          <a:xfrm>
            <a:off x="4687557" y="3886988"/>
            <a:ext cx="1295400" cy="68103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Karen Douglas</a:t>
            </a:r>
          </a:p>
          <a:p>
            <a:pPr algn="ctr"/>
            <a:r>
              <a:rPr lang="en-US" sz="1100" dirty="0" smtClean="0"/>
              <a:t>Lubbock/Odessa IRB Administrator</a:t>
            </a:r>
            <a:endParaRPr lang="en-US" sz="1100" dirty="0"/>
          </a:p>
        </p:txBody>
      </p:sp>
      <p:sp>
        <p:nvSpPr>
          <p:cNvPr id="24" name="TextBox 23"/>
          <p:cNvSpPr txBox="1"/>
          <p:nvPr/>
        </p:nvSpPr>
        <p:spPr>
          <a:xfrm>
            <a:off x="6059157" y="3881140"/>
            <a:ext cx="1295400" cy="68103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Kathy Thomas</a:t>
            </a:r>
          </a:p>
          <a:p>
            <a:pPr algn="ctr"/>
            <a:r>
              <a:rPr lang="en-US" sz="1100" dirty="0" smtClean="0"/>
              <a:t>Amarillo </a:t>
            </a:r>
          </a:p>
          <a:p>
            <a:pPr algn="ctr"/>
            <a:r>
              <a:rPr lang="en-US" sz="1100" dirty="0" smtClean="0"/>
              <a:t>IRB Administrator</a:t>
            </a:r>
            <a:endParaRPr lang="en-US" sz="1100" dirty="0"/>
          </a:p>
        </p:txBody>
      </p:sp>
      <p:sp>
        <p:nvSpPr>
          <p:cNvPr id="25" name="TextBox 24"/>
          <p:cNvSpPr txBox="1"/>
          <p:nvPr/>
        </p:nvSpPr>
        <p:spPr>
          <a:xfrm>
            <a:off x="7423639" y="3986820"/>
            <a:ext cx="1219200" cy="105560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Toni Denison</a:t>
            </a:r>
          </a:p>
          <a:p>
            <a:pPr algn="ctr"/>
            <a:r>
              <a:rPr lang="en-US" sz="1100" dirty="0" smtClean="0"/>
              <a:t>Director – Quality Improvement Review</a:t>
            </a:r>
            <a:endParaRPr lang="en-US" sz="1100" dirty="0"/>
          </a:p>
        </p:txBody>
      </p:sp>
      <p:sp>
        <p:nvSpPr>
          <p:cNvPr id="27" name="TextBox 26"/>
          <p:cNvSpPr txBox="1"/>
          <p:nvPr/>
        </p:nvSpPr>
        <p:spPr>
          <a:xfrm>
            <a:off x="6113376" y="5252740"/>
            <a:ext cx="1186962" cy="61293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/>
              <a:t>Jennifer Board</a:t>
            </a:r>
          </a:p>
          <a:p>
            <a:pPr algn="ctr"/>
            <a:r>
              <a:rPr lang="en-US" sz="1000" dirty="0" smtClean="0"/>
              <a:t>Education Coordinator 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417860" y="3872699"/>
            <a:ext cx="1186962" cy="76616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Vacant</a:t>
            </a:r>
            <a:endParaRPr lang="en-US" sz="1200" b="1" dirty="0" smtClean="0"/>
          </a:p>
          <a:p>
            <a:pPr algn="ctr"/>
            <a:r>
              <a:rPr lang="en-US" sz="900" dirty="0" smtClean="0"/>
              <a:t>Manager </a:t>
            </a:r>
          </a:p>
          <a:p>
            <a:pPr algn="ctr"/>
            <a:r>
              <a:rPr lang="en-US" sz="900" dirty="0" smtClean="0"/>
              <a:t>(IBC/RDBC/ESCRO Admin)</a:t>
            </a:r>
            <a:endParaRPr lang="en-US" sz="900" dirty="0"/>
          </a:p>
        </p:txBody>
      </p:sp>
      <p:sp>
        <p:nvSpPr>
          <p:cNvPr id="29" name="TextBox 28"/>
          <p:cNvSpPr txBox="1"/>
          <p:nvPr/>
        </p:nvSpPr>
        <p:spPr>
          <a:xfrm>
            <a:off x="2286000" y="4949822"/>
            <a:ext cx="1035817" cy="59590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/>
              <a:t>Jamie Wilks</a:t>
            </a:r>
          </a:p>
          <a:p>
            <a:pPr algn="ctr"/>
            <a:r>
              <a:rPr lang="en-US" sz="1000" dirty="0" smtClean="0"/>
              <a:t>Coordinator</a:t>
            </a:r>
          </a:p>
          <a:p>
            <a:pPr algn="ctr"/>
            <a:endParaRPr lang="en-US" sz="900" dirty="0"/>
          </a:p>
        </p:txBody>
      </p:sp>
      <p:cxnSp>
        <p:nvCxnSpPr>
          <p:cNvPr id="41" name="Straight Connector 40"/>
          <p:cNvCxnSpPr>
            <a:stCxn id="10" idx="2"/>
            <a:endCxn id="12" idx="0"/>
          </p:cNvCxnSpPr>
          <p:nvPr/>
        </p:nvCxnSpPr>
        <p:spPr>
          <a:xfrm>
            <a:off x="4044462" y="1909167"/>
            <a:ext cx="0" cy="38363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Elbow Connector 54"/>
          <p:cNvCxnSpPr/>
          <p:nvPr/>
        </p:nvCxnSpPr>
        <p:spPr>
          <a:xfrm rot="10800000">
            <a:off x="1256891" y="3632397"/>
            <a:ext cx="2771042" cy="1684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Elbow Connector 77"/>
          <p:cNvCxnSpPr>
            <a:stCxn id="12" idx="2"/>
            <a:endCxn id="25" idx="0"/>
          </p:cNvCxnSpPr>
          <p:nvPr/>
        </p:nvCxnSpPr>
        <p:spPr>
          <a:xfrm rot="16200000" flipH="1">
            <a:off x="5685593" y="1639173"/>
            <a:ext cx="706515" cy="3988777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819400" y="3651076"/>
            <a:ext cx="0" cy="2064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4057123" y="3621053"/>
            <a:ext cx="3567" cy="271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5335257" y="3648853"/>
            <a:ext cx="0" cy="2359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1601457" y="372874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2819399" y="4532342"/>
            <a:ext cx="1" cy="4112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endCxn id="13" idx="0"/>
          </p:cNvCxnSpPr>
          <p:nvPr/>
        </p:nvCxnSpPr>
        <p:spPr>
          <a:xfrm>
            <a:off x="1271012" y="3629503"/>
            <a:ext cx="0" cy="2201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H="1">
            <a:off x="5321603" y="4574917"/>
            <a:ext cx="13654" cy="6066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6763890" y="3651076"/>
            <a:ext cx="0" cy="230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24" idx="2"/>
            <a:endCxn id="27" idx="0"/>
          </p:cNvCxnSpPr>
          <p:nvPr/>
        </p:nvCxnSpPr>
        <p:spPr>
          <a:xfrm>
            <a:off x="6706857" y="4562178"/>
            <a:ext cx="0" cy="6905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4208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69</Words>
  <Application>Microsoft Office PowerPoint</Application>
  <PresentationFormat>On-screen Show (4:3)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TTUHSC RESEARCH INTEGRITY OFFICE</vt:lpstr>
    </vt:vector>
  </TitlesOfParts>
  <Company>Texas Tech University Health Sciences Center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TTUHSC RESEARCH INTEGRITY OFFICE</dc:title>
  <dc:creator>Board, Jennifer</dc:creator>
  <cp:lastModifiedBy>Mary</cp:lastModifiedBy>
  <cp:revision>47</cp:revision>
  <cp:lastPrinted>2017-10-18T18:30:09Z</cp:lastPrinted>
  <dcterms:created xsi:type="dcterms:W3CDTF">2016-10-13T15:20:42Z</dcterms:created>
  <dcterms:modified xsi:type="dcterms:W3CDTF">2020-12-07T19:35:46Z</dcterms:modified>
</cp:coreProperties>
</file>