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8" r:id="rId5"/>
  </p:sldIdLst>
  <p:sldSz cx="43891200" cy="32918400"/>
  <p:notesSz cx="7102475" cy="9388475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Osborn" initials="JO" lastIdx="1" clrIdx="0">
    <p:extLst>
      <p:ext uri="{19B8F6BF-5375-455C-9EA6-DF929625EA0E}">
        <p15:presenceInfo xmlns:p15="http://schemas.microsoft.com/office/powerpoint/2012/main" userId="James Osbor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C0000"/>
    <a:srgbClr val="FFFF43"/>
    <a:srgbClr val="FFFF00"/>
    <a:srgbClr val="5128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196" autoAdjust="0"/>
  </p:normalViewPr>
  <p:slideViewPr>
    <p:cSldViewPr snapToGrid="0">
      <p:cViewPr>
        <p:scale>
          <a:sx n="10" d="100"/>
          <a:sy n="10" d="100"/>
        </p:scale>
        <p:origin x="2429" y="734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383" cy="471348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485" y="0"/>
            <a:ext cx="3078383" cy="471348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r">
              <a:defRPr sz="1200"/>
            </a:lvl1pPr>
          </a:lstStyle>
          <a:p>
            <a:fld id="{2869E9CD-B448-4ADF-8DD6-D21CA2CF18A5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5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64" tIns="46232" rIns="92464" bIns="4623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891" y="4517883"/>
            <a:ext cx="5680693" cy="3697033"/>
          </a:xfrm>
          <a:prstGeom prst="rect">
            <a:avLst/>
          </a:prstGeom>
        </p:spPr>
        <p:txBody>
          <a:bodyPr vert="horz" lIns="92464" tIns="46232" rIns="92464" bIns="4623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128"/>
            <a:ext cx="3078383" cy="471348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485" y="8917128"/>
            <a:ext cx="3078383" cy="471348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r">
              <a:defRPr sz="1200"/>
            </a:lvl1pPr>
          </a:lstStyle>
          <a:p>
            <a:fld id="{3E4C42FA-497D-4C36-8F49-B6D2620CC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219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4C42FA-497D-4C36-8F49-B6D2620CC18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0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FC6F-8F00-47E0-AA3E-2B1C5606CADA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EF590-3DF2-4595-ACE1-7FDDBFEBC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451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FC6F-8F00-47E0-AA3E-2B1C5606CADA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EF590-3DF2-4595-ACE1-7FDDBFEBC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674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FC6F-8F00-47E0-AA3E-2B1C5606CADA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EF590-3DF2-4595-ACE1-7FDDBFEBC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755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FC6F-8F00-47E0-AA3E-2B1C5606CADA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EF590-3DF2-4595-ACE1-7FDDBFEBC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173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FC6F-8F00-47E0-AA3E-2B1C5606CADA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EF590-3DF2-4595-ACE1-7FDDBFEBC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4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FC6F-8F00-47E0-AA3E-2B1C5606CADA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EF590-3DF2-4595-ACE1-7FDDBFEBC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52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3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3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FC6F-8F00-47E0-AA3E-2B1C5606CADA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EF590-3DF2-4595-ACE1-7FDDBFEBC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091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FC6F-8F00-47E0-AA3E-2B1C5606CADA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EF590-3DF2-4595-ACE1-7FDDBFEBC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545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FC6F-8F00-47E0-AA3E-2B1C5606CADA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EF590-3DF2-4595-ACE1-7FDDBFEBC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741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FC6F-8F00-47E0-AA3E-2B1C5606CADA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EF590-3DF2-4595-ACE1-7FDDBFEBC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948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3FC6F-8F00-47E0-AA3E-2B1C5606CADA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EF590-3DF2-4595-ACE1-7FDDBFEBC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733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3FC6F-8F00-47E0-AA3E-2B1C5606CADA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EF590-3DF2-4595-ACE1-7FDDBFEBCD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64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78296" y="278296"/>
            <a:ext cx="43334608" cy="3236180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Connector 12"/>
          <p:cNvCxnSpPr>
            <a:cxnSpLocks/>
          </p:cNvCxnSpPr>
          <p:nvPr/>
        </p:nvCxnSpPr>
        <p:spPr>
          <a:xfrm flipV="1">
            <a:off x="13953319" y="3110455"/>
            <a:ext cx="15984567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361044" y="3094098"/>
            <a:ext cx="3116911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Authors</a:t>
            </a:r>
          </a:p>
          <a:p>
            <a:pPr algn="ctr"/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(authors 2</a:t>
            </a:r>
            <a:r>
              <a:rPr lang="en-US" sz="6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 line)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6348" y="5177139"/>
            <a:ext cx="9649374" cy="1107996"/>
          </a:xfrm>
          <a:prstGeom prst="rect">
            <a:avLst/>
          </a:prstGeom>
          <a:solidFill>
            <a:srgbClr val="CC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</a:rPr>
              <a:t>Introduction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01467" y="16288479"/>
            <a:ext cx="9704492" cy="1107996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</a:rPr>
              <a:t>Materials &amp; Methods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039046" y="5168584"/>
            <a:ext cx="21813108" cy="110799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</a:rPr>
              <a:t>Results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33262179" y="5177138"/>
            <a:ext cx="0" cy="270714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3554761" y="18856488"/>
            <a:ext cx="9620079" cy="1107996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</a:rPr>
              <a:t>Conclusion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C68CAF5C-5909-419F-A6B7-DA7CAD254530}"/>
              </a:ext>
            </a:extLst>
          </p:cNvPr>
          <p:cNvSpPr txBox="1"/>
          <p:nvPr/>
        </p:nvSpPr>
        <p:spPr>
          <a:xfrm>
            <a:off x="33645478" y="5194903"/>
            <a:ext cx="9649374" cy="1107996"/>
          </a:xfrm>
          <a:prstGeom prst="rect">
            <a:avLst/>
          </a:prstGeom>
          <a:solidFill>
            <a:srgbClr val="CC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</a:rPr>
              <a:t>Discussion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94" name="Picture 93" descr="Logo&#10;&#10;Description automatically generated">
            <a:extLst>
              <a:ext uri="{FF2B5EF4-FFF2-40B4-BE49-F238E27FC236}">
                <a16:creationId xmlns:a16="http://schemas.microsoft.com/office/drawing/2014/main" id="{6623E400-D6E5-4DF0-82C6-680B982FB5B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6384" y="575239"/>
            <a:ext cx="4246650" cy="4246650"/>
          </a:xfrm>
          <a:prstGeom prst="rect">
            <a:avLst/>
          </a:prstGeom>
        </p:spPr>
      </p:pic>
      <p:sp>
        <p:nvSpPr>
          <p:cNvPr id="62" name="TextBox 61">
            <a:extLst>
              <a:ext uri="{FF2B5EF4-FFF2-40B4-BE49-F238E27FC236}">
                <a16:creationId xmlns:a16="http://schemas.microsoft.com/office/drawing/2014/main" id="{A2FB75A4-9153-5355-8CFB-5371F213A89D}"/>
              </a:ext>
            </a:extLst>
          </p:cNvPr>
          <p:cNvSpPr txBox="1"/>
          <p:nvPr/>
        </p:nvSpPr>
        <p:spPr>
          <a:xfrm>
            <a:off x="33554759" y="29849946"/>
            <a:ext cx="9620079" cy="1107996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</a:rPr>
              <a:t>Contact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7513229-B79B-3C4B-17D8-8BDE4DCEDC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671" y="1896962"/>
            <a:ext cx="7344380" cy="1901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76D026DE-B123-DA69-D653-58F52C5E0CBB}"/>
              </a:ext>
            </a:extLst>
          </p:cNvPr>
          <p:cNvSpPr txBox="1"/>
          <p:nvPr/>
        </p:nvSpPr>
        <p:spPr>
          <a:xfrm>
            <a:off x="8686800" y="497377"/>
            <a:ext cx="26517599" cy="2326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Title and Subtitle</a:t>
            </a:r>
          </a:p>
          <a:p>
            <a:pPr algn="ctr"/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(title 2</a:t>
            </a:r>
            <a:r>
              <a:rPr lang="en-US" baseline="300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line)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977C04DE-3D39-2742-E85B-C26164181398}"/>
              </a:ext>
            </a:extLst>
          </p:cNvPr>
          <p:cNvCxnSpPr/>
          <p:nvPr/>
        </p:nvCxnSpPr>
        <p:spPr>
          <a:xfrm>
            <a:off x="10652793" y="5181856"/>
            <a:ext cx="0" cy="270714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19200FEB-2E08-6AB6-5438-57645CCA3A54}"/>
              </a:ext>
            </a:extLst>
          </p:cNvPr>
          <p:cNvSpPr txBox="1"/>
          <p:nvPr/>
        </p:nvSpPr>
        <p:spPr>
          <a:xfrm>
            <a:off x="33595000" y="30766480"/>
            <a:ext cx="4842550" cy="1695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dirty="0"/>
              <a:t>Your Name Here</a:t>
            </a:r>
          </a:p>
          <a:p>
            <a:pPr>
              <a:lnSpc>
                <a:spcPct val="200000"/>
              </a:lnSpc>
            </a:pPr>
            <a:r>
              <a:rPr lang="en-US" sz="2800" dirty="0"/>
              <a:t>your.email.here@ttu.edu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76225E1C-A9F8-C5DB-7A0C-1D644170A689}"/>
              </a:ext>
            </a:extLst>
          </p:cNvPr>
          <p:cNvSpPr txBox="1"/>
          <p:nvPr/>
        </p:nvSpPr>
        <p:spPr>
          <a:xfrm>
            <a:off x="33554759" y="25664598"/>
            <a:ext cx="9620079" cy="1107996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</a:rPr>
              <a:t>Reference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510F52D-DD2F-6CED-600A-30935D6622CF}"/>
              </a:ext>
            </a:extLst>
          </p:cNvPr>
          <p:cNvSpPr txBox="1"/>
          <p:nvPr/>
        </p:nvSpPr>
        <p:spPr>
          <a:xfrm>
            <a:off x="33889962" y="26635859"/>
            <a:ext cx="9496104" cy="833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Selected references</a:t>
            </a:r>
          </a:p>
        </p:txBody>
      </p:sp>
      <p:pic>
        <p:nvPicPr>
          <p:cNvPr id="11" name="Picture 10" descr="Qr code&#10;&#10;Description automatically generated">
            <a:extLst>
              <a:ext uri="{FF2B5EF4-FFF2-40B4-BE49-F238E27FC236}">
                <a16:creationId xmlns:a16="http://schemas.microsoft.com/office/drawing/2014/main" id="{856F65CF-901D-3095-FD1A-09186531A71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7314" y="31047504"/>
            <a:ext cx="1557461" cy="1557461"/>
          </a:xfrm>
          <a:prstGeom prst="rect">
            <a:avLst/>
          </a:prstGeom>
        </p:spPr>
      </p:pic>
      <p:sp>
        <p:nvSpPr>
          <p:cNvPr id="12" name="Callout: Down Arrow 11">
            <a:extLst>
              <a:ext uri="{FF2B5EF4-FFF2-40B4-BE49-F238E27FC236}">
                <a16:creationId xmlns:a16="http://schemas.microsoft.com/office/drawing/2014/main" id="{0D70CC48-F97B-80B4-B7A0-0C553CB5EF1F}"/>
              </a:ext>
            </a:extLst>
          </p:cNvPr>
          <p:cNvSpPr/>
          <p:nvPr/>
        </p:nvSpPr>
        <p:spPr>
          <a:xfrm>
            <a:off x="39471600" y="27097356"/>
            <a:ext cx="3914466" cy="3643237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717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Strongly Recommended: QR code to your webpage for sharing CV, paper, poster file, bibliography, etc. (Ask Howard for QR code if needed)</a:t>
            </a:r>
          </a:p>
        </p:txBody>
      </p:sp>
    </p:spTree>
    <p:extLst>
      <p:ext uri="{BB962C8B-B14F-4D97-AF65-F5344CB8AC3E}">
        <p14:creationId xmlns:p14="http://schemas.microsoft.com/office/powerpoint/2010/main" val="1197468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EC69A5A998F846B80214B53A854DBF" ma:contentTypeVersion="7" ma:contentTypeDescription="Create a new document." ma:contentTypeScope="" ma:versionID="030a01af3f17ecdcf5c5f57147583610">
  <xsd:schema xmlns:xsd="http://www.w3.org/2001/XMLSchema" xmlns:xs="http://www.w3.org/2001/XMLSchema" xmlns:p="http://schemas.microsoft.com/office/2006/metadata/properties" xmlns:ns3="3df6298b-0130-492a-a4d6-f6281ad95bfd" targetNamespace="http://schemas.microsoft.com/office/2006/metadata/properties" ma:root="true" ma:fieldsID="46d6e0cc94fb3ef8f23c606ee8459585" ns3:_="">
    <xsd:import namespace="3df6298b-0130-492a-a4d6-f6281ad95bf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f6298b-0130-492a-a4d6-f6281ad95b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AC6D4AC-F8AA-4091-A4F0-96195C2F05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6772557-CD0C-493C-AC7B-85CDD4E2D1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f6298b-0130-492a-a4d6-f6281ad95b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7798595-628D-4BA1-8700-25763432CF83}">
  <ds:schemaRefs>
    <ds:schemaRef ds:uri="http://www.w3.org/XML/1998/namespace"/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3df6298b-0130-492a-a4d6-f6281ad95bfd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6389</TotalTime>
  <Words>68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KSU College Of Veterinary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Thornsby</dc:creator>
  <cp:lastModifiedBy>Rodriguez-Mori, Howard</cp:lastModifiedBy>
  <cp:revision>113</cp:revision>
  <cp:lastPrinted>2022-05-24T16:31:06Z</cp:lastPrinted>
  <dcterms:created xsi:type="dcterms:W3CDTF">2016-11-11T22:22:05Z</dcterms:created>
  <dcterms:modified xsi:type="dcterms:W3CDTF">2022-07-18T18:53:29Z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0x01010000EC69A5A998F846B80214B53A854DBF</vt:lpwstr>
  </property>
</Properties>
</file>