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983-7A69-48C0-BE5C-EF57A7211AB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149A-7E8E-4380-A33C-C31EE86E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983-7A69-48C0-BE5C-EF57A7211AB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149A-7E8E-4380-A33C-C31EE86E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5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983-7A69-48C0-BE5C-EF57A7211AB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149A-7E8E-4380-A33C-C31EE86E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983-7A69-48C0-BE5C-EF57A7211AB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149A-7E8E-4380-A33C-C31EE86E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3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983-7A69-48C0-BE5C-EF57A7211AB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149A-7E8E-4380-A33C-C31EE86E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983-7A69-48C0-BE5C-EF57A7211AB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149A-7E8E-4380-A33C-C31EE86E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983-7A69-48C0-BE5C-EF57A7211AB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149A-7E8E-4380-A33C-C31EE86E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5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983-7A69-48C0-BE5C-EF57A7211AB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149A-7E8E-4380-A33C-C31EE86E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6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983-7A69-48C0-BE5C-EF57A7211AB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149A-7E8E-4380-A33C-C31EE86E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983-7A69-48C0-BE5C-EF57A7211AB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149A-7E8E-4380-A33C-C31EE86E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D983-7A69-48C0-BE5C-EF57A7211AB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149A-7E8E-4380-A33C-C31EE86E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D983-7A69-48C0-BE5C-EF57A7211AB2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149A-7E8E-4380-A33C-C31EE86E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aren.ganus@ttuhsc.ed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 Campus Mandatory Courses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14327" y="1690688"/>
            <a:ext cx="8305800" cy="386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Registered students will be assigned the Safe Campus Mandatory Courses through their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ebraider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portal.  </a:t>
            </a: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Newly admitted students will not be assigned these trainings until they have registered.  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registered the system will assign the courses and they can be accessed within a few days following registration. </a:t>
            </a:r>
            <a:endParaRPr lang="en-US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CampusClarity</a:t>
            </a:r>
            <a:r>
              <a:rPr 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It” Course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Title IX Awareness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eCHECKUP</a:t>
            </a:r>
            <a:r>
              <a:rPr lang="en-US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GO Course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Alcohol Awareness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TTUHSC Students are required to complete both courses within one </a:t>
            </a:r>
            <a:r>
              <a:rPr lang="en-US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en-US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day of class</a:t>
            </a:r>
            <a:r>
              <a:rPr lang="en-US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will update the completed courses and the trainings will disappear from the portal within one week of completion.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*These courses are completely confidential.  </a:t>
            </a:r>
            <a:r>
              <a:rPr lang="en-US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ONE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see your results but you.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0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		</a:t>
            </a:r>
            <a:r>
              <a:rPr lang="en-US" sz="1800" b="1" u="sng" dirty="0" smtClean="0"/>
              <a:t>To </a:t>
            </a:r>
            <a:r>
              <a:rPr lang="en-US" sz="1800" b="1" u="sng" dirty="0"/>
              <a:t>Access the mandatory courses:</a:t>
            </a:r>
            <a:r>
              <a:rPr lang="en-US" sz="1800" dirty="0"/>
              <a:t> Use </a:t>
            </a:r>
            <a:r>
              <a:rPr lang="en-US" sz="1800" dirty="0" err="1"/>
              <a:t>FireFox</a:t>
            </a:r>
            <a:r>
              <a:rPr lang="en-US" sz="1800" dirty="0"/>
              <a:t> or Chrome </a:t>
            </a:r>
            <a:br>
              <a:rPr lang="en-US" sz="1800" dirty="0"/>
            </a:br>
            <a:r>
              <a:rPr lang="en-US" sz="1800" dirty="0" smtClean="0"/>
              <a:t>		Log </a:t>
            </a:r>
            <a:r>
              <a:rPr lang="en-US" sz="1800" dirty="0"/>
              <a:t>into </a:t>
            </a:r>
            <a:r>
              <a:rPr lang="en-US" sz="1800" dirty="0" err="1"/>
              <a:t>Webraider</a:t>
            </a:r>
            <a:r>
              <a:rPr lang="en-US" sz="1800" dirty="0"/>
              <a:t> Portal</a:t>
            </a:r>
            <a:br>
              <a:rPr lang="en-US" sz="1800" dirty="0"/>
            </a:br>
            <a:r>
              <a:rPr lang="en-US" sz="1800" dirty="0" smtClean="0"/>
              <a:t>		Click </a:t>
            </a:r>
            <a:r>
              <a:rPr lang="en-US" sz="1800" dirty="0"/>
              <a:t>on HSC </a:t>
            </a:r>
            <a:r>
              <a:rPr lang="en-US" sz="1800" dirty="0" err="1"/>
              <a:t>MyTech</a:t>
            </a:r>
            <a:r>
              <a:rPr lang="en-US" sz="1800" dirty="0"/>
              <a:t> Tab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t="10048" r="2243" b="3126"/>
          <a:stretch/>
        </p:blipFill>
        <p:spPr bwMode="auto">
          <a:xfrm>
            <a:off x="2158015" y="1825625"/>
            <a:ext cx="7875969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76927" y="2064190"/>
            <a:ext cx="416459" cy="81481"/>
          </a:xfrm>
          <a:prstGeom prst="rect">
            <a:avLst/>
          </a:prstGeom>
          <a:solidFill>
            <a:srgbClr val="9E0000"/>
          </a:solidFill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76120" y="2064190"/>
            <a:ext cx="1012751" cy="303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02473"/>
            <a:ext cx="10515600" cy="1523152"/>
          </a:xfrm>
        </p:spPr>
        <p:txBody>
          <a:bodyPr>
            <a:normAutofit fontScale="90000"/>
          </a:bodyPr>
          <a:lstStyle/>
          <a:p>
            <a:r>
              <a:rPr lang="en-US" sz="1100" dirty="0" smtClean="0"/>
              <a:t>		</a:t>
            </a:r>
            <a:br>
              <a:rPr lang="en-US" sz="1100" dirty="0" smtClean="0"/>
            </a:br>
            <a:r>
              <a:rPr lang="en-US" sz="1100" dirty="0"/>
              <a:t>	</a:t>
            </a:r>
            <a:r>
              <a:rPr lang="en-US" sz="1100" dirty="0" smtClean="0"/>
              <a:t>	</a:t>
            </a:r>
            <a:br>
              <a:rPr lang="en-US" sz="1100" dirty="0" smtClean="0"/>
            </a:br>
            <a:r>
              <a:rPr lang="en-US" sz="1100" dirty="0"/>
              <a:t>	</a:t>
            </a:r>
            <a:r>
              <a:rPr lang="en-US" sz="1100" dirty="0" smtClean="0"/>
              <a:t>	</a:t>
            </a:r>
            <a:br>
              <a:rPr lang="en-US" sz="1100" dirty="0" smtClean="0"/>
            </a:br>
            <a:r>
              <a:rPr lang="en-US" sz="1100" dirty="0"/>
              <a:t>	</a:t>
            </a:r>
            <a:r>
              <a:rPr lang="en-US" sz="1100" dirty="0" smtClean="0"/>
              <a:t>	</a:t>
            </a:r>
            <a:r>
              <a:rPr lang="en-US" sz="2000" b="1" u="sng" dirty="0" smtClean="0"/>
              <a:t>Under </a:t>
            </a:r>
            <a:r>
              <a:rPr lang="en-US" sz="2000" b="1" u="sng" dirty="0"/>
              <a:t>Action Items: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	Click </a:t>
            </a:r>
            <a:r>
              <a:rPr lang="en-US" sz="2000" dirty="0"/>
              <a:t>on Mandatory Courses</a:t>
            </a:r>
            <a:br>
              <a:rPr lang="en-US" sz="2000" dirty="0"/>
            </a:br>
            <a:r>
              <a:rPr lang="en-US" sz="2000" dirty="0" smtClean="0"/>
              <a:t>		Click </a:t>
            </a:r>
            <a:r>
              <a:rPr lang="en-US" sz="2000" dirty="0"/>
              <a:t>on each course:</a:t>
            </a:r>
            <a:br>
              <a:rPr lang="en-US" sz="2000" dirty="0"/>
            </a:br>
            <a:r>
              <a:rPr lang="en-US" sz="2000" dirty="0" smtClean="0"/>
              <a:t>	    </a:t>
            </a:r>
            <a:r>
              <a:rPr lang="en-US" sz="2000" dirty="0"/>
              <a:t>	</a:t>
            </a:r>
            <a:r>
              <a:rPr lang="en-US" sz="2000" dirty="0" smtClean="0"/>
              <a:t>-</a:t>
            </a:r>
            <a:r>
              <a:rPr lang="en-US" sz="2000" dirty="0" err="1" smtClean="0"/>
              <a:t>CampusClarity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	-</a:t>
            </a:r>
            <a:r>
              <a:rPr lang="en-US" sz="2000" dirty="0" err="1"/>
              <a:t>eCHECKUP</a:t>
            </a:r>
            <a:r>
              <a:rPr lang="en-US" sz="2000" dirty="0"/>
              <a:t> TO GO</a:t>
            </a:r>
            <a:br>
              <a:rPr lang="en-US" sz="2000" dirty="0"/>
            </a:br>
            <a:r>
              <a:rPr lang="en-US" sz="2000" dirty="0" smtClean="0"/>
              <a:t>		</a:t>
            </a:r>
            <a:r>
              <a:rPr lang="en-US" sz="1600" i="1" dirty="0" smtClean="0"/>
              <a:t>*</a:t>
            </a:r>
            <a:r>
              <a:rPr lang="en-US" sz="1600" i="1" dirty="0"/>
              <a:t>Be sure to fully complete each course in order to receive credit for the course.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300" dirty="0"/>
              <a:t> </a:t>
            </a:r>
            <a:br>
              <a:rPr lang="en-US" sz="1300" dirty="0"/>
            </a:br>
            <a:endParaRPr lang="en-US" sz="13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10306" r="1442" b="1838"/>
          <a:stretch/>
        </p:blipFill>
        <p:spPr bwMode="auto">
          <a:xfrm>
            <a:off x="2172294" y="1825625"/>
            <a:ext cx="7847411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04499" y="2046083"/>
            <a:ext cx="452673" cy="90535"/>
          </a:xfrm>
          <a:prstGeom prst="rect">
            <a:avLst/>
          </a:prstGeom>
          <a:solidFill>
            <a:srgbClr val="9E0000"/>
          </a:solidFill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77354" y="2661719"/>
            <a:ext cx="506995" cy="172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77354" y="3096285"/>
            <a:ext cx="3983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40729" y="3312059"/>
            <a:ext cx="443621" cy="1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5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	</a:t>
            </a:r>
            <a:r>
              <a:rPr lang="en-US" sz="1800" b="1" u="sng" dirty="0" err="1" smtClean="0"/>
              <a:t>CampusClarity</a:t>
            </a:r>
            <a:r>
              <a:rPr lang="en-US" sz="1800" b="1" u="sng" dirty="0" smtClean="0"/>
              <a:t> </a:t>
            </a:r>
            <a:r>
              <a:rPr lang="en-US" sz="1800" b="1" u="sng" dirty="0"/>
              <a:t>Completion Confirmation</a:t>
            </a:r>
            <a:r>
              <a:rPr lang="en-US" sz="1800" dirty="0"/>
              <a:t>:  You will not receive credit until you see this screen.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9070" t="9276" r="19231" b="19871"/>
          <a:stretch/>
        </p:blipFill>
        <p:spPr bwMode="auto">
          <a:xfrm>
            <a:off x="3050239" y="1825625"/>
            <a:ext cx="609152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684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u="sng" dirty="0" err="1"/>
              <a:t>eCHECKUP</a:t>
            </a:r>
            <a:r>
              <a:rPr lang="en-US" sz="2000" b="1" u="sng" dirty="0"/>
              <a:t> TO GO Completion Confirmation:</a:t>
            </a:r>
            <a:r>
              <a:rPr lang="en-US" sz="2000" dirty="0"/>
              <a:t>  You will not received credit until you go through the Electronic Verification of Completion.  </a:t>
            </a:r>
            <a:r>
              <a:rPr lang="en-US" sz="2000" b="1" u="sng" dirty="0" smtClean="0"/>
              <a:t>You must enter </a:t>
            </a:r>
            <a:r>
              <a:rPr lang="en-US" sz="2000" b="1" u="sng" dirty="0"/>
              <a:t>your R# as your </a:t>
            </a:r>
            <a:r>
              <a:rPr lang="en-US" sz="2000" b="1" u="sng" dirty="0" smtClean="0"/>
              <a:t>ID and your </a:t>
            </a:r>
            <a:r>
              <a:rPr lang="en-US" sz="2000" b="1" u="sng" smtClean="0"/>
              <a:t>TTUHSC email </a:t>
            </a:r>
            <a:r>
              <a:rPr lang="en-US" sz="2000" b="1" u="sng" dirty="0" smtClean="0"/>
              <a:t>in order to receive credit.</a:t>
            </a:r>
            <a:r>
              <a:rPr lang="en-US" sz="20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6026" t="27309" r="18269" b="1580"/>
          <a:stretch/>
        </p:blipFill>
        <p:spPr bwMode="auto">
          <a:xfrm>
            <a:off x="838200" y="2257123"/>
            <a:ext cx="5181600" cy="3488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11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5865" t="13397" r="17468"/>
          <a:stretch/>
        </p:blipFill>
        <p:spPr bwMode="auto">
          <a:xfrm>
            <a:off x="6172200" y="1907795"/>
            <a:ext cx="5181600" cy="4186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05735" y="4246075"/>
            <a:ext cx="199176" cy="5432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flipH="1">
            <a:off x="3429000" y="3838668"/>
            <a:ext cx="1104523" cy="561315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7366"/>
          </a:xfrm>
        </p:spPr>
        <p:txBody>
          <a:bodyPr/>
          <a:lstStyle/>
          <a:p>
            <a:r>
              <a:rPr lang="en-US" dirty="0" smtClean="0"/>
              <a:t>	Questions or Problems with Access</a:t>
            </a:r>
            <a:br>
              <a:rPr lang="en-US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			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			</a:t>
            </a:r>
            <a:r>
              <a:rPr lang="en-US" sz="3200" dirty="0" smtClean="0"/>
              <a:t>Karen </a:t>
            </a:r>
            <a:r>
              <a:rPr lang="en-US" sz="3200" dirty="0" err="1" smtClean="0"/>
              <a:t>Ganus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		Associate Director </a:t>
            </a:r>
            <a:br>
              <a:rPr lang="en-US" sz="3200" dirty="0" smtClean="0"/>
            </a:br>
            <a:r>
              <a:rPr lang="en-US" sz="3200" dirty="0" smtClean="0"/>
              <a:t>			Student Services</a:t>
            </a:r>
            <a:br>
              <a:rPr lang="en-US" sz="3200" dirty="0" smtClean="0"/>
            </a:br>
            <a:r>
              <a:rPr lang="en-US" sz="3200" dirty="0" smtClean="0"/>
              <a:t>			</a:t>
            </a:r>
            <a:r>
              <a:rPr lang="en-US" sz="3200" dirty="0" smtClean="0">
                <a:hlinkClick r:id="rId2"/>
              </a:rPr>
              <a:t>karen.ganus@ttuhsc.edu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		806-743-7412</a:t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24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256</TotalTime>
  <Words>167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Safe Campus Mandatory Courses</vt:lpstr>
      <vt:lpstr>  To Access the mandatory courses: Use FireFox or Chrome    Log into Webraider Portal   Click on HSC MyTech Tab </vt:lpstr>
      <vt:lpstr>           Under Action Items:   Click on Mandatory Courses   Click on each course:       -CampusClarity   -eCHECKUP TO GO   *Be sure to fully complete each course in order to receive credit for the course.    </vt:lpstr>
      <vt:lpstr> CampusClarity Completion Confirmation:  You will not receive credit until you see this screen. </vt:lpstr>
      <vt:lpstr>eCHECKUP TO GO Completion Confirmation:  You will not received credit until you go through the Electronic Verification of Completion.  You must enter your R# as your ID and your TTUHSC email in order to receive credit.  </vt:lpstr>
      <vt:lpstr> Questions or Problems with Access          Karen Ganus    Associate Director     Student Services    karen.ganus@ttuhsc.edu    806-743-7412 </vt:lpstr>
    </vt:vector>
  </TitlesOfParts>
  <Company>Texas Tech University Health Sciences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Ganus, Karen</dc:creator>
  <cp:lastModifiedBy>Ganus, Karen</cp:lastModifiedBy>
  <cp:revision>18</cp:revision>
  <dcterms:created xsi:type="dcterms:W3CDTF">2015-12-07T17:24:14Z</dcterms:created>
  <dcterms:modified xsi:type="dcterms:W3CDTF">2016-07-05T19:55:05Z</dcterms:modified>
</cp:coreProperties>
</file>