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2" r:id="rId4"/>
    <p:sldId id="259" r:id="rId5"/>
    <p:sldId id="273" r:id="rId6"/>
    <p:sldId id="270" r:id="rId7"/>
    <p:sldId id="271" r:id="rId8"/>
    <p:sldId id="269" r:id="rId9"/>
    <p:sldId id="265" r:id="rId10"/>
    <p:sldId id="266" r:id="rId11"/>
    <p:sldId id="267" r:id="rId12"/>
    <p:sldId id="268" r:id="rId13"/>
    <p:sldId id="262" r:id="rId14"/>
    <p:sldId id="274" r:id="rId15"/>
    <p:sldId id="275" r:id="rId16"/>
    <p:sldId id="276" r:id="rId17"/>
    <p:sldId id="263" r:id="rId18"/>
    <p:sldId id="26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1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7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ttuhsc.campuslabs.com/engag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tudent.life@ttuhsc.ed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ttuhsc.campuslabs.com/engage/submitter/form/start/49220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Student Organization Orientation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Office of Student Life | Fall 2023</a:t>
            </a:r>
          </a:p>
        </p:txBody>
      </p:sp>
    </p:spTree>
    <p:extLst>
      <p:ext uri="{BB962C8B-B14F-4D97-AF65-F5344CB8AC3E}">
        <p14:creationId xmlns:p14="http://schemas.microsoft.com/office/powerpoint/2010/main" val="1045569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73A4E-132C-472A-8BB4-C7662B22D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Purchase request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E940B-1D8D-41BA-B7D0-3DDEBB980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3902978" cy="3311189"/>
          </a:xfrm>
        </p:spPr>
        <p:txBody>
          <a:bodyPr>
            <a:normAutofit/>
          </a:bodyPr>
          <a:lstStyle/>
          <a:p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Go to the Finance Tab</a:t>
            </a:r>
          </a:p>
          <a:p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Click “Create Request”</a:t>
            </a:r>
          </a:p>
          <a:p>
            <a:pPr lvl="1"/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Select “Create Purchase Request”</a:t>
            </a: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25723B8-A269-D273-A8D6-03E2E43A8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965" y="1754928"/>
            <a:ext cx="2304520" cy="4397709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C49BAA8-7041-F318-9A6B-E873DA881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225" y="2731564"/>
            <a:ext cx="5731264" cy="223906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B784759-7CE0-7063-F54C-D6AA74E47A3F}"/>
              </a:ext>
            </a:extLst>
          </p:cNvPr>
          <p:cNvCxnSpPr>
            <a:cxnSpLocks/>
          </p:cNvCxnSpPr>
          <p:nvPr/>
        </p:nvCxnSpPr>
        <p:spPr>
          <a:xfrm>
            <a:off x="4347275" y="5374585"/>
            <a:ext cx="644949" cy="1537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46AAC35-4D5E-3B0A-4F08-6E0D6167D980}"/>
              </a:ext>
            </a:extLst>
          </p:cNvPr>
          <p:cNvCxnSpPr>
            <a:cxnSpLocks/>
          </p:cNvCxnSpPr>
          <p:nvPr/>
        </p:nvCxnSpPr>
        <p:spPr>
          <a:xfrm>
            <a:off x="9965410" y="2936929"/>
            <a:ext cx="662565" cy="3699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433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57F6F-FA2C-4D93-9346-F8718EE4D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Purchase request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89727-B451-4BB8-B930-A08DB4FF70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549958"/>
            <a:ext cx="4137867" cy="2860941"/>
          </a:xfrm>
        </p:spPr>
        <p:txBody>
          <a:bodyPr>
            <a:normAutofit/>
          </a:bodyPr>
          <a:lstStyle/>
          <a:p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Enter Request Information</a:t>
            </a:r>
          </a:p>
          <a:p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Select your Senate Account</a:t>
            </a:r>
          </a:p>
          <a:p>
            <a:pPr lvl="1"/>
            <a:r>
              <a:rPr lang="en-US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If a Multi-Campus org, please select the correct Campus’ Senate Account</a:t>
            </a:r>
          </a:p>
          <a:p>
            <a:endParaRPr lang="en-US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E5CCF6-F842-42FA-865D-F0EDE08BF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67" t="16587" r="11170" b="26606"/>
          <a:stretch/>
        </p:blipFill>
        <p:spPr>
          <a:xfrm>
            <a:off x="4823667" y="1988767"/>
            <a:ext cx="6480951" cy="371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8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48613-A362-4B3B-BEBD-6D111F4D1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Purchase request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9025-9F67-430C-A6E7-26743009D3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3523885" cy="3311189"/>
          </a:xfrm>
        </p:spPr>
        <p:txBody>
          <a:bodyPr>
            <a:normAutofit/>
          </a:bodyPr>
          <a:lstStyle/>
          <a:p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Additional Information section</a:t>
            </a:r>
          </a:p>
          <a:p>
            <a:pPr lvl="1"/>
            <a:r>
              <a:rPr lang="en-US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Follow instructions for the type of purchase you are requesting.</a:t>
            </a:r>
          </a:p>
          <a:p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Once finished, click “Submit Request”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5AD84D-E5CF-40BD-919C-E645204C3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599" y="1837765"/>
            <a:ext cx="5275801" cy="23244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CA8C23-81BA-47A9-BF7E-C94B613B53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936" t="21211" r="10964" b="32529"/>
          <a:stretch/>
        </p:blipFill>
        <p:spPr>
          <a:xfrm>
            <a:off x="6476300" y="3842630"/>
            <a:ext cx="5000684" cy="232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83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769599" cy="1151965"/>
          </a:xfrm>
        </p:spPr>
        <p:txBody>
          <a:bodyPr>
            <a:normAutofit fontScale="90000"/>
          </a:bodyPr>
          <a:lstStyle/>
          <a:p>
            <a:r>
              <a:rPr lang="en-US" dirty="0"/>
              <a:t>HSC Net - </a:t>
            </a:r>
            <a:r>
              <a:rPr lang="en-US" sz="4900" dirty="0">
                <a:solidFill>
                  <a:schemeClr val="tx1"/>
                </a:solidFill>
                <a:hlinkClick r:id="rId2"/>
              </a:rPr>
              <a:t>ttuhsc.campuslabs.com/engage/</a:t>
            </a:r>
            <a:endParaRPr lang="en-US" sz="49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19776" y="1837765"/>
            <a:ext cx="9962907" cy="3311189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Roster</a:t>
            </a:r>
          </a:p>
          <a:p>
            <a:pPr>
              <a:lnSpc>
                <a:spcPct val="15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Events</a:t>
            </a:r>
          </a:p>
          <a:p>
            <a:pPr>
              <a:lnSpc>
                <a:spcPct val="15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Finance</a:t>
            </a:r>
          </a:p>
          <a:p>
            <a:pPr>
              <a:lnSpc>
                <a:spcPct val="15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Elections</a:t>
            </a:r>
          </a:p>
        </p:txBody>
      </p:sp>
    </p:spTree>
    <p:extLst>
      <p:ext uri="{BB962C8B-B14F-4D97-AF65-F5344CB8AC3E}">
        <p14:creationId xmlns:p14="http://schemas.microsoft.com/office/powerpoint/2010/main" val="816942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CD10A-4485-4489-A049-777D0E916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contract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66233-7C05-4BE4-8964-9AF08745EF4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Sign and Email to Student Life (</a:t>
            </a: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student.life@ttuhsc.edu</a:t>
            </a: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lvl="1"/>
            <a:r>
              <a:rPr lang="en-US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President, Treasurer and Advisor </a:t>
            </a:r>
          </a:p>
          <a:p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Must be returned to Student Life for Senate spending to begin</a:t>
            </a:r>
          </a:p>
          <a:p>
            <a:endParaRPr lang="en-US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788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A6BE5-D24A-44DC-B664-93DE62BB9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84033-51AA-408A-92F2-4ED688930D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9592" y="1773405"/>
            <a:ext cx="9691381" cy="3311189"/>
          </a:xfrm>
        </p:spPr>
        <p:txBody>
          <a:bodyPr>
            <a:normAutofit/>
          </a:bodyPr>
          <a:lstStyle/>
          <a:p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2-Week Deadline for Purchase Requests</a:t>
            </a:r>
          </a:p>
          <a:p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Items purchased with Senate funds cannot be sold. </a:t>
            </a:r>
          </a:p>
          <a:p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Rosters</a:t>
            </a:r>
          </a:p>
          <a:p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Travel Forms</a:t>
            </a:r>
          </a:p>
          <a:p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Officer Transition</a:t>
            </a:r>
          </a:p>
        </p:txBody>
      </p:sp>
    </p:spTree>
    <p:extLst>
      <p:ext uri="{BB962C8B-B14F-4D97-AF65-F5344CB8AC3E}">
        <p14:creationId xmlns:p14="http://schemas.microsoft.com/office/powerpoint/2010/main" val="3124064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FF223-E99B-4889-965F-B02870F06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E51AA-1A48-4487-897C-50D0683113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37764"/>
            <a:ext cx="10394707" cy="3536821"/>
          </a:xfrm>
        </p:spPr>
        <p:txBody>
          <a:bodyPr>
            <a:normAutofit/>
          </a:bodyPr>
          <a:lstStyle/>
          <a:p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Use of TTUHSC name</a:t>
            </a:r>
          </a:p>
          <a:p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Contacting Media</a:t>
            </a:r>
          </a:p>
          <a:p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80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18875" y="1837765"/>
            <a:ext cx="9988307" cy="3311189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6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March 1, 2024 – Deadline</a:t>
            </a:r>
          </a:p>
          <a:p>
            <a:pPr lvl="1"/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2024-2025 SGA Budget Request Form</a:t>
            </a:r>
          </a:p>
          <a:p>
            <a:pPr lvl="1"/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Re-Registration</a:t>
            </a:r>
          </a:p>
          <a:p>
            <a:r>
              <a:rPr lang="en-US" sz="26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June 7, 2024 – Deadline </a:t>
            </a:r>
          </a:p>
          <a:p>
            <a:pPr lvl="1"/>
            <a:r>
              <a:rPr lang="en-US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Major Senate Expenditures</a:t>
            </a:r>
          </a:p>
          <a:p>
            <a:r>
              <a:rPr lang="en-US" sz="26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August 2, 2024 – Purchase Request Deadline </a:t>
            </a:r>
          </a:p>
          <a:p>
            <a:pPr lvl="1"/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Final 23-24 Year Senate Expenditures</a:t>
            </a:r>
          </a:p>
          <a:p>
            <a:endParaRPr lang="en-US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203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4707" cy="2882900"/>
          </a:xfrm>
        </p:spPr>
        <p:txBody>
          <a:bodyPr>
            <a:normAutofit/>
          </a:bodyPr>
          <a:lstStyle/>
          <a:p>
            <a:r>
              <a:rPr lang="en-US" sz="7200" dirty="0"/>
              <a:t>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14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31449"/>
            <a:ext cx="10396882" cy="1151965"/>
          </a:xfrm>
        </p:spPr>
        <p:txBody>
          <a:bodyPr>
            <a:normAutofit/>
          </a:bodyPr>
          <a:lstStyle/>
          <a:p>
            <a:r>
              <a:rPr lang="en-US" sz="4800" dirty="0"/>
              <a:t>Student Life Overview &amp; 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5400" y="1483414"/>
            <a:ext cx="9785107" cy="3891171"/>
          </a:xfrm>
        </p:spPr>
        <p:txBody>
          <a:bodyPr anchor="t"/>
          <a:lstStyle/>
          <a:p>
            <a:r>
              <a:rPr lang="en-US" sz="3200" cap="none" dirty="0">
                <a:latin typeface="Calibri" panose="020F0502020204030204" pitchFamily="34" charset="0"/>
                <a:cs typeface="Calibri" panose="020F0502020204030204" pitchFamily="34" charset="0"/>
              </a:rPr>
              <a:t>Office Overview</a:t>
            </a:r>
          </a:p>
          <a:p>
            <a:r>
              <a:rPr lang="en-US" sz="3200" cap="none" dirty="0">
                <a:latin typeface="Calibri" panose="020F0502020204030204" pitchFamily="34" charset="0"/>
                <a:cs typeface="Calibri" panose="020F0502020204030204" pitchFamily="34" charset="0"/>
              </a:rPr>
              <a:t>Staff</a:t>
            </a:r>
          </a:p>
          <a:p>
            <a:pPr marL="0" indent="0">
              <a:buNone/>
            </a:pPr>
            <a:endParaRPr lang="en-US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297" y="3205921"/>
            <a:ext cx="1561716" cy="234238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149847" y="3188597"/>
            <a:ext cx="1729675" cy="234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016501" y="3205921"/>
            <a:ext cx="1555812" cy="233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C95068-A497-4028-AAFE-E334A11ACA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4788" y="3196986"/>
            <a:ext cx="1617855" cy="233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09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68886-7582-04B2-45B2-324138212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/>
              <a:t>Institutional </a:t>
            </a:r>
            <a:r>
              <a:rPr lang="en-US" sz="4300" dirty="0" err="1"/>
              <a:t>sga</a:t>
            </a:r>
            <a:endParaRPr lang="en-US" sz="4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8EDBB-5033-3355-8075-B502E29E541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Represents all schools and campuses</a:t>
            </a:r>
          </a:p>
          <a:p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Amarillo &amp; Abilene have campus specific Senate/SGA</a:t>
            </a:r>
          </a:p>
          <a:p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770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2023-2024 Funding Rules &amp; Regulations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34076" y="1949096"/>
            <a:ext cx="9848607" cy="3243689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Funding Regulations Handbook </a:t>
            </a:r>
          </a:p>
          <a:p>
            <a:pPr lvl="1">
              <a:lnSpc>
                <a:spcPct val="150000"/>
              </a:lnSpc>
            </a:pP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Senate Funding Cannot Pay For</a:t>
            </a:r>
          </a:p>
          <a:p>
            <a:pPr lvl="1">
              <a:lnSpc>
                <a:spcPct val="150000"/>
              </a:lnSpc>
            </a:pP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Speaker Payment Procedures</a:t>
            </a:r>
          </a:p>
          <a:p>
            <a:pPr lvl="1">
              <a:lnSpc>
                <a:spcPct val="150000"/>
              </a:lnSpc>
            </a:pP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Food Expenditures</a:t>
            </a:r>
          </a:p>
        </p:txBody>
      </p:sp>
    </p:spTree>
    <p:extLst>
      <p:ext uri="{BB962C8B-B14F-4D97-AF65-F5344CB8AC3E}">
        <p14:creationId xmlns:p14="http://schemas.microsoft.com/office/powerpoint/2010/main" val="1116295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8422D-2051-691B-F964-4EFE78E73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2023-2024 Funding Rules &amp; 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E1F54-C693-40AE-C8C1-0ED9EF9137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151176"/>
            <a:ext cx="10394707" cy="3311189"/>
          </a:xfrm>
        </p:spPr>
        <p:txBody>
          <a:bodyPr>
            <a:normAutofit/>
          </a:bodyPr>
          <a:lstStyle/>
          <a:p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Travel</a:t>
            </a:r>
          </a:p>
          <a:p>
            <a:pPr lvl="1"/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Organization Related/Sponsored</a:t>
            </a:r>
          </a:p>
          <a:p>
            <a:pPr lvl="1"/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10 or More Students – Travel Card</a:t>
            </a:r>
          </a:p>
          <a:p>
            <a:pPr lvl="1"/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Less than 10 – Reimbursement Process</a:t>
            </a:r>
          </a:p>
          <a:p>
            <a:pPr lvl="1"/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Travel Process Documents</a:t>
            </a:r>
          </a:p>
          <a:p>
            <a:pPr marL="457200" lvl="1" indent="0">
              <a:buNone/>
            </a:pPr>
            <a:endParaRPr lang="en-US" sz="26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6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08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D9D44-A13D-4286-BE92-865FC3710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/>
              <a:t>Sga</a:t>
            </a:r>
            <a:r>
              <a:rPr lang="en-US" sz="4800" dirty="0"/>
              <a:t> special projects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0506E-8605-4BC0-8AD2-93D00B18E7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522" y="2063396"/>
            <a:ext cx="9951440" cy="3311189"/>
          </a:xfrm>
        </p:spPr>
        <p:txBody>
          <a:bodyPr>
            <a:normAutofit fontScale="92500" lnSpcReduction="20000"/>
          </a:bodyPr>
          <a:lstStyle/>
          <a:p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Funds student organizations that are brand new or that have run out of funds.</a:t>
            </a:r>
          </a:p>
          <a:p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For a one-time or unforeseen need</a:t>
            </a:r>
          </a:p>
          <a:p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Form can be located in HSC Net under the Forms tab – </a:t>
            </a:r>
            <a:r>
              <a:rPr lang="en-US" sz="2800" u="sng" cap="none" dirty="0">
                <a:latin typeface="Calibri" panose="020F0502020204030204" pitchFamily="34" charset="0"/>
                <a:cs typeface="Calibri" panose="020F0502020204030204" pitchFamily="34" charset="0"/>
              </a:rPr>
              <a:t>SGA Special Projects Fund Request</a:t>
            </a:r>
          </a:p>
          <a:p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Medicine organizations must first request from the Dean’s Contingency Fund (through MSG &amp; SOM Dean’s Office)</a:t>
            </a:r>
          </a:p>
          <a:p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313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B2784-1F27-4CB2-ABC1-34CFF1597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Promotional Item purchase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9AF63-3D8E-4243-BFEB-982B1FA663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771698"/>
            <a:ext cx="10394707" cy="3311189"/>
          </a:xfrm>
        </p:spPr>
        <p:txBody>
          <a:bodyPr>
            <a:normAutofit fontScale="92500"/>
          </a:bodyPr>
          <a:lstStyle/>
          <a:p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Approved Vendors </a:t>
            </a:r>
          </a:p>
          <a:p>
            <a:pPr lvl="1"/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TTUHSC Printing Center</a:t>
            </a:r>
          </a:p>
          <a:p>
            <a:pPr lvl="1"/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Advanced Graphix</a:t>
            </a:r>
          </a:p>
          <a:p>
            <a:pPr lvl="1"/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Scarborough Specialties</a:t>
            </a:r>
          </a:p>
          <a:p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Design must be approved by Marketing</a:t>
            </a:r>
          </a:p>
          <a:p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Payment is completed through a Purchase Order (check or direct deposit)</a:t>
            </a:r>
          </a:p>
        </p:txBody>
      </p:sp>
    </p:spTree>
    <p:extLst>
      <p:ext uri="{BB962C8B-B14F-4D97-AF65-F5344CB8AC3E}">
        <p14:creationId xmlns:p14="http://schemas.microsoft.com/office/powerpoint/2010/main" val="433044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4DAC7-CB3E-47B6-B092-A33DEEB0C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Reminder on purchases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A22EB-0EBA-47EF-BDFB-3A1E4A2CDAF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Our office must handle all purchases on your Senate account</a:t>
            </a:r>
          </a:p>
          <a:p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DO NOT make a purchase yourself</a:t>
            </a:r>
          </a:p>
          <a:p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Personal Reimbursements are Not Allowed</a:t>
            </a:r>
          </a:p>
          <a:p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If purchase is using on-campus Agency Funds (SOM groups), please use the </a:t>
            </a:r>
            <a:r>
              <a:rPr lang="en-US" sz="2800" u="sng" cap="none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Spending Request Form – Medicine Organization Agency Funds Only</a:t>
            </a: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</a:t>
            </a: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in HSC Net</a:t>
            </a:r>
          </a:p>
          <a:p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830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EE7BC-12F9-4880-B682-00F265DC4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Senate spending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7CB0E-694D-4C98-B75E-C01A6673320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Purchase Request System in HSC Net</a:t>
            </a:r>
          </a:p>
          <a:p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Must submit at least 2 weeks prior to event/meeting </a:t>
            </a:r>
          </a:p>
          <a:p>
            <a:pPr lvl="1"/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If for a Speaker or large event, please submit at least 30 days prior. </a:t>
            </a:r>
          </a:p>
          <a:p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Our office will contact you with any questions for any further information we need</a:t>
            </a:r>
          </a:p>
          <a:p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55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449</TotalTime>
  <Words>451</Words>
  <Application>Microsoft Office PowerPoint</Application>
  <PresentationFormat>Widescreen</PresentationFormat>
  <Paragraphs>87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Impact</vt:lpstr>
      <vt:lpstr>Main Event</vt:lpstr>
      <vt:lpstr>Student Organization Orientation</vt:lpstr>
      <vt:lpstr>Student Life Overview &amp; Introductions</vt:lpstr>
      <vt:lpstr>Institutional sga</vt:lpstr>
      <vt:lpstr>2023-2024 Funding Rules &amp; Regulations</vt:lpstr>
      <vt:lpstr>2023-2024 Funding Rules &amp; Regulations</vt:lpstr>
      <vt:lpstr>Sga special projects fund</vt:lpstr>
      <vt:lpstr>Promotional Item purchase process</vt:lpstr>
      <vt:lpstr>Reminder on purchases</vt:lpstr>
      <vt:lpstr>Senate spending requests</vt:lpstr>
      <vt:lpstr>Purchase request process</vt:lpstr>
      <vt:lpstr>Purchase request process</vt:lpstr>
      <vt:lpstr>Purchase request process</vt:lpstr>
      <vt:lpstr>HSC Net - ttuhsc.campuslabs.com/engage/</vt:lpstr>
      <vt:lpstr>Funding contract</vt:lpstr>
      <vt:lpstr>Key Reminders</vt:lpstr>
      <vt:lpstr>Reminders</vt:lpstr>
      <vt:lpstr>Important dates</vt:lpstr>
      <vt:lpstr>Questions?</vt:lpstr>
    </vt:vector>
  </TitlesOfParts>
  <Company>Texas Tech University Health Sciences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Organization Orientation</dc:title>
  <dc:creator>Shiplet, Keri</dc:creator>
  <cp:lastModifiedBy>Satterwhite, Deidra</cp:lastModifiedBy>
  <cp:revision>37</cp:revision>
  <dcterms:created xsi:type="dcterms:W3CDTF">2020-09-08T19:14:29Z</dcterms:created>
  <dcterms:modified xsi:type="dcterms:W3CDTF">2023-08-31T22:23:39Z</dcterms:modified>
</cp:coreProperties>
</file>